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6"/>
  <c:chart>
    <c:plotArea>
      <c:layout/>
      <c:pieChart>
        <c:varyColors val="1"/>
        <c:ser>
          <c:idx val="0"/>
          <c:order val="0"/>
          <c:cat>
            <c:strRef>
              <c:f>Sheet1!$A$1:$A$5</c:f>
              <c:strCache>
                <c:ptCount val="5"/>
                <c:pt idx="0">
                  <c:v>Elementary/Secondary</c:v>
                </c:pt>
                <c:pt idx="1">
                  <c:v>Education for the Disabled </c:v>
                </c:pt>
                <c:pt idx="2">
                  <c:v>Post-Secondary Education </c:v>
                </c:pt>
                <c:pt idx="3">
                  <c:v>Public Library Services </c:v>
                </c:pt>
                <c:pt idx="4">
                  <c:v>Other </c:v>
                </c:pt>
              </c:strCache>
            </c:strRef>
          </c:cat>
          <c:val>
            <c:numRef>
              <c:f>Sheet1!$B$1:$B$5</c:f>
              <c:numCache>
                <c:formatCode>#,##0</c:formatCode>
                <c:ptCount val="5"/>
                <c:pt idx="0" formatCode="&quot;$&quot;#,##0_);[Red]\(&quot;$&quot;#,##0\)">
                  <c:v>7945177</c:v>
                </c:pt>
                <c:pt idx="1">
                  <c:v>4204099</c:v>
                </c:pt>
                <c:pt idx="2">
                  <c:v>12645630</c:v>
                </c:pt>
                <c:pt idx="3">
                  <c:v>145367</c:v>
                </c:pt>
                <c:pt idx="4">
                  <c:v>760616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EC81F5-EF43-4723-A638-E60D02B10C21}" type="datetimeFigureOut">
              <a:rPr lang="en-US" smtClean="0"/>
              <a:t>11/23/2009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DEA03-D8AF-42CD-8FD0-23E98C48A8A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DEA03-D8AF-42CD-8FD0-23E98C48A8A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DEA03-D8AF-42CD-8FD0-23E98C48A8AA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DEA03-D8AF-42CD-8FD0-23E98C48A8AA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DEA03-D8AF-42CD-8FD0-23E98C48A8AA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DEA03-D8AF-42CD-8FD0-23E98C48A8AA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DEA03-D8AF-42CD-8FD0-23E98C48A8AA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DEA03-D8AF-42CD-8FD0-23E98C48A8AA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DEA03-D8AF-42CD-8FD0-23E98C48A8AA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DEA03-D8AF-42CD-8FD0-23E98C48A8AA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DEA03-D8AF-42CD-8FD0-23E98C48A8AA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DEA03-D8AF-42CD-8FD0-23E98C48A8AA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DEA03-D8AF-42CD-8FD0-23E98C48A8AA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DEA03-D8AF-42CD-8FD0-23E98C48A8AA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DEA03-D8AF-42CD-8FD0-23E98C48A8AA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DEA03-D8AF-42CD-8FD0-23E98C48A8AA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DEA03-D8AF-42CD-8FD0-23E98C48A8AA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DEA03-D8AF-42CD-8FD0-23E98C48A8AA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BFCDB-9765-44F0-959D-C9C7361D9983}" type="datetimeFigureOut">
              <a:rPr lang="en-US" smtClean="0"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5BAE-D594-422F-883F-A97F239AD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BFCDB-9765-44F0-959D-C9C7361D9983}" type="datetimeFigureOut">
              <a:rPr lang="en-US" smtClean="0"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5BAE-D594-422F-883F-A97F239AD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BFCDB-9765-44F0-959D-C9C7361D9983}" type="datetimeFigureOut">
              <a:rPr lang="en-US" smtClean="0"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5BAE-D594-422F-883F-A97F239AD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BFCDB-9765-44F0-959D-C9C7361D9983}" type="datetimeFigureOut">
              <a:rPr lang="en-US" smtClean="0"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5BAE-D594-422F-883F-A97F239AD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BFCDB-9765-44F0-959D-C9C7361D9983}" type="datetimeFigureOut">
              <a:rPr lang="en-US" smtClean="0"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5BAE-D594-422F-883F-A97F239AD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BFCDB-9765-44F0-959D-C9C7361D9983}" type="datetimeFigureOut">
              <a:rPr lang="en-US" smtClean="0"/>
              <a:t>11/23/2009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5BAE-D594-422F-883F-A97F239AD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BFCDB-9765-44F0-959D-C9C7361D9983}" type="datetimeFigureOut">
              <a:rPr lang="en-US" smtClean="0"/>
              <a:t>11/23/2009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5BAE-D594-422F-883F-A97F239AD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BFCDB-9765-44F0-959D-C9C7361D9983}" type="datetimeFigureOut">
              <a:rPr lang="en-US" smtClean="0"/>
              <a:t>11/23/2009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5BAE-D594-422F-883F-A97F239AD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BFCDB-9765-44F0-959D-C9C7361D9983}" type="datetimeFigureOut">
              <a:rPr lang="en-US" smtClean="0"/>
              <a:t>11/23/2009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5BAE-D594-422F-883F-A97F239AD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BFCDB-9765-44F0-959D-C9C7361D9983}" type="datetimeFigureOut">
              <a:rPr lang="en-US" smtClean="0"/>
              <a:t>11/23/2009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5BAE-D594-422F-883F-A97F239AD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BFCDB-9765-44F0-959D-C9C7361D9983}" type="datetimeFigureOut">
              <a:rPr lang="en-US" smtClean="0"/>
              <a:t>11/23/2009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45BAE-D594-422F-883F-A97F239AD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BFCDB-9765-44F0-959D-C9C7361D9983}" type="datetimeFigureOut">
              <a:rPr lang="en-US" smtClean="0"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45BAE-D594-422F-883F-A97F239AD0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 of Angles, Arcs, and Chords</a:t>
            </a:r>
            <a:br>
              <a:rPr lang="en-US" dirty="0" smtClean="0"/>
            </a:br>
            <a:r>
              <a:rPr lang="en-US" dirty="0" smtClean="0"/>
              <a:t>MLA Citation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23,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72000" cy="1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256"/>
          <p:cNvSpPr/>
          <p:nvPr/>
        </p:nvSpPr>
        <p:spPr>
          <a:xfrm>
            <a:off x="5695606" y="1749367"/>
            <a:ext cx="2553450" cy="2390793"/>
          </a:xfrm>
          <a:custGeom>
            <a:avLst/>
            <a:gdLst/>
            <a:ahLst/>
            <a:cxnLst/>
            <a:rect l="0" t="0" r="0" b="0"/>
            <a:pathLst>
              <a:path w="2553450" h="2390793">
                <a:moveTo>
                  <a:pt x="1285266" y="25140"/>
                </a:moveTo>
                <a:lnTo>
                  <a:pt x="1270504" y="17759"/>
                </a:lnTo>
                <a:lnTo>
                  <a:pt x="1198131" y="3806"/>
                </a:lnTo>
                <a:lnTo>
                  <a:pt x="1159033" y="0"/>
                </a:lnTo>
                <a:lnTo>
                  <a:pt x="1121570" y="451"/>
                </a:lnTo>
                <a:lnTo>
                  <a:pt x="1069929" y="7207"/>
                </a:lnTo>
                <a:lnTo>
                  <a:pt x="994152" y="7964"/>
                </a:lnTo>
                <a:lnTo>
                  <a:pt x="914652" y="18577"/>
                </a:lnTo>
                <a:lnTo>
                  <a:pt x="841073" y="32137"/>
                </a:lnTo>
                <a:lnTo>
                  <a:pt x="765911" y="56020"/>
                </a:lnTo>
                <a:lnTo>
                  <a:pt x="681971" y="86792"/>
                </a:lnTo>
                <a:lnTo>
                  <a:pt x="611033" y="122559"/>
                </a:lnTo>
                <a:lnTo>
                  <a:pt x="538882" y="162315"/>
                </a:lnTo>
                <a:lnTo>
                  <a:pt x="517295" y="174689"/>
                </a:lnTo>
                <a:lnTo>
                  <a:pt x="445300" y="232220"/>
                </a:lnTo>
                <a:lnTo>
                  <a:pt x="395532" y="276459"/>
                </a:lnTo>
                <a:lnTo>
                  <a:pt x="329274" y="346531"/>
                </a:lnTo>
                <a:lnTo>
                  <a:pt x="274074" y="413879"/>
                </a:lnTo>
                <a:lnTo>
                  <a:pt x="222308" y="486901"/>
                </a:lnTo>
                <a:lnTo>
                  <a:pt x="181958" y="550074"/>
                </a:lnTo>
                <a:lnTo>
                  <a:pt x="144330" y="614826"/>
                </a:lnTo>
                <a:lnTo>
                  <a:pt x="113217" y="675445"/>
                </a:lnTo>
                <a:lnTo>
                  <a:pt x="82572" y="747929"/>
                </a:lnTo>
                <a:lnTo>
                  <a:pt x="62001" y="807746"/>
                </a:lnTo>
                <a:lnTo>
                  <a:pt x="48482" y="874313"/>
                </a:lnTo>
                <a:lnTo>
                  <a:pt x="35687" y="941543"/>
                </a:lnTo>
                <a:lnTo>
                  <a:pt x="18344" y="1004212"/>
                </a:lnTo>
                <a:lnTo>
                  <a:pt x="10014" y="1071342"/>
                </a:lnTo>
                <a:lnTo>
                  <a:pt x="2477" y="1139636"/>
                </a:lnTo>
                <a:lnTo>
                  <a:pt x="0" y="1208159"/>
                </a:lnTo>
                <a:lnTo>
                  <a:pt x="4062" y="1281279"/>
                </a:lnTo>
                <a:lnTo>
                  <a:pt x="14036" y="1353084"/>
                </a:lnTo>
                <a:lnTo>
                  <a:pt x="36553" y="1491007"/>
                </a:lnTo>
                <a:lnTo>
                  <a:pt x="54815" y="1559612"/>
                </a:lnTo>
                <a:lnTo>
                  <a:pt x="69259" y="1611051"/>
                </a:lnTo>
                <a:lnTo>
                  <a:pt x="77243" y="1661534"/>
                </a:lnTo>
                <a:lnTo>
                  <a:pt x="104092" y="1724282"/>
                </a:lnTo>
                <a:lnTo>
                  <a:pt x="136913" y="1786877"/>
                </a:lnTo>
                <a:lnTo>
                  <a:pt x="195399" y="1881206"/>
                </a:lnTo>
                <a:lnTo>
                  <a:pt x="248593" y="1951240"/>
                </a:lnTo>
                <a:lnTo>
                  <a:pt x="306175" y="2016637"/>
                </a:lnTo>
                <a:lnTo>
                  <a:pt x="383414" y="2087989"/>
                </a:lnTo>
                <a:lnTo>
                  <a:pt x="458655" y="2145370"/>
                </a:lnTo>
                <a:lnTo>
                  <a:pt x="530782" y="2195765"/>
                </a:lnTo>
                <a:lnTo>
                  <a:pt x="592566" y="2235504"/>
                </a:lnTo>
                <a:lnTo>
                  <a:pt x="658851" y="2269917"/>
                </a:lnTo>
                <a:lnTo>
                  <a:pt x="737861" y="2302031"/>
                </a:lnTo>
                <a:lnTo>
                  <a:pt x="822513" y="2331072"/>
                </a:lnTo>
                <a:lnTo>
                  <a:pt x="890964" y="2349438"/>
                </a:lnTo>
                <a:lnTo>
                  <a:pt x="965409" y="2368129"/>
                </a:lnTo>
                <a:lnTo>
                  <a:pt x="1038675" y="2381981"/>
                </a:lnTo>
                <a:lnTo>
                  <a:pt x="1112520" y="2389339"/>
                </a:lnTo>
                <a:lnTo>
                  <a:pt x="1182140" y="2390792"/>
                </a:lnTo>
                <a:lnTo>
                  <a:pt x="1253465" y="2388540"/>
                </a:lnTo>
                <a:lnTo>
                  <a:pt x="1326927" y="2383755"/>
                </a:lnTo>
                <a:lnTo>
                  <a:pt x="1396471" y="2375966"/>
                </a:lnTo>
                <a:lnTo>
                  <a:pt x="1465242" y="2362716"/>
                </a:lnTo>
                <a:lnTo>
                  <a:pt x="1533859" y="2346587"/>
                </a:lnTo>
                <a:lnTo>
                  <a:pt x="1612807" y="2324510"/>
                </a:lnTo>
                <a:lnTo>
                  <a:pt x="1690137" y="2302647"/>
                </a:lnTo>
                <a:lnTo>
                  <a:pt x="1762351" y="2281259"/>
                </a:lnTo>
                <a:lnTo>
                  <a:pt x="1833890" y="2256358"/>
                </a:lnTo>
                <a:lnTo>
                  <a:pt x="1912845" y="2227728"/>
                </a:lnTo>
                <a:lnTo>
                  <a:pt x="1951910" y="2208426"/>
                </a:lnTo>
                <a:lnTo>
                  <a:pt x="2022325" y="2168781"/>
                </a:lnTo>
                <a:lnTo>
                  <a:pt x="2091065" y="2131481"/>
                </a:lnTo>
                <a:lnTo>
                  <a:pt x="2163709" y="2081203"/>
                </a:lnTo>
                <a:lnTo>
                  <a:pt x="2240882" y="2013908"/>
                </a:lnTo>
                <a:lnTo>
                  <a:pt x="2266277" y="1988227"/>
                </a:lnTo>
                <a:lnTo>
                  <a:pt x="2292851" y="1962521"/>
                </a:lnTo>
                <a:lnTo>
                  <a:pt x="2362981" y="1885373"/>
                </a:lnTo>
                <a:lnTo>
                  <a:pt x="2409815" y="1817984"/>
                </a:lnTo>
                <a:lnTo>
                  <a:pt x="2421019" y="1797637"/>
                </a:lnTo>
                <a:lnTo>
                  <a:pt x="2457086" y="1726901"/>
                </a:lnTo>
                <a:lnTo>
                  <a:pt x="2481203" y="1677673"/>
                </a:lnTo>
                <a:lnTo>
                  <a:pt x="2498773" y="1647302"/>
                </a:lnTo>
                <a:lnTo>
                  <a:pt x="2519373" y="1591540"/>
                </a:lnTo>
                <a:lnTo>
                  <a:pt x="2525641" y="1561456"/>
                </a:lnTo>
                <a:lnTo>
                  <a:pt x="2540056" y="1487786"/>
                </a:lnTo>
                <a:lnTo>
                  <a:pt x="2544717" y="1437763"/>
                </a:lnTo>
                <a:lnTo>
                  <a:pt x="2546062" y="1416878"/>
                </a:lnTo>
                <a:lnTo>
                  <a:pt x="2553449" y="1354053"/>
                </a:lnTo>
                <a:lnTo>
                  <a:pt x="2552800" y="1336811"/>
                </a:lnTo>
                <a:lnTo>
                  <a:pt x="2545939" y="1269945"/>
                </a:lnTo>
                <a:lnTo>
                  <a:pt x="2544701" y="1251804"/>
                </a:lnTo>
                <a:lnTo>
                  <a:pt x="2532662" y="1182459"/>
                </a:lnTo>
                <a:lnTo>
                  <a:pt x="2523254" y="1147191"/>
                </a:lnTo>
                <a:lnTo>
                  <a:pt x="2518852" y="1116530"/>
                </a:lnTo>
                <a:lnTo>
                  <a:pt x="2491817" y="1053997"/>
                </a:lnTo>
                <a:lnTo>
                  <a:pt x="2456915" y="985266"/>
                </a:lnTo>
                <a:lnTo>
                  <a:pt x="2427391" y="908108"/>
                </a:lnTo>
                <a:lnTo>
                  <a:pt x="2385258" y="839528"/>
                </a:lnTo>
                <a:lnTo>
                  <a:pt x="2316823" y="736658"/>
                </a:lnTo>
                <a:lnTo>
                  <a:pt x="2260838" y="667725"/>
                </a:lnTo>
                <a:lnTo>
                  <a:pt x="2200935" y="599135"/>
                </a:lnTo>
                <a:lnTo>
                  <a:pt x="2122662" y="527995"/>
                </a:lnTo>
                <a:lnTo>
                  <a:pt x="2018117" y="432131"/>
                </a:lnTo>
                <a:lnTo>
                  <a:pt x="1981601" y="399952"/>
                </a:lnTo>
                <a:lnTo>
                  <a:pt x="1968129" y="385081"/>
                </a:lnTo>
                <a:lnTo>
                  <a:pt x="1893333" y="325225"/>
                </a:lnTo>
                <a:lnTo>
                  <a:pt x="1832155" y="279459"/>
                </a:lnTo>
                <a:lnTo>
                  <a:pt x="1771864" y="228975"/>
                </a:lnTo>
                <a:lnTo>
                  <a:pt x="1703322" y="181828"/>
                </a:lnTo>
                <a:lnTo>
                  <a:pt x="1627778" y="150911"/>
                </a:lnTo>
                <a:lnTo>
                  <a:pt x="1551605" y="119438"/>
                </a:lnTo>
                <a:lnTo>
                  <a:pt x="1503663" y="99435"/>
                </a:lnTo>
                <a:lnTo>
                  <a:pt x="1489012" y="96260"/>
                </a:lnTo>
                <a:lnTo>
                  <a:pt x="1464698" y="91933"/>
                </a:lnTo>
                <a:lnTo>
                  <a:pt x="1393943" y="70045"/>
                </a:lnTo>
                <a:lnTo>
                  <a:pt x="1376733" y="62999"/>
                </a:lnTo>
                <a:lnTo>
                  <a:pt x="1353852" y="57595"/>
                </a:lnTo>
                <a:lnTo>
                  <a:pt x="1322097" y="44664"/>
                </a:lnTo>
                <a:lnTo>
                  <a:pt x="1309196" y="42990"/>
                </a:lnTo>
                <a:lnTo>
                  <a:pt x="1304077" y="42755"/>
                </a:lnTo>
                <a:lnTo>
                  <a:pt x="1299711" y="41646"/>
                </a:lnTo>
                <a:lnTo>
                  <a:pt x="1285862" y="35562"/>
                </a:lnTo>
                <a:lnTo>
                  <a:pt x="1273954" y="34078"/>
                </a:lnTo>
                <a:lnTo>
                  <a:pt x="1259549" y="337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57"/>
          <p:cNvSpPr/>
          <p:nvPr/>
        </p:nvSpPr>
        <p:spPr>
          <a:xfrm>
            <a:off x="5694997" y="1954530"/>
            <a:ext cx="1603059" cy="720091"/>
          </a:xfrm>
          <a:custGeom>
            <a:avLst/>
            <a:gdLst/>
            <a:ahLst/>
            <a:cxnLst/>
            <a:rect l="0" t="0" r="0" b="0"/>
            <a:pathLst>
              <a:path w="1603059" h="720091">
                <a:moveTo>
                  <a:pt x="0" y="720090"/>
                </a:moveTo>
                <a:lnTo>
                  <a:pt x="15923" y="704167"/>
                </a:lnTo>
                <a:lnTo>
                  <a:pt x="33582" y="694286"/>
                </a:lnTo>
                <a:lnTo>
                  <a:pt x="38103" y="690206"/>
                </a:lnTo>
                <a:lnTo>
                  <a:pt x="40642" y="688737"/>
                </a:lnTo>
                <a:lnTo>
                  <a:pt x="58928" y="681636"/>
                </a:lnTo>
                <a:lnTo>
                  <a:pt x="73517" y="672206"/>
                </a:lnTo>
                <a:lnTo>
                  <a:pt x="109057" y="656862"/>
                </a:lnTo>
                <a:lnTo>
                  <a:pt x="140840" y="637201"/>
                </a:lnTo>
                <a:lnTo>
                  <a:pt x="160500" y="625788"/>
                </a:lnTo>
                <a:lnTo>
                  <a:pt x="173285" y="617218"/>
                </a:lnTo>
                <a:lnTo>
                  <a:pt x="211563" y="597217"/>
                </a:lnTo>
                <a:lnTo>
                  <a:pt x="331470" y="537209"/>
                </a:lnTo>
                <a:lnTo>
                  <a:pt x="380206" y="517207"/>
                </a:lnTo>
                <a:lnTo>
                  <a:pt x="401896" y="508635"/>
                </a:lnTo>
                <a:lnTo>
                  <a:pt x="431126" y="489796"/>
                </a:lnTo>
                <a:lnTo>
                  <a:pt x="457518" y="475139"/>
                </a:lnTo>
                <a:lnTo>
                  <a:pt x="500165" y="456317"/>
                </a:lnTo>
                <a:lnTo>
                  <a:pt x="535907" y="435540"/>
                </a:lnTo>
                <a:lnTo>
                  <a:pt x="585870" y="414407"/>
                </a:lnTo>
                <a:lnTo>
                  <a:pt x="608566" y="404833"/>
                </a:lnTo>
                <a:lnTo>
                  <a:pt x="636325" y="387553"/>
                </a:lnTo>
                <a:lnTo>
                  <a:pt x="685972" y="366234"/>
                </a:lnTo>
                <a:lnTo>
                  <a:pt x="727733" y="346572"/>
                </a:lnTo>
                <a:lnTo>
                  <a:pt x="771369" y="328684"/>
                </a:lnTo>
                <a:lnTo>
                  <a:pt x="807111" y="309783"/>
                </a:lnTo>
                <a:lnTo>
                  <a:pt x="852813" y="288961"/>
                </a:lnTo>
                <a:lnTo>
                  <a:pt x="903035" y="268625"/>
                </a:lnTo>
                <a:lnTo>
                  <a:pt x="950852" y="250509"/>
                </a:lnTo>
                <a:lnTo>
                  <a:pt x="979103" y="233245"/>
                </a:lnTo>
                <a:lnTo>
                  <a:pt x="1022076" y="214469"/>
                </a:lnTo>
                <a:lnTo>
                  <a:pt x="1072868" y="194319"/>
                </a:lnTo>
                <a:lnTo>
                  <a:pt x="1122916" y="174308"/>
                </a:lnTo>
                <a:lnTo>
                  <a:pt x="1172473" y="154305"/>
                </a:lnTo>
                <a:lnTo>
                  <a:pt x="1218874" y="134302"/>
                </a:lnTo>
                <a:lnTo>
                  <a:pt x="1268664" y="115252"/>
                </a:lnTo>
                <a:lnTo>
                  <a:pt x="1293870" y="109655"/>
                </a:lnTo>
                <a:lnTo>
                  <a:pt x="1338970" y="91335"/>
                </a:lnTo>
                <a:lnTo>
                  <a:pt x="1365084" y="80941"/>
                </a:lnTo>
                <a:lnTo>
                  <a:pt x="1388587" y="75361"/>
                </a:lnTo>
                <a:lnTo>
                  <a:pt x="1411574" y="65368"/>
                </a:lnTo>
                <a:lnTo>
                  <a:pt x="1428568" y="55175"/>
                </a:lnTo>
                <a:lnTo>
                  <a:pt x="1476445" y="42801"/>
                </a:lnTo>
                <a:lnTo>
                  <a:pt x="1488602" y="37235"/>
                </a:lnTo>
                <a:lnTo>
                  <a:pt x="1502893" y="34210"/>
                </a:lnTo>
                <a:lnTo>
                  <a:pt x="1528675" y="20697"/>
                </a:lnTo>
                <a:lnTo>
                  <a:pt x="1536026" y="18723"/>
                </a:lnTo>
                <a:lnTo>
                  <a:pt x="1554398" y="16504"/>
                </a:lnTo>
                <a:lnTo>
                  <a:pt x="1568187" y="10421"/>
                </a:lnTo>
                <a:lnTo>
                  <a:pt x="1575532" y="8937"/>
                </a:lnTo>
                <a:lnTo>
                  <a:pt x="1583827" y="2753"/>
                </a:lnTo>
                <a:lnTo>
                  <a:pt x="1594013" y="107"/>
                </a:lnTo>
                <a:lnTo>
                  <a:pt x="160305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8"/>
          <p:cNvSpPr/>
          <p:nvPr/>
        </p:nvSpPr>
        <p:spPr>
          <a:xfrm>
            <a:off x="6226492" y="2117795"/>
            <a:ext cx="171451" cy="111053"/>
          </a:xfrm>
          <a:custGeom>
            <a:avLst/>
            <a:gdLst/>
            <a:ahLst/>
            <a:cxnLst/>
            <a:rect l="0" t="0" r="0" b="0"/>
            <a:pathLst>
              <a:path w="171451" h="111053">
                <a:moveTo>
                  <a:pt x="0" y="68192"/>
                </a:moveTo>
                <a:lnTo>
                  <a:pt x="0" y="59973"/>
                </a:lnTo>
                <a:lnTo>
                  <a:pt x="2540" y="57236"/>
                </a:lnTo>
                <a:lnTo>
                  <a:pt x="12770" y="46858"/>
                </a:lnTo>
                <a:lnTo>
                  <a:pt x="14229" y="44445"/>
                </a:lnTo>
                <a:lnTo>
                  <a:pt x="15201" y="41883"/>
                </a:lnTo>
                <a:lnTo>
                  <a:pt x="15849" y="39223"/>
                </a:lnTo>
                <a:lnTo>
                  <a:pt x="17233" y="36497"/>
                </a:lnTo>
                <a:lnTo>
                  <a:pt x="19109" y="33727"/>
                </a:lnTo>
                <a:lnTo>
                  <a:pt x="21312" y="30928"/>
                </a:lnTo>
                <a:lnTo>
                  <a:pt x="23733" y="28109"/>
                </a:lnTo>
                <a:lnTo>
                  <a:pt x="26299" y="25278"/>
                </a:lnTo>
                <a:lnTo>
                  <a:pt x="28963" y="22437"/>
                </a:lnTo>
                <a:lnTo>
                  <a:pt x="31691" y="20544"/>
                </a:lnTo>
                <a:lnTo>
                  <a:pt x="34463" y="19282"/>
                </a:lnTo>
                <a:lnTo>
                  <a:pt x="37262" y="18440"/>
                </a:lnTo>
                <a:lnTo>
                  <a:pt x="40082" y="16927"/>
                </a:lnTo>
                <a:lnTo>
                  <a:pt x="42914" y="14965"/>
                </a:lnTo>
                <a:lnTo>
                  <a:pt x="45754" y="12705"/>
                </a:lnTo>
                <a:lnTo>
                  <a:pt x="48600" y="11198"/>
                </a:lnTo>
                <a:lnTo>
                  <a:pt x="51450" y="10194"/>
                </a:lnTo>
                <a:lnTo>
                  <a:pt x="54303" y="9524"/>
                </a:lnTo>
                <a:lnTo>
                  <a:pt x="57157" y="8125"/>
                </a:lnTo>
                <a:lnTo>
                  <a:pt x="60012" y="6240"/>
                </a:lnTo>
                <a:lnTo>
                  <a:pt x="62868" y="4031"/>
                </a:lnTo>
                <a:lnTo>
                  <a:pt x="65725" y="2558"/>
                </a:lnTo>
                <a:lnTo>
                  <a:pt x="68581" y="1576"/>
                </a:lnTo>
                <a:lnTo>
                  <a:pt x="71438" y="921"/>
                </a:lnTo>
                <a:lnTo>
                  <a:pt x="74296" y="485"/>
                </a:lnTo>
                <a:lnTo>
                  <a:pt x="77153" y="194"/>
                </a:lnTo>
                <a:lnTo>
                  <a:pt x="80011" y="0"/>
                </a:lnTo>
                <a:lnTo>
                  <a:pt x="82868" y="823"/>
                </a:lnTo>
                <a:lnTo>
                  <a:pt x="85725" y="2325"/>
                </a:lnTo>
                <a:lnTo>
                  <a:pt x="92604" y="7027"/>
                </a:lnTo>
                <a:lnTo>
                  <a:pt x="96085" y="7670"/>
                </a:lnTo>
                <a:lnTo>
                  <a:pt x="98347" y="7842"/>
                </a:lnTo>
                <a:lnTo>
                  <a:pt x="99855" y="8908"/>
                </a:lnTo>
                <a:lnTo>
                  <a:pt x="100860" y="10572"/>
                </a:lnTo>
                <a:lnTo>
                  <a:pt x="101529" y="12634"/>
                </a:lnTo>
                <a:lnTo>
                  <a:pt x="101976" y="14961"/>
                </a:lnTo>
                <a:lnTo>
                  <a:pt x="102275" y="17464"/>
                </a:lnTo>
                <a:lnTo>
                  <a:pt x="102753" y="23776"/>
                </a:lnTo>
                <a:lnTo>
                  <a:pt x="102818" y="27179"/>
                </a:lnTo>
                <a:lnTo>
                  <a:pt x="102860" y="37125"/>
                </a:lnTo>
                <a:lnTo>
                  <a:pt x="101911" y="40813"/>
                </a:lnTo>
                <a:lnTo>
                  <a:pt x="100326" y="45177"/>
                </a:lnTo>
                <a:lnTo>
                  <a:pt x="98316" y="49991"/>
                </a:lnTo>
                <a:lnTo>
                  <a:pt x="96977" y="54153"/>
                </a:lnTo>
                <a:lnTo>
                  <a:pt x="96084" y="57880"/>
                </a:lnTo>
                <a:lnTo>
                  <a:pt x="95488" y="61318"/>
                </a:lnTo>
                <a:lnTo>
                  <a:pt x="94139" y="64562"/>
                </a:lnTo>
                <a:lnTo>
                  <a:pt x="92287" y="67677"/>
                </a:lnTo>
                <a:lnTo>
                  <a:pt x="90100" y="70706"/>
                </a:lnTo>
                <a:lnTo>
                  <a:pt x="88641" y="73678"/>
                </a:lnTo>
                <a:lnTo>
                  <a:pt x="87669" y="76612"/>
                </a:lnTo>
                <a:lnTo>
                  <a:pt x="87022" y="79520"/>
                </a:lnTo>
                <a:lnTo>
                  <a:pt x="85637" y="82412"/>
                </a:lnTo>
                <a:lnTo>
                  <a:pt x="83761" y="85292"/>
                </a:lnTo>
                <a:lnTo>
                  <a:pt x="78458" y="92207"/>
                </a:lnTo>
                <a:lnTo>
                  <a:pt x="77070" y="93727"/>
                </a:lnTo>
                <a:lnTo>
                  <a:pt x="69886" y="101141"/>
                </a:lnTo>
                <a:lnTo>
                  <a:pt x="69451" y="102541"/>
                </a:lnTo>
                <a:lnTo>
                  <a:pt x="69161" y="104426"/>
                </a:lnTo>
                <a:lnTo>
                  <a:pt x="68582" y="111032"/>
                </a:lnTo>
                <a:lnTo>
                  <a:pt x="68581" y="111045"/>
                </a:lnTo>
                <a:lnTo>
                  <a:pt x="73131" y="111052"/>
                </a:lnTo>
                <a:lnTo>
                  <a:pt x="75424" y="110100"/>
                </a:lnTo>
                <a:lnTo>
                  <a:pt x="77905" y="108513"/>
                </a:lnTo>
                <a:lnTo>
                  <a:pt x="84180" y="103673"/>
                </a:lnTo>
                <a:lnTo>
                  <a:pt x="87579" y="100472"/>
                </a:lnTo>
                <a:lnTo>
                  <a:pt x="89818" y="98284"/>
                </a:lnTo>
                <a:lnTo>
                  <a:pt x="93217" y="96826"/>
                </a:lnTo>
                <a:lnTo>
                  <a:pt x="97387" y="95854"/>
                </a:lnTo>
                <a:lnTo>
                  <a:pt x="102072" y="95206"/>
                </a:lnTo>
                <a:lnTo>
                  <a:pt x="106148" y="93821"/>
                </a:lnTo>
                <a:lnTo>
                  <a:pt x="109818" y="91946"/>
                </a:lnTo>
                <a:lnTo>
                  <a:pt x="113217" y="89743"/>
                </a:lnTo>
                <a:lnTo>
                  <a:pt x="116435" y="88274"/>
                </a:lnTo>
                <a:lnTo>
                  <a:pt x="119534" y="87295"/>
                </a:lnTo>
                <a:lnTo>
                  <a:pt x="122552" y="86642"/>
                </a:lnTo>
                <a:lnTo>
                  <a:pt x="125516" y="85255"/>
                </a:lnTo>
                <a:lnTo>
                  <a:pt x="128445" y="83377"/>
                </a:lnTo>
                <a:lnTo>
                  <a:pt x="131350" y="81173"/>
                </a:lnTo>
                <a:lnTo>
                  <a:pt x="134239" y="79704"/>
                </a:lnTo>
                <a:lnTo>
                  <a:pt x="137118" y="78724"/>
                </a:lnTo>
                <a:lnTo>
                  <a:pt x="139989" y="78071"/>
                </a:lnTo>
                <a:lnTo>
                  <a:pt x="142856" y="76683"/>
                </a:lnTo>
                <a:lnTo>
                  <a:pt x="145720" y="74805"/>
                </a:lnTo>
                <a:lnTo>
                  <a:pt x="148582" y="72601"/>
                </a:lnTo>
                <a:lnTo>
                  <a:pt x="151442" y="71131"/>
                </a:lnTo>
                <a:lnTo>
                  <a:pt x="154301" y="70152"/>
                </a:lnTo>
                <a:lnTo>
                  <a:pt x="157160" y="69498"/>
                </a:lnTo>
                <a:lnTo>
                  <a:pt x="159066" y="68110"/>
                </a:lnTo>
                <a:lnTo>
                  <a:pt x="160337" y="66233"/>
                </a:lnTo>
                <a:lnTo>
                  <a:pt x="161183" y="64028"/>
                </a:lnTo>
                <a:lnTo>
                  <a:pt x="162701" y="62559"/>
                </a:lnTo>
                <a:lnTo>
                  <a:pt x="164665" y="61579"/>
                </a:lnTo>
                <a:lnTo>
                  <a:pt x="171450" y="5961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59"/>
          <p:cNvSpPr/>
          <p:nvPr/>
        </p:nvSpPr>
        <p:spPr>
          <a:xfrm>
            <a:off x="6432241" y="2065972"/>
            <a:ext cx="111400" cy="85725"/>
          </a:xfrm>
          <a:custGeom>
            <a:avLst/>
            <a:gdLst/>
            <a:ahLst/>
            <a:cxnLst/>
            <a:rect l="0" t="0" r="0" b="0"/>
            <a:pathLst>
              <a:path w="111400" h="85725">
                <a:moveTo>
                  <a:pt x="34281" y="0"/>
                </a:moveTo>
                <a:lnTo>
                  <a:pt x="26900" y="0"/>
                </a:lnTo>
                <a:lnTo>
                  <a:pt x="26503" y="953"/>
                </a:lnTo>
                <a:lnTo>
                  <a:pt x="26238" y="2540"/>
                </a:lnTo>
                <a:lnTo>
                  <a:pt x="25813" y="7381"/>
                </a:lnTo>
                <a:lnTo>
                  <a:pt x="24826" y="8731"/>
                </a:lnTo>
                <a:lnTo>
                  <a:pt x="23215" y="10583"/>
                </a:lnTo>
                <a:lnTo>
                  <a:pt x="18337" y="15849"/>
                </a:lnTo>
                <a:lnTo>
                  <a:pt x="12941" y="21312"/>
                </a:lnTo>
                <a:lnTo>
                  <a:pt x="11482" y="23733"/>
                </a:lnTo>
                <a:lnTo>
                  <a:pt x="10509" y="26299"/>
                </a:lnTo>
                <a:lnTo>
                  <a:pt x="9861" y="28963"/>
                </a:lnTo>
                <a:lnTo>
                  <a:pt x="9428" y="31691"/>
                </a:lnTo>
                <a:lnTo>
                  <a:pt x="9140" y="34462"/>
                </a:lnTo>
                <a:lnTo>
                  <a:pt x="8948" y="37262"/>
                </a:lnTo>
                <a:lnTo>
                  <a:pt x="7868" y="40082"/>
                </a:lnTo>
                <a:lnTo>
                  <a:pt x="6194" y="42914"/>
                </a:lnTo>
                <a:lnTo>
                  <a:pt x="4126" y="45754"/>
                </a:lnTo>
                <a:lnTo>
                  <a:pt x="2748" y="48600"/>
                </a:lnTo>
                <a:lnTo>
                  <a:pt x="1829" y="51450"/>
                </a:lnTo>
                <a:lnTo>
                  <a:pt x="354" y="58317"/>
                </a:lnTo>
                <a:lnTo>
                  <a:pt x="233" y="59833"/>
                </a:lnTo>
                <a:lnTo>
                  <a:pt x="153" y="61796"/>
                </a:lnTo>
                <a:lnTo>
                  <a:pt x="63" y="66517"/>
                </a:lnTo>
                <a:lnTo>
                  <a:pt x="0" y="75564"/>
                </a:lnTo>
                <a:lnTo>
                  <a:pt x="950" y="77046"/>
                </a:lnTo>
                <a:lnTo>
                  <a:pt x="2535" y="78986"/>
                </a:lnTo>
                <a:lnTo>
                  <a:pt x="4545" y="81233"/>
                </a:lnTo>
                <a:lnTo>
                  <a:pt x="6837" y="82730"/>
                </a:lnTo>
                <a:lnTo>
                  <a:pt x="9318" y="83728"/>
                </a:lnTo>
                <a:lnTo>
                  <a:pt x="11924" y="84394"/>
                </a:lnTo>
                <a:lnTo>
                  <a:pt x="14613" y="84838"/>
                </a:lnTo>
                <a:lnTo>
                  <a:pt x="17359" y="85134"/>
                </a:lnTo>
                <a:lnTo>
                  <a:pt x="24059" y="85608"/>
                </a:lnTo>
                <a:lnTo>
                  <a:pt x="27516" y="85673"/>
                </a:lnTo>
                <a:lnTo>
                  <a:pt x="54315" y="85724"/>
                </a:lnTo>
                <a:lnTo>
                  <a:pt x="57162" y="84772"/>
                </a:lnTo>
                <a:lnTo>
                  <a:pt x="60013" y="83185"/>
                </a:lnTo>
                <a:lnTo>
                  <a:pt x="62865" y="81174"/>
                </a:lnTo>
                <a:lnTo>
                  <a:pt x="65720" y="79834"/>
                </a:lnTo>
                <a:lnTo>
                  <a:pt x="68575" y="78940"/>
                </a:lnTo>
                <a:lnTo>
                  <a:pt x="71431" y="78344"/>
                </a:lnTo>
                <a:lnTo>
                  <a:pt x="74288" y="76994"/>
                </a:lnTo>
                <a:lnTo>
                  <a:pt x="77145" y="75142"/>
                </a:lnTo>
                <a:lnTo>
                  <a:pt x="80002" y="72955"/>
                </a:lnTo>
                <a:lnTo>
                  <a:pt x="82859" y="70544"/>
                </a:lnTo>
                <a:lnTo>
                  <a:pt x="85716" y="67984"/>
                </a:lnTo>
                <a:lnTo>
                  <a:pt x="88574" y="65326"/>
                </a:lnTo>
                <a:lnTo>
                  <a:pt x="91431" y="63553"/>
                </a:lnTo>
                <a:lnTo>
                  <a:pt x="94289" y="62371"/>
                </a:lnTo>
                <a:lnTo>
                  <a:pt x="97146" y="61583"/>
                </a:lnTo>
                <a:lnTo>
                  <a:pt x="99051" y="60105"/>
                </a:lnTo>
                <a:lnTo>
                  <a:pt x="100321" y="58168"/>
                </a:lnTo>
                <a:lnTo>
                  <a:pt x="101168" y="55924"/>
                </a:lnTo>
                <a:lnTo>
                  <a:pt x="102684" y="53475"/>
                </a:lnTo>
                <a:lnTo>
                  <a:pt x="104649" y="50890"/>
                </a:lnTo>
                <a:lnTo>
                  <a:pt x="106911" y="48214"/>
                </a:lnTo>
                <a:lnTo>
                  <a:pt x="108418" y="45478"/>
                </a:lnTo>
                <a:lnTo>
                  <a:pt x="109424" y="42701"/>
                </a:lnTo>
                <a:lnTo>
                  <a:pt x="110093" y="39897"/>
                </a:lnTo>
                <a:lnTo>
                  <a:pt x="110540" y="37076"/>
                </a:lnTo>
                <a:lnTo>
                  <a:pt x="110838" y="34242"/>
                </a:lnTo>
                <a:lnTo>
                  <a:pt x="111037" y="31401"/>
                </a:lnTo>
                <a:lnTo>
                  <a:pt x="111168" y="28554"/>
                </a:lnTo>
                <a:lnTo>
                  <a:pt x="111316" y="22851"/>
                </a:lnTo>
                <a:lnTo>
                  <a:pt x="111399" y="14285"/>
                </a:lnTo>
                <a:lnTo>
                  <a:pt x="110458" y="12381"/>
                </a:lnTo>
                <a:lnTo>
                  <a:pt x="108878" y="11111"/>
                </a:lnTo>
                <a:lnTo>
                  <a:pt x="106873" y="10265"/>
                </a:lnTo>
                <a:lnTo>
                  <a:pt x="104583" y="8748"/>
                </a:lnTo>
                <a:lnTo>
                  <a:pt x="102104" y="6785"/>
                </a:lnTo>
                <a:lnTo>
                  <a:pt x="99499" y="4523"/>
                </a:lnTo>
                <a:lnTo>
                  <a:pt x="96810" y="3016"/>
                </a:lnTo>
                <a:lnTo>
                  <a:pt x="94064" y="2010"/>
                </a:lnTo>
                <a:lnTo>
                  <a:pt x="91281" y="1340"/>
                </a:lnTo>
                <a:lnTo>
                  <a:pt x="88474" y="894"/>
                </a:lnTo>
                <a:lnTo>
                  <a:pt x="85650" y="596"/>
                </a:lnTo>
                <a:lnTo>
                  <a:pt x="82814" y="397"/>
                </a:lnTo>
                <a:lnTo>
                  <a:pt x="79972" y="265"/>
                </a:lnTo>
                <a:lnTo>
                  <a:pt x="74273" y="118"/>
                </a:lnTo>
                <a:lnTo>
                  <a:pt x="70467" y="1031"/>
                </a:lnTo>
                <a:lnTo>
                  <a:pt x="66025" y="2592"/>
                </a:lnTo>
                <a:lnTo>
                  <a:pt x="61159" y="4586"/>
                </a:lnTo>
                <a:lnTo>
                  <a:pt x="56962" y="5915"/>
                </a:lnTo>
                <a:lnTo>
                  <a:pt x="53212" y="6801"/>
                </a:lnTo>
                <a:lnTo>
                  <a:pt x="49759" y="7391"/>
                </a:lnTo>
                <a:lnTo>
                  <a:pt x="45552" y="7785"/>
                </a:lnTo>
                <a:lnTo>
                  <a:pt x="40843" y="8048"/>
                </a:lnTo>
                <a:lnTo>
                  <a:pt x="35798" y="8223"/>
                </a:lnTo>
                <a:lnTo>
                  <a:pt x="32435" y="9292"/>
                </a:lnTo>
                <a:lnTo>
                  <a:pt x="30193" y="10957"/>
                </a:lnTo>
                <a:lnTo>
                  <a:pt x="28698" y="13020"/>
                </a:lnTo>
                <a:lnTo>
                  <a:pt x="25796" y="14395"/>
                </a:lnTo>
                <a:lnTo>
                  <a:pt x="21958" y="15312"/>
                </a:lnTo>
                <a:lnTo>
                  <a:pt x="8563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60"/>
          <p:cNvSpPr/>
          <p:nvPr/>
        </p:nvSpPr>
        <p:spPr>
          <a:xfrm>
            <a:off x="7315200" y="1920239"/>
            <a:ext cx="85726" cy="34292"/>
          </a:xfrm>
          <a:custGeom>
            <a:avLst/>
            <a:gdLst/>
            <a:ahLst/>
            <a:cxnLst/>
            <a:rect l="0" t="0" r="0" b="0"/>
            <a:pathLst>
              <a:path w="85726" h="34292">
                <a:moveTo>
                  <a:pt x="0" y="34291"/>
                </a:moveTo>
                <a:lnTo>
                  <a:pt x="0" y="29740"/>
                </a:lnTo>
                <a:lnTo>
                  <a:pt x="952" y="28399"/>
                </a:lnTo>
                <a:lnTo>
                  <a:pt x="2540" y="27506"/>
                </a:lnTo>
                <a:lnTo>
                  <a:pt x="7380" y="26071"/>
                </a:lnTo>
                <a:lnTo>
                  <a:pt x="9683" y="25001"/>
                </a:lnTo>
                <a:lnTo>
                  <a:pt x="32331" y="13817"/>
                </a:lnTo>
                <a:lnTo>
                  <a:pt x="36794" y="12069"/>
                </a:lnTo>
                <a:lnTo>
                  <a:pt x="40722" y="10904"/>
                </a:lnTo>
                <a:lnTo>
                  <a:pt x="44292" y="10127"/>
                </a:lnTo>
                <a:lnTo>
                  <a:pt x="47626" y="8657"/>
                </a:lnTo>
                <a:lnTo>
                  <a:pt x="50800" y="6724"/>
                </a:lnTo>
                <a:lnTo>
                  <a:pt x="53869" y="4483"/>
                </a:lnTo>
                <a:lnTo>
                  <a:pt x="56867" y="2988"/>
                </a:lnTo>
                <a:lnTo>
                  <a:pt x="59819" y="1993"/>
                </a:lnTo>
                <a:lnTo>
                  <a:pt x="62739" y="1329"/>
                </a:lnTo>
                <a:lnTo>
                  <a:pt x="65638" y="886"/>
                </a:lnTo>
                <a:lnTo>
                  <a:pt x="68524" y="591"/>
                </a:lnTo>
                <a:lnTo>
                  <a:pt x="71400" y="394"/>
                </a:lnTo>
                <a:lnTo>
                  <a:pt x="74269" y="263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61"/>
          <p:cNvSpPr/>
          <p:nvPr/>
        </p:nvSpPr>
        <p:spPr>
          <a:xfrm>
            <a:off x="6929449" y="3000375"/>
            <a:ext cx="68526" cy="94181"/>
          </a:xfrm>
          <a:custGeom>
            <a:avLst/>
            <a:gdLst/>
            <a:ahLst/>
            <a:cxnLst/>
            <a:rect l="0" t="0" r="0" b="0"/>
            <a:pathLst>
              <a:path w="68526" h="94181">
                <a:moveTo>
                  <a:pt x="34278" y="0"/>
                </a:moveTo>
                <a:lnTo>
                  <a:pt x="42498" y="0"/>
                </a:lnTo>
                <a:lnTo>
                  <a:pt x="43568" y="952"/>
                </a:lnTo>
                <a:lnTo>
                  <a:pt x="47297" y="4551"/>
                </a:lnTo>
                <a:lnTo>
                  <a:pt x="54751" y="11931"/>
                </a:lnTo>
                <a:lnTo>
                  <a:pt x="56499" y="14621"/>
                </a:lnTo>
                <a:lnTo>
                  <a:pt x="57665" y="17368"/>
                </a:lnTo>
                <a:lnTo>
                  <a:pt x="58442" y="20151"/>
                </a:lnTo>
                <a:lnTo>
                  <a:pt x="58960" y="22959"/>
                </a:lnTo>
                <a:lnTo>
                  <a:pt x="59305" y="25783"/>
                </a:lnTo>
                <a:lnTo>
                  <a:pt x="59536" y="28619"/>
                </a:lnTo>
                <a:lnTo>
                  <a:pt x="59689" y="31462"/>
                </a:lnTo>
                <a:lnTo>
                  <a:pt x="59859" y="37160"/>
                </a:lnTo>
                <a:lnTo>
                  <a:pt x="59984" y="49742"/>
                </a:lnTo>
                <a:lnTo>
                  <a:pt x="59036" y="51259"/>
                </a:lnTo>
                <a:lnTo>
                  <a:pt x="57450" y="53222"/>
                </a:lnTo>
                <a:lnTo>
                  <a:pt x="55441" y="55484"/>
                </a:lnTo>
                <a:lnTo>
                  <a:pt x="53150" y="56992"/>
                </a:lnTo>
                <a:lnTo>
                  <a:pt x="50669" y="57997"/>
                </a:lnTo>
                <a:lnTo>
                  <a:pt x="44395" y="59610"/>
                </a:lnTo>
                <a:lnTo>
                  <a:pt x="42927" y="59742"/>
                </a:lnTo>
                <a:lnTo>
                  <a:pt x="40996" y="59831"/>
                </a:lnTo>
                <a:lnTo>
                  <a:pt x="35605" y="59972"/>
                </a:lnTo>
                <a:lnTo>
                  <a:pt x="14162" y="60006"/>
                </a:lnTo>
                <a:lnTo>
                  <a:pt x="11342" y="59054"/>
                </a:lnTo>
                <a:lnTo>
                  <a:pt x="8510" y="57467"/>
                </a:lnTo>
                <a:lnTo>
                  <a:pt x="5670" y="55456"/>
                </a:lnTo>
                <a:lnTo>
                  <a:pt x="3775" y="53163"/>
                </a:lnTo>
                <a:lnTo>
                  <a:pt x="2513" y="50682"/>
                </a:lnTo>
                <a:lnTo>
                  <a:pt x="487" y="44407"/>
                </a:lnTo>
                <a:lnTo>
                  <a:pt x="321" y="42940"/>
                </a:lnTo>
                <a:lnTo>
                  <a:pt x="210" y="41009"/>
                </a:lnTo>
                <a:lnTo>
                  <a:pt x="32" y="35617"/>
                </a:lnTo>
                <a:lnTo>
                  <a:pt x="970" y="34222"/>
                </a:lnTo>
                <a:lnTo>
                  <a:pt x="2548" y="32340"/>
                </a:lnTo>
                <a:lnTo>
                  <a:pt x="7373" y="27025"/>
                </a:lnTo>
                <a:lnTo>
                  <a:pt x="8721" y="26589"/>
                </a:lnTo>
                <a:lnTo>
                  <a:pt x="10573" y="26299"/>
                </a:lnTo>
                <a:lnTo>
                  <a:pt x="15837" y="25832"/>
                </a:lnTo>
                <a:lnTo>
                  <a:pt x="17221" y="26746"/>
                </a:lnTo>
                <a:lnTo>
                  <a:pt x="19097" y="28308"/>
                </a:lnTo>
                <a:lnTo>
                  <a:pt x="21299" y="30302"/>
                </a:lnTo>
                <a:lnTo>
                  <a:pt x="23721" y="31631"/>
                </a:lnTo>
                <a:lnTo>
                  <a:pt x="26287" y="32517"/>
                </a:lnTo>
                <a:lnTo>
                  <a:pt x="28951" y="33108"/>
                </a:lnTo>
                <a:lnTo>
                  <a:pt x="31679" y="34454"/>
                </a:lnTo>
                <a:lnTo>
                  <a:pt x="34451" y="36304"/>
                </a:lnTo>
                <a:lnTo>
                  <a:pt x="37251" y="38491"/>
                </a:lnTo>
                <a:lnTo>
                  <a:pt x="39117" y="40900"/>
                </a:lnTo>
                <a:lnTo>
                  <a:pt x="40362" y="43459"/>
                </a:lnTo>
                <a:lnTo>
                  <a:pt x="41192" y="46118"/>
                </a:lnTo>
                <a:lnTo>
                  <a:pt x="41745" y="48842"/>
                </a:lnTo>
                <a:lnTo>
                  <a:pt x="42113" y="51612"/>
                </a:lnTo>
                <a:lnTo>
                  <a:pt x="42359" y="54410"/>
                </a:lnTo>
                <a:lnTo>
                  <a:pt x="42523" y="57228"/>
                </a:lnTo>
                <a:lnTo>
                  <a:pt x="42807" y="66897"/>
                </a:lnTo>
                <a:lnTo>
                  <a:pt x="42847" y="80364"/>
                </a:lnTo>
                <a:lnTo>
                  <a:pt x="41896" y="82150"/>
                </a:lnTo>
                <a:lnTo>
                  <a:pt x="40310" y="83342"/>
                </a:lnTo>
                <a:lnTo>
                  <a:pt x="38299" y="84136"/>
                </a:lnTo>
                <a:lnTo>
                  <a:pt x="36959" y="85618"/>
                </a:lnTo>
                <a:lnTo>
                  <a:pt x="36066" y="87559"/>
                </a:lnTo>
                <a:lnTo>
                  <a:pt x="35470" y="89805"/>
                </a:lnTo>
                <a:lnTo>
                  <a:pt x="34119" y="91302"/>
                </a:lnTo>
                <a:lnTo>
                  <a:pt x="32267" y="92300"/>
                </a:lnTo>
                <a:lnTo>
                  <a:pt x="30081" y="92966"/>
                </a:lnTo>
                <a:lnTo>
                  <a:pt x="27670" y="93410"/>
                </a:lnTo>
                <a:lnTo>
                  <a:pt x="25110" y="93706"/>
                </a:lnTo>
                <a:lnTo>
                  <a:pt x="18709" y="94180"/>
                </a:lnTo>
                <a:lnTo>
                  <a:pt x="17231" y="93266"/>
                </a:lnTo>
                <a:lnTo>
                  <a:pt x="15293" y="91705"/>
                </a:lnTo>
                <a:lnTo>
                  <a:pt x="13048" y="89711"/>
                </a:lnTo>
                <a:lnTo>
                  <a:pt x="8015" y="84957"/>
                </a:lnTo>
                <a:lnTo>
                  <a:pt x="5340" y="82355"/>
                </a:lnTo>
                <a:lnTo>
                  <a:pt x="3556" y="79668"/>
                </a:lnTo>
                <a:lnTo>
                  <a:pt x="2367" y="76925"/>
                </a:lnTo>
                <a:lnTo>
                  <a:pt x="1574" y="74143"/>
                </a:lnTo>
                <a:lnTo>
                  <a:pt x="1045" y="71336"/>
                </a:lnTo>
                <a:lnTo>
                  <a:pt x="693" y="68512"/>
                </a:lnTo>
                <a:lnTo>
                  <a:pt x="458" y="65677"/>
                </a:lnTo>
                <a:lnTo>
                  <a:pt x="301" y="62835"/>
                </a:lnTo>
                <a:lnTo>
                  <a:pt x="128" y="57136"/>
                </a:lnTo>
                <a:lnTo>
                  <a:pt x="0" y="40003"/>
                </a:lnTo>
                <a:lnTo>
                  <a:pt x="948" y="38099"/>
                </a:lnTo>
                <a:lnTo>
                  <a:pt x="2534" y="36829"/>
                </a:lnTo>
                <a:lnTo>
                  <a:pt x="4543" y="35983"/>
                </a:lnTo>
                <a:lnTo>
                  <a:pt x="6834" y="34466"/>
                </a:lnTo>
                <a:lnTo>
                  <a:pt x="9315" y="32502"/>
                </a:lnTo>
                <a:lnTo>
                  <a:pt x="11921" y="30240"/>
                </a:lnTo>
                <a:lnTo>
                  <a:pt x="14611" y="28733"/>
                </a:lnTo>
                <a:lnTo>
                  <a:pt x="17357" y="27727"/>
                </a:lnTo>
                <a:lnTo>
                  <a:pt x="20139" y="27057"/>
                </a:lnTo>
                <a:lnTo>
                  <a:pt x="22947" y="26610"/>
                </a:lnTo>
                <a:lnTo>
                  <a:pt x="25772" y="26313"/>
                </a:lnTo>
                <a:lnTo>
                  <a:pt x="32598" y="25835"/>
                </a:lnTo>
                <a:lnTo>
                  <a:pt x="36071" y="25769"/>
                </a:lnTo>
                <a:lnTo>
                  <a:pt x="38331" y="25752"/>
                </a:lnTo>
                <a:lnTo>
                  <a:pt x="40790" y="26693"/>
                </a:lnTo>
                <a:lnTo>
                  <a:pt x="43382" y="28272"/>
                </a:lnTo>
                <a:lnTo>
                  <a:pt x="46062" y="30278"/>
                </a:lnTo>
                <a:lnTo>
                  <a:pt x="48801" y="31615"/>
                </a:lnTo>
                <a:lnTo>
                  <a:pt x="51580" y="32507"/>
                </a:lnTo>
                <a:lnTo>
                  <a:pt x="54385" y="33101"/>
                </a:lnTo>
                <a:lnTo>
                  <a:pt x="57208" y="34450"/>
                </a:lnTo>
                <a:lnTo>
                  <a:pt x="60042" y="36301"/>
                </a:lnTo>
                <a:lnTo>
                  <a:pt x="62884" y="38488"/>
                </a:lnTo>
                <a:lnTo>
                  <a:pt x="64779" y="40899"/>
                </a:lnTo>
                <a:lnTo>
                  <a:pt x="66042" y="43458"/>
                </a:lnTo>
                <a:lnTo>
                  <a:pt x="66884" y="46117"/>
                </a:lnTo>
                <a:lnTo>
                  <a:pt x="67445" y="48842"/>
                </a:lnTo>
                <a:lnTo>
                  <a:pt x="67820" y="51611"/>
                </a:lnTo>
                <a:lnTo>
                  <a:pt x="68069" y="54410"/>
                </a:lnTo>
                <a:lnTo>
                  <a:pt x="68235" y="57228"/>
                </a:lnTo>
                <a:lnTo>
                  <a:pt x="68525" y="66897"/>
                </a:lnTo>
                <a:lnTo>
                  <a:pt x="67586" y="68410"/>
                </a:lnTo>
                <a:lnTo>
                  <a:pt x="66009" y="70372"/>
                </a:lnTo>
                <a:lnTo>
                  <a:pt x="61183" y="75813"/>
                </a:lnTo>
                <a:lnTo>
                  <a:pt x="58883" y="76259"/>
                </a:lnTo>
                <a:lnTo>
                  <a:pt x="55444" y="76557"/>
                </a:lnTo>
                <a:lnTo>
                  <a:pt x="51245" y="76755"/>
                </a:lnTo>
                <a:lnTo>
                  <a:pt x="48447" y="77840"/>
                </a:lnTo>
                <a:lnTo>
                  <a:pt x="46581" y="79516"/>
                </a:lnTo>
                <a:lnTo>
                  <a:pt x="45338" y="81585"/>
                </a:lnTo>
                <a:lnTo>
                  <a:pt x="43557" y="82013"/>
                </a:lnTo>
                <a:lnTo>
                  <a:pt x="41416" y="81345"/>
                </a:lnTo>
                <a:lnTo>
                  <a:pt x="39037" y="79947"/>
                </a:lnTo>
                <a:lnTo>
                  <a:pt x="36498" y="79016"/>
                </a:lnTo>
                <a:lnTo>
                  <a:pt x="33853" y="78395"/>
                </a:lnTo>
                <a:lnTo>
                  <a:pt x="31137" y="77980"/>
                </a:lnTo>
                <a:lnTo>
                  <a:pt x="28374" y="77704"/>
                </a:lnTo>
                <a:lnTo>
                  <a:pt x="25579" y="77520"/>
                </a:lnTo>
                <a:lnTo>
                  <a:pt x="22764" y="77397"/>
                </a:lnTo>
                <a:lnTo>
                  <a:pt x="19935" y="76363"/>
                </a:lnTo>
                <a:lnTo>
                  <a:pt x="17095" y="74721"/>
                </a:lnTo>
                <a:lnTo>
                  <a:pt x="14251" y="72674"/>
                </a:lnTo>
                <a:lnTo>
                  <a:pt x="11401" y="70357"/>
                </a:lnTo>
                <a:lnTo>
                  <a:pt x="8549" y="67859"/>
                </a:lnTo>
                <a:lnTo>
                  <a:pt x="5696" y="65242"/>
                </a:lnTo>
                <a:lnTo>
                  <a:pt x="3793" y="62545"/>
                </a:lnTo>
                <a:lnTo>
                  <a:pt x="2524" y="59794"/>
                </a:lnTo>
                <a:lnTo>
                  <a:pt x="1679" y="57007"/>
                </a:lnTo>
                <a:lnTo>
                  <a:pt x="1116" y="54197"/>
                </a:lnTo>
                <a:lnTo>
                  <a:pt x="740" y="51371"/>
                </a:lnTo>
                <a:lnTo>
                  <a:pt x="490" y="48535"/>
                </a:lnTo>
                <a:lnTo>
                  <a:pt x="322" y="44739"/>
                </a:lnTo>
                <a:lnTo>
                  <a:pt x="136" y="35441"/>
                </a:lnTo>
                <a:lnTo>
                  <a:pt x="1039" y="31247"/>
                </a:lnTo>
                <a:lnTo>
                  <a:pt x="2594" y="27499"/>
                </a:lnTo>
                <a:lnTo>
                  <a:pt x="4583" y="24047"/>
                </a:lnTo>
                <a:lnTo>
                  <a:pt x="6861" y="20794"/>
                </a:lnTo>
                <a:lnTo>
                  <a:pt x="9333" y="17672"/>
                </a:lnTo>
                <a:lnTo>
                  <a:pt x="11933" y="14639"/>
                </a:lnTo>
                <a:lnTo>
                  <a:pt x="14619" y="11664"/>
                </a:lnTo>
                <a:lnTo>
                  <a:pt x="20143" y="5819"/>
                </a:lnTo>
                <a:lnTo>
                  <a:pt x="22949" y="3879"/>
                </a:lnTo>
                <a:lnTo>
                  <a:pt x="25773" y="2586"/>
                </a:lnTo>
                <a:lnTo>
                  <a:pt x="28609" y="1724"/>
                </a:lnTo>
                <a:lnTo>
                  <a:pt x="31450" y="1149"/>
                </a:lnTo>
                <a:lnTo>
                  <a:pt x="34298" y="766"/>
                </a:lnTo>
                <a:lnTo>
                  <a:pt x="37149" y="511"/>
                </a:lnTo>
                <a:lnTo>
                  <a:pt x="40002" y="340"/>
                </a:lnTo>
                <a:lnTo>
                  <a:pt x="45712" y="151"/>
                </a:lnTo>
                <a:lnTo>
                  <a:pt x="54282" y="44"/>
                </a:lnTo>
                <a:lnTo>
                  <a:pt x="57139" y="982"/>
                </a:lnTo>
                <a:lnTo>
                  <a:pt x="59996" y="2560"/>
                </a:lnTo>
                <a:lnTo>
                  <a:pt x="62854" y="4564"/>
                </a:lnTo>
                <a:lnTo>
                  <a:pt x="64758" y="6853"/>
                </a:lnTo>
                <a:lnTo>
                  <a:pt x="66028" y="9331"/>
                </a:lnTo>
                <a:lnTo>
                  <a:pt x="66875" y="11935"/>
                </a:lnTo>
                <a:lnTo>
                  <a:pt x="67440" y="14624"/>
                </a:lnTo>
                <a:lnTo>
                  <a:pt x="67816" y="17369"/>
                </a:lnTo>
                <a:lnTo>
                  <a:pt x="68066" y="20152"/>
                </a:lnTo>
                <a:lnTo>
                  <a:pt x="68233" y="22959"/>
                </a:lnTo>
                <a:lnTo>
                  <a:pt x="68419" y="28619"/>
                </a:lnTo>
                <a:lnTo>
                  <a:pt x="67516" y="31462"/>
                </a:lnTo>
                <a:lnTo>
                  <a:pt x="65961" y="34309"/>
                </a:lnTo>
                <a:lnTo>
                  <a:pt x="63973" y="37160"/>
                </a:lnTo>
                <a:lnTo>
                  <a:pt x="62647" y="40013"/>
                </a:lnTo>
                <a:lnTo>
                  <a:pt x="61763" y="42868"/>
                </a:lnTo>
                <a:lnTo>
                  <a:pt x="61174" y="45724"/>
                </a:lnTo>
                <a:lnTo>
                  <a:pt x="59829" y="48580"/>
                </a:lnTo>
                <a:lnTo>
                  <a:pt x="57980" y="51436"/>
                </a:lnTo>
                <a:lnTo>
                  <a:pt x="55794" y="54293"/>
                </a:lnTo>
                <a:lnTo>
                  <a:pt x="53385" y="56198"/>
                </a:lnTo>
                <a:lnTo>
                  <a:pt x="50826" y="57468"/>
                </a:lnTo>
                <a:lnTo>
                  <a:pt x="42851" y="6000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62"/>
          <p:cNvSpPr/>
          <p:nvPr/>
        </p:nvSpPr>
        <p:spPr>
          <a:xfrm>
            <a:off x="6483667" y="2306002"/>
            <a:ext cx="471489" cy="754381"/>
          </a:xfrm>
          <a:custGeom>
            <a:avLst/>
            <a:gdLst/>
            <a:ahLst/>
            <a:cxnLst/>
            <a:rect l="0" t="0" r="0" b="0"/>
            <a:pathLst>
              <a:path w="471489" h="754381">
                <a:moveTo>
                  <a:pt x="471488" y="754380"/>
                </a:moveTo>
                <a:lnTo>
                  <a:pt x="455887" y="754380"/>
                </a:lnTo>
                <a:lnTo>
                  <a:pt x="455373" y="753428"/>
                </a:lnTo>
                <a:lnTo>
                  <a:pt x="454648" y="747536"/>
                </a:lnTo>
                <a:lnTo>
                  <a:pt x="454383" y="734229"/>
                </a:lnTo>
                <a:lnTo>
                  <a:pt x="453417" y="732373"/>
                </a:lnTo>
                <a:lnTo>
                  <a:pt x="451821" y="731137"/>
                </a:lnTo>
                <a:lnTo>
                  <a:pt x="449804" y="730312"/>
                </a:lnTo>
                <a:lnTo>
                  <a:pt x="448460" y="727857"/>
                </a:lnTo>
                <a:lnTo>
                  <a:pt x="446965" y="720049"/>
                </a:lnTo>
                <a:lnTo>
                  <a:pt x="445614" y="717206"/>
                </a:lnTo>
                <a:lnTo>
                  <a:pt x="443762" y="715310"/>
                </a:lnTo>
                <a:lnTo>
                  <a:pt x="441573" y="714046"/>
                </a:lnTo>
                <a:lnTo>
                  <a:pt x="436602" y="707561"/>
                </a:lnTo>
                <a:lnTo>
                  <a:pt x="433943" y="703165"/>
                </a:lnTo>
                <a:lnTo>
                  <a:pt x="431218" y="700234"/>
                </a:lnTo>
                <a:lnTo>
                  <a:pt x="428449" y="698280"/>
                </a:lnTo>
                <a:lnTo>
                  <a:pt x="425650" y="696978"/>
                </a:lnTo>
                <a:lnTo>
                  <a:pt x="423785" y="694204"/>
                </a:lnTo>
                <a:lnTo>
                  <a:pt x="420206" y="682152"/>
                </a:lnTo>
                <a:lnTo>
                  <a:pt x="415994" y="675289"/>
                </a:lnTo>
                <a:lnTo>
                  <a:pt x="402749" y="660204"/>
                </a:lnTo>
                <a:lnTo>
                  <a:pt x="397123" y="653469"/>
                </a:lnTo>
                <a:lnTo>
                  <a:pt x="389552" y="639920"/>
                </a:lnTo>
                <a:lnTo>
                  <a:pt x="385933" y="629449"/>
                </a:lnTo>
                <a:lnTo>
                  <a:pt x="379252" y="620314"/>
                </a:lnTo>
                <a:lnTo>
                  <a:pt x="365655" y="605821"/>
                </a:lnTo>
                <a:lnTo>
                  <a:pt x="363785" y="602953"/>
                </a:lnTo>
                <a:lnTo>
                  <a:pt x="353529" y="579898"/>
                </a:lnTo>
                <a:lnTo>
                  <a:pt x="339937" y="558730"/>
                </a:lnTo>
                <a:lnTo>
                  <a:pt x="328592" y="543789"/>
                </a:lnTo>
                <a:lnTo>
                  <a:pt x="320034" y="533656"/>
                </a:lnTo>
                <a:lnTo>
                  <a:pt x="305751" y="512718"/>
                </a:lnTo>
                <a:lnTo>
                  <a:pt x="297497" y="506322"/>
                </a:lnTo>
                <a:lnTo>
                  <a:pt x="292629" y="503283"/>
                </a:lnTo>
                <a:lnTo>
                  <a:pt x="284680" y="494827"/>
                </a:lnTo>
                <a:lnTo>
                  <a:pt x="278924" y="485670"/>
                </a:lnTo>
                <a:lnTo>
                  <a:pt x="274732" y="475161"/>
                </a:lnTo>
                <a:lnTo>
                  <a:pt x="259818" y="451380"/>
                </a:lnTo>
                <a:lnTo>
                  <a:pt x="252348" y="440871"/>
                </a:lnTo>
                <a:lnTo>
                  <a:pt x="244545" y="421324"/>
                </a:lnTo>
                <a:lnTo>
                  <a:pt x="236817" y="409846"/>
                </a:lnTo>
                <a:lnTo>
                  <a:pt x="222839" y="391956"/>
                </a:lnTo>
                <a:lnTo>
                  <a:pt x="218102" y="382800"/>
                </a:lnTo>
                <a:lnTo>
                  <a:pt x="214483" y="372291"/>
                </a:lnTo>
                <a:lnTo>
                  <a:pt x="202529" y="352744"/>
                </a:lnTo>
                <a:lnTo>
                  <a:pt x="192335" y="338001"/>
                </a:lnTo>
                <a:lnTo>
                  <a:pt x="188751" y="328854"/>
                </a:lnTo>
                <a:lnTo>
                  <a:pt x="183032" y="320112"/>
                </a:lnTo>
                <a:lnTo>
                  <a:pt x="175868" y="301211"/>
                </a:lnTo>
                <a:lnTo>
                  <a:pt x="168209" y="289802"/>
                </a:lnTo>
                <a:lnTo>
                  <a:pt x="158040" y="277414"/>
                </a:lnTo>
                <a:lnTo>
                  <a:pt x="148742" y="254162"/>
                </a:lnTo>
                <a:lnTo>
                  <a:pt x="145672" y="243688"/>
                </a:lnTo>
                <a:lnTo>
                  <a:pt x="141578" y="237528"/>
                </a:lnTo>
                <a:lnTo>
                  <a:pt x="139124" y="229076"/>
                </a:lnTo>
                <a:lnTo>
                  <a:pt x="138469" y="224155"/>
                </a:lnTo>
                <a:lnTo>
                  <a:pt x="135202" y="216147"/>
                </a:lnTo>
                <a:lnTo>
                  <a:pt x="128007" y="206284"/>
                </a:lnTo>
                <a:lnTo>
                  <a:pt x="125344" y="203245"/>
                </a:lnTo>
                <a:lnTo>
                  <a:pt x="123567" y="200267"/>
                </a:lnTo>
                <a:lnTo>
                  <a:pt x="120115" y="191524"/>
                </a:lnTo>
                <a:lnTo>
                  <a:pt x="114436" y="182901"/>
                </a:lnTo>
                <a:lnTo>
                  <a:pt x="111376" y="174314"/>
                </a:lnTo>
                <a:lnTo>
                  <a:pt x="105814" y="165737"/>
                </a:lnTo>
                <a:lnTo>
                  <a:pt x="98707" y="146897"/>
                </a:lnTo>
                <a:lnTo>
                  <a:pt x="89277" y="132240"/>
                </a:lnTo>
                <a:lnTo>
                  <a:pt x="87304" y="126083"/>
                </a:lnTo>
                <a:lnTo>
                  <a:pt x="85825" y="124061"/>
                </a:lnTo>
                <a:lnTo>
                  <a:pt x="83887" y="122712"/>
                </a:lnTo>
                <a:lnTo>
                  <a:pt x="81643" y="121813"/>
                </a:lnTo>
                <a:lnTo>
                  <a:pt x="80146" y="120261"/>
                </a:lnTo>
                <a:lnTo>
                  <a:pt x="79148" y="118274"/>
                </a:lnTo>
                <a:lnTo>
                  <a:pt x="78482" y="115997"/>
                </a:lnTo>
                <a:lnTo>
                  <a:pt x="75204" y="110927"/>
                </a:lnTo>
                <a:lnTo>
                  <a:pt x="72996" y="108241"/>
                </a:lnTo>
                <a:lnTo>
                  <a:pt x="71524" y="105498"/>
                </a:lnTo>
                <a:lnTo>
                  <a:pt x="68500" y="97087"/>
                </a:lnTo>
                <a:lnTo>
                  <a:pt x="62947" y="88563"/>
                </a:lnTo>
                <a:lnTo>
                  <a:pt x="59926" y="80004"/>
                </a:lnTo>
                <a:lnTo>
                  <a:pt x="54374" y="71436"/>
                </a:lnTo>
                <a:lnTo>
                  <a:pt x="52741" y="65722"/>
                </a:lnTo>
                <a:lnTo>
                  <a:pt x="51354" y="63817"/>
                </a:lnTo>
                <a:lnTo>
                  <a:pt x="49476" y="62547"/>
                </a:lnTo>
                <a:lnTo>
                  <a:pt x="47271" y="61701"/>
                </a:lnTo>
                <a:lnTo>
                  <a:pt x="45801" y="60184"/>
                </a:lnTo>
                <a:lnTo>
                  <a:pt x="44822" y="58220"/>
                </a:lnTo>
                <a:lnTo>
                  <a:pt x="44169" y="55958"/>
                </a:lnTo>
                <a:lnTo>
                  <a:pt x="40903" y="50906"/>
                </a:lnTo>
                <a:lnTo>
                  <a:pt x="30126" y="38782"/>
                </a:lnTo>
                <a:lnTo>
                  <a:pt x="28657" y="36332"/>
                </a:lnTo>
                <a:lnTo>
                  <a:pt x="26105" y="27304"/>
                </a:lnTo>
                <a:lnTo>
                  <a:pt x="18371" y="18476"/>
                </a:lnTo>
                <a:lnTo>
                  <a:pt x="17690" y="15197"/>
                </a:lnTo>
                <a:lnTo>
                  <a:pt x="17508" y="12989"/>
                </a:lnTo>
                <a:lnTo>
                  <a:pt x="16435" y="11517"/>
                </a:lnTo>
                <a:lnTo>
                  <a:pt x="14766" y="10535"/>
                </a:lnTo>
                <a:lnTo>
                  <a:pt x="8935" y="8687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63"/>
          <p:cNvSpPr/>
          <p:nvPr/>
        </p:nvSpPr>
        <p:spPr>
          <a:xfrm>
            <a:off x="6483667" y="2254567"/>
            <a:ext cx="111441" cy="128589"/>
          </a:xfrm>
          <a:custGeom>
            <a:avLst/>
            <a:gdLst/>
            <a:ahLst/>
            <a:cxnLst/>
            <a:rect l="0" t="0" r="0" b="0"/>
            <a:pathLst>
              <a:path w="111441" h="128589">
                <a:moveTo>
                  <a:pt x="0" y="128588"/>
                </a:moveTo>
                <a:lnTo>
                  <a:pt x="15849" y="128588"/>
                </a:lnTo>
                <a:lnTo>
                  <a:pt x="16281" y="127635"/>
                </a:lnTo>
                <a:lnTo>
                  <a:pt x="16761" y="124037"/>
                </a:lnTo>
                <a:lnTo>
                  <a:pt x="17841" y="122696"/>
                </a:lnTo>
                <a:lnTo>
                  <a:pt x="19515" y="121802"/>
                </a:lnTo>
                <a:lnTo>
                  <a:pt x="21583" y="121207"/>
                </a:lnTo>
                <a:lnTo>
                  <a:pt x="23914" y="120810"/>
                </a:lnTo>
                <a:lnTo>
                  <a:pt x="26420" y="120545"/>
                </a:lnTo>
                <a:lnTo>
                  <a:pt x="29043" y="120368"/>
                </a:lnTo>
                <a:lnTo>
                  <a:pt x="31745" y="120251"/>
                </a:lnTo>
                <a:lnTo>
                  <a:pt x="41211" y="120046"/>
                </a:lnTo>
                <a:lnTo>
                  <a:pt x="44668" y="117489"/>
                </a:lnTo>
                <a:lnTo>
                  <a:pt x="46924" y="115473"/>
                </a:lnTo>
                <a:lnTo>
                  <a:pt x="49380" y="114130"/>
                </a:lnTo>
                <a:lnTo>
                  <a:pt x="51970" y="113234"/>
                </a:lnTo>
                <a:lnTo>
                  <a:pt x="58420" y="111797"/>
                </a:lnTo>
                <a:lnTo>
                  <a:pt x="61842" y="111600"/>
                </a:lnTo>
                <a:lnTo>
                  <a:pt x="66538" y="111513"/>
                </a:lnTo>
                <a:lnTo>
                  <a:pt x="80117" y="111452"/>
                </a:lnTo>
                <a:lnTo>
                  <a:pt x="81987" y="110496"/>
                </a:lnTo>
                <a:lnTo>
                  <a:pt x="83233" y="108907"/>
                </a:lnTo>
                <a:lnTo>
                  <a:pt x="84063" y="106894"/>
                </a:lnTo>
                <a:lnTo>
                  <a:pt x="85570" y="105553"/>
                </a:lnTo>
                <a:lnTo>
                  <a:pt x="87527" y="104659"/>
                </a:lnTo>
                <a:lnTo>
                  <a:pt x="92961" y="103223"/>
                </a:lnTo>
                <a:lnTo>
                  <a:pt x="96243" y="103027"/>
                </a:lnTo>
                <a:lnTo>
                  <a:pt x="101561" y="102901"/>
                </a:lnTo>
                <a:lnTo>
                  <a:pt x="104829" y="100344"/>
                </a:lnTo>
                <a:lnTo>
                  <a:pt x="111328" y="94402"/>
                </a:lnTo>
                <a:lnTo>
                  <a:pt x="111392" y="91804"/>
                </a:lnTo>
                <a:lnTo>
                  <a:pt x="111440" y="81530"/>
                </a:lnTo>
                <a:lnTo>
                  <a:pt x="110488" y="79119"/>
                </a:lnTo>
                <a:lnTo>
                  <a:pt x="108901" y="76558"/>
                </a:lnTo>
                <a:lnTo>
                  <a:pt x="104061" y="70156"/>
                </a:lnTo>
                <a:lnTo>
                  <a:pt x="103399" y="66740"/>
                </a:lnTo>
                <a:lnTo>
                  <a:pt x="103223" y="64496"/>
                </a:lnTo>
                <a:lnTo>
                  <a:pt x="103106" y="62047"/>
                </a:lnTo>
                <a:lnTo>
                  <a:pt x="102975" y="56787"/>
                </a:lnTo>
                <a:lnTo>
                  <a:pt x="101987" y="55003"/>
                </a:lnTo>
                <a:lnTo>
                  <a:pt x="100376" y="53814"/>
                </a:lnTo>
                <a:lnTo>
                  <a:pt x="98350" y="53021"/>
                </a:lnTo>
                <a:lnTo>
                  <a:pt x="97000" y="51540"/>
                </a:lnTo>
                <a:lnTo>
                  <a:pt x="96099" y="49600"/>
                </a:lnTo>
                <a:lnTo>
                  <a:pt x="95498" y="47354"/>
                </a:lnTo>
                <a:lnTo>
                  <a:pt x="95098" y="44904"/>
                </a:lnTo>
                <a:lnTo>
                  <a:pt x="94831" y="42319"/>
                </a:lnTo>
                <a:lnTo>
                  <a:pt x="94653" y="39643"/>
                </a:lnTo>
                <a:lnTo>
                  <a:pt x="93582" y="36906"/>
                </a:lnTo>
                <a:lnTo>
                  <a:pt x="91916" y="34129"/>
                </a:lnTo>
                <a:lnTo>
                  <a:pt x="86948" y="27379"/>
                </a:lnTo>
                <a:lnTo>
                  <a:pt x="86269" y="23916"/>
                </a:lnTo>
                <a:lnTo>
                  <a:pt x="86087" y="21659"/>
                </a:lnTo>
                <a:lnTo>
                  <a:pt x="85014" y="20154"/>
                </a:lnTo>
                <a:lnTo>
                  <a:pt x="83346" y="19151"/>
                </a:lnTo>
                <a:lnTo>
                  <a:pt x="81282" y="18482"/>
                </a:lnTo>
                <a:lnTo>
                  <a:pt x="78953" y="17084"/>
                </a:lnTo>
                <a:lnTo>
                  <a:pt x="76448" y="15199"/>
                </a:lnTo>
                <a:lnTo>
                  <a:pt x="69040" y="8960"/>
                </a:lnTo>
                <a:lnTo>
                  <a:pt x="68784" y="6205"/>
                </a:lnTo>
                <a:lnTo>
                  <a:pt x="68716" y="4137"/>
                </a:lnTo>
                <a:lnTo>
                  <a:pt x="67718" y="2758"/>
                </a:lnTo>
                <a:lnTo>
                  <a:pt x="66101" y="1839"/>
                </a:lnTo>
                <a:lnTo>
                  <a:pt x="6000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64"/>
          <p:cNvSpPr/>
          <p:nvPr/>
        </p:nvSpPr>
        <p:spPr>
          <a:xfrm>
            <a:off x="6766559" y="2598774"/>
            <a:ext cx="171451" cy="144395"/>
          </a:xfrm>
          <a:custGeom>
            <a:avLst/>
            <a:gdLst/>
            <a:ahLst/>
            <a:cxnLst/>
            <a:rect l="0" t="0" r="0" b="0"/>
            <a:pathLst>
              <a:path w="171451" h="144395">
                <a:moveTo>
                  <a:pt x="0" y="58701"/>
                </a:moveTo>
                <a:lnTo>
                  <a:pt x="0" y="30008"/>
                </a:lnTo>
                <a:lnTo>
                  <a:pt x="953" y="28142"/>
                </a:lnTo>
                <a:lnTo>
                  <a:pt x="2541" y="26898"/>
                </a:lnTo>
                <a:lnTo>
                  <a:pt x="4551" y="26069"/>
                </a:lnTo>
                <a:lnTo>
                  <a:pt x="9326" y="22608"/>
                </a:lnTo>
                <a:lnTo>
                  <a:pt x="15601" y="17175"/>
                </a:lnTo>
                <a:lnTo>
                  <a:pt x="18999" y="13892"/>
                </a:lnTo>
                <a:lnTo>
                  <a:pt x="21239" y="11683"/>
                </a:lnTo>
                <a:lnTo>
                  <a:pt x="23684" y="10211"/>
                </a:lnTo>
                <a:lnTo>
                  <a:pt x="28941" y="8575"/>
                </a:lnTo>
                <a:lnTo>
                  <a:pt x="30725" y="7186"/>
                </a:lnTo>
                <a:lnTo>
                  <a:pt x="31913" y="5307"/>
                </a:lnTo>
                <a:lnTo>
                  <a:pt x="32705" y="3103"/>
                </a:lnTo>
                <a:lnTo>
                  <a:pt x="34187" y="1633"/>
                </a:lnTo>
                <a:lnTo>
                  <a:pt x="36127" y="653"/>
                </a:lnTo>
                <a:lnTo>
                  <a:pt x="38372" y="0"/>
                </a:lnTo>
                <a:lnTo>
                  <a:pt x="40821" y="517"/>
                </a:lnTo>
                <a:lnTo>
                  <a:pt x="46084" y="3631"/>
                </a:lnTo>
                <a:lnTo>
                  <a:pt x="49849" y="6189"/>
                </a:lnTo>
                <a:lnTo>
                  <a:pt x="53271" y="6787"/>
                </a:lnTo>
                <a:lnTo>
                  <a:pt x="55516" y="6947"/>
                </a:lnTo>
                <a:lnTo>
                  <a:pt x="57967" y="8005"/>
                </a:lnTo>
                <a:lnTo>
                  <a:pt x="63228" y="11722"/>
                </a:lnTo>
                <a:lnTo>
                  <a:pt x="65965" y="14046"/>
                </a:lnTo>
                <a:lnTo>
                  <a:pt x="68742" y="16549"/>
                </a:lnTo>
                <a:lnTo>
                  <a:pt x="75491" y="22858"/>
                </a:lnTo>
                <a:lnTo>
                  <a:pt x="76045" y="25280"/>
                </a:lnTo>
                <a:lnTo>
                  <a:pt x="76415" y="28800"/>
                </a:lnTo>
                <a:lnTo>
                  <a:pt x="77007" y="39036"/>
                </a:lnTo>
                <a:lnTo>
                  <a:pt x="78009" y="41781"/>
                </a:lnTo>
                <a:lnTo>
                  <a:pt x="79628" y="45516"/>
                </a:lnTo>
                <a:lnTo>
                  <a:pt x="81660" y="49911"/>
                </a:lnTo>
                <a:lnTo>
                  <a:pt x="83015" y="53793"/>
                </a:lnTo>
                <a:lnTo>
                  <a:pt x="83918" y="57334"/>
                </a:lnTo>
                <a:lnTo>
                  <a:pt x="84521" y="60647"/>
                </a:lnTo>
                <a:lnTo>
                  <a:pt x="84923" y="63808"/>
                </a:lnTo>
                <a:lnTo>
                  <a:pt x="85190" y="66868"/>
                </a:lnTo>
                <a:lnTo>
                  <a:pt x="85369" y="69861"/>
                </a:lnTo>
                <a:lnTo>
                  <a:pt x="85567" y="75726"/>
                </a:lnTo>
                <a:lnTo>
                  <a:pt x="85678" y="86922"/>
                </a:lnTo>
                <a:lnTo>
                  <a:pt x="85694" y="91803"/>
                </a:lnTo>
                <a:lnTo>
                  <a:pt x="84753" y="96009"/>
                </a:lnTo>
                <a:lnTo>
                  <a:pt x="83172" y="99765"/>
                </a:lnTo>
                <a:lnTo>
                  <a:pt x="81166" y="103222"/>
                </a:lnTo>
                <a:lnTo>
                  <a:pt x="79828" y="106479"/>
                </a:lnTo>
                <a:lnTo>
                  <a:pt x="78937" y="109603"/>
                </a:lnTo>
                <a:lnTo>
                  <a:pt x="77505" y="116910"/>
                </a:lnTo>
                <a:lnTo>
                  <a:pt x="77310" y="120449"/>
                </a:lnTo>
                <a:lnTo>
                  <a:pt x="77184" y="125931"/>
                </a:lnTo>
                <a:lnTo>
                  <a:pt x="77153" y="144394"/>
                </a:lnTo>
                <a:lnTo>
                  <a:pt x="81704" y="139865"/>
                </a:lnTo>
                <a:lnTo>
                  <a:pt x="83997" y="138528"/>
                </a:lnTo>
                <a:lnTo>
                  <a:pt x="89085" y="137042"/>
                </a:lnTo>
                <a:lnTo>
                  <a:pt x="92754" y="136205"/>
                </a:lnTo>
                <a:lnTo>
                  <a:pt x="96152" y="133470"/>
                </a:lnTo>
                <a:lnTo>
                  <a:pt x="98391" y="131407"/>
                </a:lnTo>
                <a:lnTo>
                  <a:pt x="100837" y="130031"/>
                </a:lnTo>
                <a:lnTo>
                  <a:pt x="106094" y="128503"/>
                </a:lnTo>
                <a:lnTo>
                  <a:pt x="108829" y="127143"/>
                </a:lnTo>
                <a:lnTo>
                  <a:pt x="111606" y="125284"/>
                </a:lnTo>
                <a:lnTo>
                  <a:pt x="118354" y="120007"/>
                </a:lnTo>
                <a:lnTo>
                  <a:pt x="120813" y="119574"/>
                </a:lnTo>
                <a:lnTo>
                  <a:pt x="124357" y="119285"/>
                </a:lnTo>
                <a:lnTo>
                  <a:pt x="128625" y="119093"/>
                </a:lnTo>
                <a:lnTo>
                  <a:pt x="131471" y="118012"/>
                </a:lnTo>
                <a:lnTo>
                  <a:pt x="133367" y="116339"/>
                </a:lnTo>
                <a:lnTo>
                  <a:pt x="134632" y="114271"/>
                </a:lnTo>
                <a:lnTo>
                  <a:pt x="136427" y="112893"/>
                </a:lnTo>
                <a:lnTo>
                  <a:pt x="138577" y="111974"/>
                </a:lnTo>
                <a:lnTo>
                  <a:pt x="143505" y="110953"/>
                </a:lnTo>
                <a:lnTo>
                  <a:pt x="146153" y="110680"/>
                </a:lnTo>
                <a:lnTo>
                  <a:pt x="152695" y="110243"/>
                </a:lnTo>
                <a:lnTo>
                  <a:pt x="156130" y="110183"/>
                </a:lnTo>
                <a:lnTo>
                  <a:pt x="158379" y="110168"/>
                </a:lnTo>
                <a:lnTo>
                  <a:pt x="159879" y="109204"/>
                </a:lnTo>
                <a:lnTo>
                  <a:pt x="160879" y="107610"/>
                </a:lnTo>
                <a:lnTo>
                  <a:pt x="162483" y="102757"/>
                </a:lnTo>
                <a:lnTo>
                  <a:pt x="163567" y="102359"/>
                </a:lnTo>
                <a:lnTo>
                  <a:pt x="168692" y="101799"/>
                </a:lnTo>
                <a:lnTo>
                  <a:pt x="171450" y="1015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65"/>
          <p:cNvSpPr/>
          <p:nvPr/>
        </p:nvSpPr>
        <p:spPr>
          <a:xfrm>
            <a:off x="6903719" y="2571750"/>
            <a:ext cx="145734" cy="77122"/>
          </a:xfrm>
          <a:custGeom>
            <a:avLst/>
            <a:gdLst/>
            <a:ahLst/>
            <a:cxnLst/>
            <a:rect l="0" t="0" r="0" b="0"/>
            <a:pathLst>
              <a:path w="145734" h="77122">
                <a:moveTo>
                  <a:pt x="0" y="0"/>
                </a:moveTo>
                <a:lnTo>
                  <a:pt x="0" y="7380"/>
                </a:lnTo>
                <a:lnTo>
                  <a:pt x="954" y="8730"/>
                </a:lnTo>
                <a:lnTo>
                  <a:pt x="2541" y="10583"/>
                </a:lnTo>
                <a:lnTo>
                  <a:pt x="4552" y="12770"/>
                </a:lnTo>
                <a:lnTo>
                  <a:pt x="5892" y="15181"/>
                </a:lnTo>
                <a:lnTo>
                  <a:pt x="6786" y="17740"/>
                </a:lnTo>
                <a:lnTo>
                  <a:pt x="7382" y="20399"/>
                </a:lnTo>
                <a:lnTo>
                  <a:pt x="7779" y="23124"/>
                </a:lnTo>
                <a:lnTo>
                  <a:pt x="8044" y="25894"/>
                </a:lnTo>
                <a:lnTo>
                  <a:pt x="8221" y="28692"/>
                </a:lnTo>
                <a:lnTo>
                  <a:pt x="8417" y="34342"/>
                </a:lnTo>
                <a:lnTo>
                  <a:pt x="8552" y="42692"/>
                </a:lnTo>
                <a:lnTo>
                  <a:pt x="8570" y="54646"/>
                </a:lnTo>
                <a:lnTo>
                  <a:pt x="9524" y="56433"/>
                </a:lnTo>
                <a:lnTo>
                  <a:pt x="11112" y="57624"/>
                </a:lnTo>
                <a:lnTo>
                  <a:pt x="13123" y="58419"/>
                </a:lnTo>
                <a:lnTo>
                  <a:pt x="14464" y="59900"/>
                </a:lnTo>
                <a:lnTo>
                  <a:pt x="15358" y="61841"/>
                </a:lnTo>
                <a:lnTo>
                  <a:pt x="17041" y="68185"/>
                </a:lnTo>
                <a:lnTo>
                  <a:pt x="19639" y="68404"/>
                </a:lnTo>
                <a:lnTo>
                  <a:pt x="24518" y="68545"/>
                </a:lnTo>
                <a:lnTo>
                  <a:pt x="24917" y="69509"/>
                </a:lnTo>
                <a:lnTo>
                  <a:pt x="25185" y="71104"/>
                </a:lnTo>
                <a:lnTo>
                  <a:pt x="25362" y="73120"/>
                </a:lnTo>
                <a:lnTo>
                  <a:pt x="26433" y="74464"/>
                </a:lnTo>
                <a:lnTo>
                  <a:pt x="28100" y="75360"/>
                </a:lnTo>
                <a:lnTo>
                  <a:pt x="32492" y="76356"/>
                </a:lnTo>
                <a:lnTo>
                  <a:pt x="34997" y="76621"/>
                </a:lnTo>
                <a:lnTo>
                  <a:pt x="41309" y="77047"/>
                </a:lnTo>
                <a:lnTo>
                  <a:pt x="44713" y="77105"/>
                </a:lnTo>
                <a:lnTo>
                  <a:pt x="46954" y="77121"/>
                </a:lnTo>
                <a:lnTo>
                  <a:pt x="49400" y="76179"/>
                </a:lnTo>
                <a:lnTo>
                  <a:pt x="51983" y="74598"/>
                </a:lnTo>
                <a:lnTo>
                  <a:pt x="54659" y="72592"/>
                </a:lnTo>
                <a:lnTo>
                  <a:pt x="57394" y="71254"/>
                </a:lnTo>
                <a:lnTo>
                  <a:pt x="60170" y="70363"/>
                </a:lnTo>
                <a:lnTo>
                  <a:pt x="62974" y="69768"/>
                </a:lnTo>
                <a:lnTo>
                  <a:pt x="65795" y="69372"/>
                </a:lnTo>
                <a:lnTo>
                  <a:pt x="68629" y="69108"/>
                </a:lnTo>
                <a:lnTo>
                  <a:pt x="71470" y="68932"/>
                </a:lnTo>
                <a:lnTo>
                  <a:pt x="74317" y="67862"/>
                </a:lnTo>
                <a:lnTo>
                  <a:pt x="77168" y="66196"/>
                </a:lnTo>
                <a:lnTo>
                  <a:pt x="80020" y="64133"/>
                </a:lnTo>
                <a:lnTo>
                  <a:pt x="82874" y="62758"/>
                </a:lnTo>
                <a:lnTo>
                  <a:pt x="85730" y="61841"/>
                </a:lnTo>
                <a:lnTo>
                  <a:pt x="88586" y="61229"/>
                </a:lnTo>
                <a:lnTo>
                  <a:pt x="90490" y="59870"/>
                </a:lnTo>
                <a:lnTo>
                  <a:pt x="91760" y="58010"/>
                </a:lnTo>
                <a:lnTo>
                  <a:pt x="92606" y="55818"/>
                </a:lnTo>
                <a:lnTo>
                  <a:pt x="94122" y="54357"/>
                </a:lnTo>
                <a:lnTo>
                  <a:pt x="96086" y="53383"/>
                </a:lnTo>
                <a:lnTo>
                  <a:pt x="98347" y="52733"/>
                </a:lnTo>
                <a:lnTo>
                  <a:pt x="100807" y="51348"/>
                </a:lnTo>
                <a:lnTo>
                  <a:pt x="103401" y="49472"/>
                </a:lnTo>
                <a:lnTo>
                  <a:pt x="106081" y="47269"/>
                </a:lnTo>
                <a:lnTo>
                  <a:pt x="108821" y="45800"/>
                </a:lnTo>
                <a:lnTo>
                  <a:pt x="111600" y="44820"/>
                </a:lnTo>
                <a:lnTo>
                  <a:pt x="114406" y="44168"/>
                </a:lnTo>
                <a:lnTo>
                  <a:pt x="117228" y="42780"/>
                </a:lnTo>
                <a:lnTo>
                  <a:pt x="120062" y="40902"/>
                </a:lnTo>
                <a:lnTo>
                  <a:pt x="126904" y="35596"/>
                </a:lnTo>
                <a:lnTo>
                  <a:pt x="130380" y="34870"/>
                </a:lnTo>
                <a:lnTo>
                  <a:pt x="132640" y="34677"/>
                </a:lnTo>
                <a:lnTo>
                  <a:pt x="134147" y="33595"/>
                </a:lnTo>
                <a:lnTo>
                  <a:pt x="135152" y="31922"/>
                </a:lnTo>
                <a:lnTo>
                  <a:pt x="135821" y="29853"/>
                </a:lnTo>
                <a:lnTo>
                  <a:pt x="137220" y="28475"/>
                </a:lnTo>
                <a:lnTo>
                  <a:pt x="139106" y="27555"/>
                </a:lnTo>
                <a:lnTo>
                  <a:pt x="145733" y="257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66"/>
          <p:cNvSpPr/>
          <p:nvPr/>
        </p:nvSpPr>
        <p:spPr>
          <a:xfrm>
            <a:off x="6963758" y="2546032"/>
            <a:ext cx="128558" cy="171451"/>
          </a:xfrm>
          <a:custGeom>
            <a:avLst/>
            <a:gdLst/>
            <a:ahLst/>
            <a:cxnLst/>
            <a:rect l="0" t="0" r="0" b="0"/>
            <a:pathLst>
              <a:path w="128558" h="171451">
                <a:moveTo>
                  <a:pt x="8542" y="0"/>
                </a:moveTo>
                <a:lnTo>
                  <a:pt x="323" y="0"/>
                </a:lnTo>
                <a:lnTo>
                  <a:pt x="74" y="4551"/>
                </a:lnTo>
                <a:lnTo>
                  <a:pt x="0" y="7381"/>
                </a:lnTo>
                <a:lnTo>
                  <a:pt x="942" y="7778"/>
                </a:lnTo>
                <a:lnTo>
                  <a:pt x="4529" y="8220"/>
                </a:lnTo>
                <a:lnTo>
                  <a:pt x="5866" y="9290"/>
                </a:lnTo>
                <a:lnTo>
                  <a:pt x="6759" y="10956"/>
                </a:lnTo>
                <a:lnTo>
                  <a:pt x="7352" y="13019"/>
                </a:lnTo>
                <a:lnTo>
                  <a:pt x="10553" y="17851"/>
                </a:lnTo>
                <a:lnTo>
                  <a:pt x="12740" y="20473"/>
                </a:lnTo>
                <a:lnTo>
                  <a:pt x="15151" y="23174"/>
                </a:lnTo>
                <a:lnTo>
                  <a:pt x="20369" y="28715"/>
                </a:lnTo>
                <a:lnTo>
                  <a:pt x="37151" y="45732"/>
                </a:lnTo>
                <a:lnTo>
                  <a:pt x="39997" y="49538"/>
                </a:lnTo>
                <a:lnTo>
                  <a:pt x="42847" y="53981"/>
                </a:lnTo>
                <a:lnTo>
                  <a:pt x="45700" y="58847"/>
                </a:lnTo>
                <a:lnTo>
                  <a:pt x="47601" y="63044"/>
                </a:lnTo>
                <a:lnTo>
                  <a:pt x="48869" y="66794"/>
                </a:lnTo>
                <a:lnTo>
                  <a:pt x="49713" y="70247"/>
                </a:lnTo>
                <a:lnTo>
                  <a:pt x="51230" y="74454"/>
                </a:lnTo>
                <a:lnTo>
                  <a:pt x="53193" y="79163"/>
                </a:lnTo>
                <a:lnTo>
                  <a:pt x="55454" y="84208"/>
                </a:lnTo>
                <a:lnTo>
                  <a:pt x="57914" y="88524"/>
                </a:lnTo>
                <a:lnTo>
                  <a:pt x="60507" y="92354"/>
                </a:lnTo>
                <a:lnTo>
                  <a:pt x="63188" y="95859"/>
                </a:lnTo>
                <a:lnTo>
                  <a:pt x="65927" y="99148"/>
                </a:lnTo>
                <a:lnTo>
                  <a:pt x="68706" y="102294"/>
                </a:lnTo>
                <a:lnTo>
                  <a:pt x="71511" y="105344"/>
                </a:lnTo>
                <a:lnTo>
                  <a:pt x="75286" y="108329"/>
                </a:lnTo>
                <a:lnTo>
                  <a:pt x="79708" y="111272"/>
                </a:lnTo>
                <a:lnTo>
                  <a:pt x="84561" y="114186"/>
                </a:lnTo>
                <a:lnTo>
                  <a:pt x="87796" y="117081"/>
                </a:lnTo>
                <a:lnTo>
                  <a:pt x="89953" y="119964"/>
                </a:lnTo>
                <a:lnTo>
                  <a:pt x="91391" y="122839"/>
                </a:lnTo>
                <a:lnTo>
                  <a:pt x="93302" y="125708"/>
                </a:lnTo>
                <a:lnTo>
                  <a:pt x="95528" y="128573"/>
                </a:lnTo>
                <a:lnTo>
                  <a:pt x="97965" y="131435"/>
                </a:lnTo>
                <a:lnTo>
                  <a:pt x="100543" y="134296"/>
                </a:lnTo>
                <a:lnTo>
                  <a:pt x="105946" y="140014"/>
                </a:lnTo>
                <a:lnTo>
                  <a:pt x="114343" y="148589"/>
                </a:lnTo>
                <a:lnTo>
                  <a:pt x="116223" y="151447"/>
                </a:lnTo>
                <a:lnTo>
                  <a:pt x="117477" y="154305"/>
                </a:lnTo>
                <a:lnTo>
                  <a:pt x="119489" y="161184"/>
                </a:lnTo>
                <a:lnTo>
                  <a:pt x="120607" y="161749"/>
                </a:lnTo>
                <a:lnTo>
                  <a:pt x="124388" y="162376"/>
                </a:lnTo>
                <a:lnTo>
                  <a:pt x="125778" y="163496"/>
                </a:lnTo>
                <a:lnTo>
                  <a:pt x="126704" y="165195"/>
                </a:lnTo>
                <a:lnTo>
                  <a:pt x="128557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67"/>
          <p:cNvSpPr/>
          <p:nvPr/>
        </p:nvSpPr>
        <p:spPr>
          <a:xfrm>
            <a:off x="6449378" y="2314575"/>
            <a:ext cx="540067" cy="737236"/>
          </a:xfrm>
          <a:custGeom>
            <a:avLst/>
            <a:gdLst/>
            <a:ahLst/>
            <a:cxnLst/>
            <a:rect l="0" t="0" r="0" b="0"/>
            <a:pathLst>
              <a:path w="540067" h="737236">
                <a:moveTo>
                  <a:pt x="17144" y="34289"/>
                </a:moveTo>
                <a:lnTo>
                  <a:pt x="17144" y="51072"/>
                </a:lnTo>
                <a:lnTo>
                  <a:pt x="21695" y="51327"/>
                </a:lnTo>
                <a:lnTo>
                  <a:pt x="23035" y="52316"/>
                </a:lnTo>
                <a:lnTo>
                  <a:pt x="23929" y="53927"/>
                </a:lnTo>
                <a:lnTo>
                  <a:pt x="25612" y="59651"/>
                </a:lnTo>
                <a:lnTo>
                  <a:pt x="30236" y="59902"/>
                </a:lnTo>
                <a:lnTo>
                  <a:pt x="31588" y="60889"/>
                </a:lnTo>
                <a:lnTo>
                  <a:pt x="32488" y="62500"/>
                </a:lnTo>
                <a:lnTo>
                  <a:pt x="33933" y="67379"/>
                </a:lnTo>
                <a:lnTo>
                  <a:pt x="34184" y="72775"/>
                </a:lnTo>
                <a:lnTo>
                  <a:pt x="35171" y="74234"/>
                </a:lnTo>
                <a:lnTo>
                  <a:pt x="36782" y="75206"/>
                </a:lnTo>
                <a:lnTo>
                  <a:pt x="38809" y="75855"/>
                </a:lnTo>
                <a:lnTo>
                  <a:pt x="40159" y="77240"/>
                </a:lnTo>
                <a:lnTo>
                  <a:pt x="41061" y="79116"/>
                </a:lnTo>
                <a:lnTo>
                  <a:pt x="42506" y="84419"/>
                </a:lnTo>
                <a:lnTo>
                  <a:pt x="50211" y="92991"/>
                </a:lnTo>
                <a:lnTo>
                  <a:pt x="50890" y="96257"/>
                </a:lnTo>
                <a:lnTo>
                  <a:pt x="51434" y="102865"/>
                </a:lnTo>
                <a:lnTo>
                  <a:pt x="51434" y="102867"/>
                </a:lnTo>
                <a:lnTo>
                  <a:pt x="51434" y="90099"/>
                </a:lnTo>
                <a:lnTo>
                  <a:pt x="50482" y="87689"/>
                </a:lnTo>
                <a:lnTo>
                  <a:pt x="45542" y="79745"/>
                </a:lnTo>
                <a:lnTo>
                  <a:pt x="42704" y="71359"/>
                </a:lnTo>
                <a:lnTo>
                  <a:pt x="37205" y="62841"/>
                </a:lnTo>
                <a:lnTo>
                  <a:pt x="35586" y="57139"/>
                </a:lnTo>
                <a:lnTo>
                  <a:pt x="34201" y="55238"/>
                </a:lnTo>
                <a:lnTo>
                  <a:pt x="32325" y="53970"/>
                </a:lnTo>
                <a:lnTo>
                  <a:pt x="30123" y="53125"/>
                </a:lnTo>
                <a:lnTo>
                  <a:pt x="28654" y="51609"/>
                </a:lnTo>
                <a:lnTo>
                  <a:pt x="27675" y="49646"/>
                </a:lnTo>
                <a:lnTo>
                  <a:pt x="26587" y="44925"/>
                </a:lnTo>
                <a:lnTo>
                  <a:pt x="26104" y="39651"/>
                </a:lnTo>
                <a:lnTo>
                  <a:pt x="25022" y="37864"/>
                </a:lnTo>
                <a:lnTo>
                  <a:pt x="23349" y="36673"/>
                </a:lnTo>
                <a:lnTo>
                  <a:pt x="21281" y="35878"/>
                </a:lnTo>
                <a:lnTo>
                  <a:pt x="19902" y="34396"/>
                </a:lnTo>
                <a:lnTo>
                  <a:pt x="18982" y="32456"/>
                </a:lnTo>
                <a:lnTo>
                  <a:pt x="17961" y="27759"/>
                </a:lnTo>
                <a:lnTo>
                  <a:pt x="17507" y="22497"/>
                </a:lnTo>
                <a:lnTo>
                  <a:pt x="16433" y="20713"/>
                </a:lnTo>
                <a:lnTo>
                  <a:pt x="14765" y="19524"/>
                </a:lnTo>
                <a:lnTo>
                  <a:pt x="12701" y="18731"/>
                </a:lnTo>
                <a:lnTo>
                  <a:pt x="11325" y="17249"/>
                </a:lnTo>
                <a:lnTo>
                  <a:pt x="10407" y="15309"/>
                </a:lnTo>
                <a:lnTo>
                  <a:pt x="8934" y="9903"/>
                </a:lnTo>
                <a:lnTo>
                  <a:pt x="8603" y="1308"/>
                </a:lnTo>
                <a:lnTo>
                  <a:pt x="7640" y="872"/>
                </a:lnTo>
                <a:lnTo>
                  <a:pt x="5" y="0"/>
                </a:lnTo>
                <a:lnTo>
                  <a:pt x="3" y="0"/>
                </a:lnTo>
                <a:lnTo>
                  <a:pt x="0" y="0"/>
                </a:lnTo>
                <a:lnTo>
                  <a:pt x="4550" y="0"/>
                </a:lnTo>
                <a:lnTo>
                  <a:pt x="5891" y="952"/>
                </a:lnTo>
                <a:lnTo>
                  <a:pt x="6784" y="2539"/>
                </a:lnTo>
                <a:lnTo>
                  <a:pt x="8218" y="7380"/>
                </a:lnTo>
                <a:lnTo>
                  <a:pt x="15922" y="15848"/>
                </a:lnTo>
                <a:lnTo>
                  <a:pt x="16601" y="19108"/>
                </a:lnTo>
                <a:lnTo>
                  <a:pt x="16782" y="21311"/>
                </a:lnTo>
                <a:lnTo>
                  <a:pt x="17855" y="23733"/>
                </a:lnTo>
                <a:lnTo>
                  <a:pt x="24493" y="32711"/>
                </a:lnTo>
                <a:lnTo>
                  <a:pt x="41285" y="49849"/>
                </a:lnTo>
                <a:lnTo>
                  <a:pt x="46945" y="55515"/>
                </a:lnTo>
                <a:lnTo>
                  <a:pt x="48442" y="57965"/>
                </a:lnTo>
                <a:lnTo>
                  <a:pt x="50104" y="63227"/>
                </a:lnTo>
                <a:lnTo>
                  <a:pt x="51040" y="71544"/>
                </a:lnTo>
                <a:lnTo>
                  <a:pt x="52123" y="74366"/>
                </a:lnTo>
                <a:lnTo>
                  <a:pt x="55869" y="80041"/>
                </a:lnTo>
                <a:lnTo>
                  <a:pt x="65080" y="91446"/>
                </a:lnTo>
                <a:lnTo>
                  <a:pt x="68495" y="100014"/>
                </a:lnTo>
                <a:lnTo>
                  <a:pt x="74164" y="108585"/>
                </a:lnTo>
                <a:lnTo>
                  <a:pt x="77219" y="117157"/>
                </a:lnTo>
                <a:lnTo>
                  <a:pt x="83733" y="125730"/>
                </a:lnTo>
                <a:lnTo>
                  <a:pt x="88967" y="131445"/>
                </a:lnTo>
                <a:lnTo>
                  <a:pt x="90743" y="134302"/>
                </a:lnTo>
                <a:lnTo>
                  <a:pt x="94197" y="142875"/>
                </a:lnTo>
                <a:lnTo>
                  <a:pt x="99876" y="151447"/>
                </a:lnTo>
                <a:lnTo>
                  <a:pt x="102935" y="160019"/>
                </a:lnTo>
                <a:lnTo>
                  <a:pt x="109450" y="168592"/>
                </a:lnTo>
                <a:lnTo>
                  <a:pt x="114684" y="174307"/>
                </a:lnTo>
                <a:lnTo>
                  <a:pt x="116461" y="177164"/>
                </a:lnTo>
                <a:lnTo>
                  <a:pt x="119914" y="185737"/>
                </a:lnTo>
                <a:lnTo>
                  <a:pt x="129131" y="197167"/>
                </a:lnTo>
                <a:lnTo>
                  <a:pt x="131807" y="200025"/>
                </a:lnTo>
                <a:lnTo>
                  <a:pt x="133591" y="202882"/>
                </a:lnTo>
                <a:lnTo>
                  <a:pt x="135574" y="208597"/>
                </a:lnTo>
                <a:lnTo>
                  <a:pt x="136689" y="217170"/>
                </a:lnTo>
                <a:lnTo>
                  <a:pt x="137798" y="220027"/>
                </a:lnTo>
                <a:lnTo>
                  <a:pt x="141571" y="225742"/>
                </a:lnTo>
                <a:lnTo>
                  <a:pt x="150801" y="237172"/>
                </a:lnTo>
                <a:lnTo>
                  <a:pt x="152747" y="242887"/>
                </a:lnTo>
                <a:lnTo>
                  <a:pt x="154218" y="244792"/>
                </a:lnTo>
                <a:lnTo>
                  <a:pt x="156152" y="246062"/>
                </a:lnTo>
                <a:lnTo>
                  <a:pt x="158393" y="246909"/>
                </a:lnTo>
                <a:lnTo>
                  <a:pt x="166100" y="252651"/>
                </a:lnTo>
                <a:lnTo>
                  <a:pt x="167883" y="255111"/>
                </a:lnTo>
                <a:lnTo>
                  <a:pt x="171345" y="263125"/>
                </a:lnTo>
                <a:lnTo>
                  <a:pt x="175530" y="268709"/>
                </a:lnTo>
                <a:lnTo>
                  <a:pt x="177980" y="270579"/>
                </a:lnTo>
                <a:lnTo>
                  <a:pt x="180566" y="271826"/>
                </a:lnTo>
                <a:lnTo>
                  <a:pt x="183242" y="272657"/>
                </a:lnTo>
                <a:lnTo>
                  <a:pt x="185026" y="274164"/>
                </a:lnTo>
                <a:lnTo>
                  <a:pt x="186216" y="276121"/>
                </a:lnTo>
                <a:lnTo>
                  <a:pt x="187008" y="278378"/>
                </a:lnTo>
                <a:lnTo>
                  <a:pt x="190429" y="283426"/>
                </a:lnTo>
                <a:lnTo>
                  <a:pt x="192675" y="286105"/>
                </a:lnTo>
                <a:lnTo>
                  <a:pt x="194172" y="288844"/>
                </a:lnTo>
                <a:lnTo>
                  <a:pt x="197232" y="297250"/>
                </a:lnTo>
                <a:lnTo>
                  <a:pt x="206317" y="308623"/>
                </a:lnTo>
                <a:lnTo>
                  <a:pt x="217284" y="320042"/>
                </a:lnTo>
                <a:lnTo>
                  <a:pt x="219150" y="322899"/>
                </a:lnTo>
                <a:lnTo>
                  <a:pt x="229400" y="345934"/>
                </a:lnTo>
                <a:lnTo>
                  <a:pt x="242993" y="362549"/>
                </a:lnTo>
                <a:lnTo>
                  <a:pt x="244862" y="366477"/>
                </a:lnTo>
                <a:lnTo>
                  <a:pt x="248446" y="380154"/>
                </a:lnTo>
                <a:lnTo>
                  <a:pt x="252660" y="387397"/>
                </a:lnTo>
                <a:lnTo>
                  <a:pt x="268710" y="405657"/>
                </a:lnTo>
                <a:lnTo>
                  <a:pt x="277208" y="414305"/>
                </a:lnTo>
                <a:lnTo>
                  <a:pt x="279102" y="418126"/>
                </a:lnTo>
                <a:lnTo>
                  <a:pt x="282721" y="431652"/>
                </a:lnTo>
                <a:lnTo>
                  <a:pt x="286944" y="438860"/>
                </a:lnTo>
                <a:lnTo>
                  <a:pt x="302999" y="461646"/>
                </a:lnTo>
                <a:lnTo>
                  <a:pt x="314344" y="476387"/>
                </a:lnTo>
                <a:lnTo>
                  <a:pt x="322903" y="486486"/>
                </a:lnTo>
                <a:lnTo>
                  <a:pt x="337185" y="507411"/>
                </a:lnTo>
                <a:lnTo>
                  <a:pt x="345757" y="516845"/>
                </a:lnTo>
                <a:lnTo>
                  <a:pt x="347662" y="519823"/>
                </a:lnTo>
                <a:lnTo>
                  <a:pt x="351296" y="528565"/>
                </a:lnTo>
                <a:lnTo>
                  <a:pt x="360573" y="540053"/>
                </a:lnTo>
                <a:lnTo>
                  <a:pt x="377236" y="557211"/>
                </a:lnTo>
                <a:lnTo>
                  <a:pt x="397194" y="577215"/>
                </a:lnTo>
                <a:lnTo>
                  <a:pt x="408622" y="593583"/>
                </a:lnTo>
                <a:lnTo>
                  <a:pt x="411479" y="595747"/>
                </a:lnTo>
                <a:lnTo>
                  <a:pt x="414337" y="597190"/>
                </a:lnTo>
                <a:lnTo>
                  <a:pt x="416242" y="599104"/>
                </a:lnTo>
                <a:lnTo>
                  <a:pt x="417512" y="601332"/>
                </a:lnTo>
                <a:lnTo>
                  <a:pt x="418358" y="603771"/>
                </a:lnTo>
                <a:lnTo>
                  <a:pt x="421839" y="609020"/>
                </a:lnTo>
                <a:lnTo>
                  <a:pt x="424100" y="611753"/>
                </a:lnTo>
                <a:lnTo>
                  <a:pt x="426561" y="613575"/>
                </a:lnTo>
                <a:lnTo>
                  <a:pt x="431835" y="615600"/>
                </a:lnTo>
                <a:lnTo>
                  <a:pt x="433622" y="617092"/>
                </a:lnTo>
                <a:lnTo>
                  <a:pt x="434814" y="619040"/>
                </a:lnTo>
                <a:lnTo>
                  <a:pt x="435608" y="621290"/>
                </a:lnTo>
                <a:lnTo>
                  <a:pt x="439030" y="626331"/>
                </a:lnTo>
                <a:lnTo>
                  <a:pt x="454237" y="642782"/>
                </a:lnTo>
                <a:lnTo>
                  <a:pt x="475568" y="664162"/>
                </a:lnTo>
                <a:lnTo>
                  <a:pt x="478017" y="665660"/>
                </a:lnTo>
                <a:lnTo>
                  <a:pt x="483280" y="667324"/>
                </a:lnTo>
                <a:lnTo>
                  <a:pt x="485063" y="668720"/>
                </a:lnTo>
                <a:lnTo>
                  <a:pt x="486253" y="670603"/>
                </a:lnTo>
                <a:lnTo>
                  <a:pt x="487046" y="672811"/>
                </a:lnTo>
                <a:lnTo>
                  <a:pt x="490467" y="677804"/>
                </a:lnTo>
                <a:lnTo>
                  <a:pt x="504468" y="693042"/>
                </a:lnTo>
                <a:lnTo>
                  <a:pt x="505857" y="693485"/>
                </a:lnTo>
                <a:lnTo>
                  <a:pt x="509940" y="693978"/>
                </a:lnTo>
                <a:lnTo>
                  <a:pt x="511410" y="695062"/>
                </a:lnTo>
                <a:lnTo>
                  <a:pt x="512390" y="696737"/>
                </a:lnTo>
                <a:lnTo>
                  <a:pt x="514234" y="702581"/>
                </a:lnTo>
                <a:lnTo>
                  <a:pt x="522566" y="702935"/>
                </a:lnTo>
                <a:lnTo>
                  <a:pt x="522921" y="718867"/>
                </a:lnTo>
                <a:lnTo>
                  <a:pt x="523874" y="719275"/>
                </a:lnTo>
                <a:lnTo>
                  <a:pt x="527472" y="719727"/>
                </a:lnTo>
                <a:lnTo>
                  <a:pt x="528813" y="720801"/>
                </a:lnTo>
                <a:lnTo>
                  <a:pt x="529706" y="722469"/>
                </a:lnTo>
                <a:lnTo>
                  <a:pt x="530302" y="724533"/>
                </a:lnTo>
                <a:lnTo>
                  <a:pt x="531652" y="725909"/>
                </a:lnTo>
                <a:lnTo>
                  <a:pt x="533505" y="726827"/>
                </a:lnTo>
                <a:lnTo>
                  <a:pt x="535692" y="727439"/>
                </a:lnTo>
                <a:lnTo>
                  <a:pt x="537150" y="728799"/>
                </a:lnTo>
                <a:lnTo>
                  <a:pt x="538122" y="730658"/>
                </a:lnTo>
                <a:lnTo>
                  <a:pt x="540066" y="7372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68"/>
          <p:cNvSpPr/>
          <p:nvPr/>
        </p:nvSpPr>
        <p:spPr>
          <a:xfrm>
            <a:off x="6963727" y="3000375"/>
            <a:ext cx="34291" cy="77153"/>
          </a:xfrm>
          <a:custGeom>
            <a:avLst/>
            <a:gdLst/>
            <a:ahLst/>
            <a:cxnLst/>
            <a:rect l="0" t="0" r="0" b="0"/>
            <a:pathLst>
              <a:path w="34291" h="77153">
                <a:moveTo>
                  <a:pt x="0" y="77152"/>
                </a:moveTo>
                <a:lnTo>
                  <a:pt x="8541" y="77152"/>
                </a:lnTo>
                <a:lnTo>
                  <a:pt x="8572" y="68933"/>
                </a:lnTo>
                <a:lnTo>
                  <a:pt x="7620" y="68815"/>
                </a:lnTo>
                <a:lnTo>
                  <a:pt x="6032" y="68737"/>
                </a:lnTo>
                <a:lnTo>
                  <a:pt x="14" y="68580"/>
                </a:lnTo>
                <a:lnTo>
                  <a:pt x="3" y="68580"/>
                </a:lnTo>
                <a:lnTo>
                  <a:pt x="0" y="68580"/>
                </a:lnTo>
                <a:lnTo>
                  <a:pt x="13123" y="68580"/>
                </a:lnTo>
                <a:lnTo>
                  <a:pt x="14464" y="67627"/>
                </a:lnTo>
                <a:lnTo>
                  <a:pt x="15357" y="66040"/>
                </a:lnTo>
                <a:lnTo>
                  <a:pt x="17040" y="60360"/>
                </a:lnTo>
                <a:lnTo>
                  <a:pt x="18028" y="60243"/>
                </a:lnTo>
                <a:lnTo>
                  <a:pt x="19638" y="60164"/>
                </a:lnTo>
                <a:lnTo>
                  <a:pt x="25361" y="60016"/>
                </a:lnTo>
                <a:lnTo>
                  <a:pt x="25481" y="59061"/>
                </a:lnTo>
                <a:lnTo>
                  <a:pt x="25560" y="57471"/>
                </a:lnTo>
                <a:lnTo>
                  <a:pt x="25708" y="51788"/>
                </a:lnTo>
                <a:lnTo>
                  <a:pt x="25717" y="30199"/>
                </a:lnTo>
                <a:lnTo>
                  <a:pt x="26671" y="27753"/>
                </a:lnTo>
                <a:lnTo>
                  <a:pt x="28258" y="25169"/>
                </a:lnTo>
                <a:lnTo>
                  <a:pt x="33099" y="18730"/>
                </a:lnTo>
                <a:lnTo>
                  <a:pt x="33496" y="17249"/>
                </a:lnTo>
                <a:lnTo>
                  <a:pt x="33761" y="15309"/>
                </a:lnTo>
                <a:lnTo>
                  <a:pt x="34259" y="8967"/>
                </a:lnTo>
                <a:lnTo>
                  <a:pt x="3429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69"/>
          <p:cNvSpPr/>
          <p:nvPr/>
        </p:nvSpPr>
        <p:spPr>
          <a:xfrm>
            <a:off x="7032307" y="2760345"/>
            <a:ext cx="60009" cy="162878"/>
          </a:xfrm>
          <a:custGeom>
            <a:avLst/>
            <a:gdLst/>
            <a:ahLst/>
            <a:cxnLst/>
            <a:rect l="0" t="0" r="0" b="0"/>
            <a:pathLst>
              <a:path w="60009" h="162878">
                <a:moveTo>
                  <a:pt x="0" y="162877"/>
                </a:moveTo>
                <a:lnTo>
                  <a:pt x="8220" y="154657"/>
                </a:lnTo>
                <a:lnTo>
                  <a:pt x="8468" y="149858"/>
                </a:lnTo>
                <a:lnTo>
                  <a:pt x="9455" y="147530"/>
                </a:lnTo>
                <a:lnTo>
                  <a:pt x="11066" y="145026"/>
                </a:lnTo>
                <a:lnTo>
                  <a:pt x="13093" y="142404"/>
                </a:lnTo>
                <a:lnTo>
                  <a:pt x="14444" y="139703"/>
                </a:lnTo>
                <a:lnTo>
                  <a:pt x="15344" y="136951"/>
                </a:lnTo>
                <a:lnTo>
                  <a:pt x="15944" y="134163"/>
                </a:lnTo>
                <a:lnTo>
                  <a:pt x="16344" y="131352"/>
                </a:lnTo>
                <a:lnTo>
                  <a:pt x="16611" y="128525"/>
                </a:lnTo>
                <a:lnTo>
                  <a:pt x="16789" y="125688"/>
                </a:lnTo>
                <a:lnTo>
                  <a:pt x="17861" y="121892"/>
                </a:lnTo>
                <a:lnTo>
                  <a:pt x="19526" y="117456"/>
                </a:lnTo>
                <a:lnTo>
                  <a:pt x="21591" y="112594"/>
                </a:lnTo>
                <a:lnTo>
                  <a:pt x="22967" y="108400"/>
                </a:lnTo>
                <a:lnTo>
                  <a:pt x="23884" y="104652"/>
                </a:lnTo>
                <a:lnTo>
                  <a:pt x="24495" y="101200"/>
                </a:lnTo>
                <a:lnTo>
                  <a:pt x="24902" y="97947"/>
                </a:lnTo>
                <a:lnTo>
                  <a:pt x="25174" y="94825"/>
                </a:lnTo>
                <a:lnTo>
                  <a:pt x="25356" y="91792"/>
                </a:lnTo>
                <a:lnTo>
                  <a:pt x="25557" y="85881"/>
                </a:lnTo>
                <a:lnTo>
                  <a:pt x="25611" y="82971"/>
                </a:lnTo>
                <a:lnTo>
                  <a:pt x="26599" y="80079"/>
                </a:lnTo>
                <a:lnTo>
                  <a:pt x="28210" y="77198"/>
                </a:lnTo>
                <a:lnTo>
                  <a:pt x="30237" y="74325"/>
                </a:lnTo>
                <a:lnTo>
                  <a:pt x="31588" y="71458"/>
                </a:lnTo>
                <a:lnTo>
                  <a:pt x="32488" y="68593"/>
                </a:lnTo>
                <a:lnTo>
                  <a:pt x="33088" y="65731"/>
                </a:lnTo>
                <a:lnTo>
                  <a:pt x="34442" y="63823"/>
                </a:lnTo>
                <a:lnTo>
                  <a:pt x="36296" y="62551"/>
                </a:lnTo>
                <a:lnTo>
                  <a:pt x="38485" y="61703"/>
                </a:lnTo>
                <a:lnTo>
                  <a:pt x="39945" y="60185"/>
                </a:lnTo>
                <a:lnTo>
                  <a:pt x="40917" y="58221"/>
                </a:lnTo>
                <a:lnTo>
                  <a:pt x="41566" y="55959"/>
                </a:lnTo>
                <a:lnTo>
                  <a:pt x="42951" y="53498"/>
                </a:lnTo>
                <a:lnTo>
                  <a:pt x="44826" y="50905"/>
                </a:lnTo>
                <a:lnTo>
                  <a:pt x="47029" y="48224"/>
                </a:lnTo>
                <a:lnTo>
                  <a:pt x="48498" y="45484"/>
                </a:lnTo>
                <a:lnTo>
                  <a:pt x="49477" y="42705"/>
                </a:lnTo>
                <a:lnTo>
                  <a:pt x="50129" y="39900"/>
                </a:lnTo>
                <a:lnTo>
                  <a:pt x="51517" y="37077"/>
                </a:lnTo>
                <a:lnTo>
                  <a:pt x="53395" y="34243"/>
                </a:lnTo>
                <a:lnTo>
                  <a:pt x="55599" y="31401"/>
                </a:lnTo>
                <a:lnTo>
                  <a:pt x="57068" y="28554"/>
                </a:lnTo>
                <a:lnTo>
                  <a:pt x="58049" y="25703"/>
                </a:lnTo>
                <a:lnTo>
                  <a:pt x="58702" y="22850"/>
                </a:lnTo>
                <a:lnTo>
                  <a:pt x="59137" y="19996"/>
                </a:lnTo>
                <a:lnTo>
                  <a:pt x="59427" y="17141"/>
                </a:lnTo>
                <a:lnTo>
                  <a:pt x="59621" y="14284"/>
                </a:lnTo>
                <a:lnTo>
                  <a:pt x="59750" y="11428"/>
                </a:lnTo>
                <a:lnTo>
                  <a:pt x="60008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70"/>
          <p:cNvSpPr/>
          <p:nvPr/>
        </p:nvSpPr>
        <p:spPr>
          <a:xfrm>
            <a:off x="7143750" y="2528887"/>
            <a:ext cx="25718" cy="137161"/>
          </a:xfrm>
          <a:custGeom>
            <a:avLst/>
            <a:gdLst/>
            <a:ahLst/>
            <a:cxnLst/>
            <a:rect l="0" t="0" r="0" b="0"/>
            <a:pathLst>
              <a:path w="25718" h="137161">
                <a:moveTo>
                  <a:pt x="0" y="137160"/>
                </a:moveTo>
                <a:lnTo>
                  <a:pt x="0" y="129779"/>
                </a:lnTo>
                <a:lnTo>
                  <a:pt x="952" y="127477"/>
                </a:lnTo>
                <a:lnTo>
                  <a:pt x="2540" y="124037"/>
                </a:lnTo>
                <a:lnTo>
                  <a:pt x="4550" y="119839"/>
                </a:lnTo>
                <a:lnTo>
                  <a:pt x="5891" y="116088"/>
                </a:lnTo>
                <a:lnTo>
                  <a:pt x="6784" y="112634"/>
                </a:lnTo>
                <a:lnTo>
                  <a:pt x="7380" y="109380"/>
                </a:lnTo>
                <a:lnTo>
                  <a:pt x="7778" y="106257"/>
                </a:lnTo>
                <a:lnTo>
                  <a:pt x="8042" y="103223"/>
                </a:lnTo>
                <a:lnTo>
                  <a:pt x="8219" y="100248"/>
                </a:lnTo>
                <a:lnTo>
                  <a:pt x="8415" y="94402"/>
                </a:lnTo>
                <a:lnTo>
                  <a:pt x="8525" y="83216"/>
                </a:lnTo>
                <a:lnTo>
                  <a:pt x="8541" y="78337"/>
                </a:lnTo>
                <a:lnTo>
                  <a:pt x="9504" y="74132"/>
                </a:lnTo>
                <a:lnTo>
                  <a:pt x="11098" y="70377"/>
                </a:lnTo>
                <a:lnTo>
                  <a:pt x="13113" y="66920"/>
                </a:lnTo>
                <a:lnTo>
                  <a:pt x="14458" y="63664"/>
                </a:lnTo>
                <a:lnTo>
                  <a:pt x="15353" y="60540"/>
                </a:lnTo>
                <a:lnTo>
                  <a:pt x="15950" y="57505"/>
                </a:lnTo>
                <a:lnTo>
                  <a:pt x="16348" y="53577"/>
                </a:lnTo>
                <a:lnTo>
                  <a:pt x="16614" y="49053"/>
                </a:lnTo>
                <a:lnTo>
                  <a:pt x="16790" y="44132"/>
                </a:lnTo>
                <a:lnTo>
                  <a:pt x="17860" y="39899"/>
                </a:lnTo>
                <a:lnTo>
                  <a:pt x="19527" y="36124"/>
                </a:lnTo>
                <a:lnTo>
                  <a:pt x="21591" y="32655"/>
                </a:lnTo>
                <a:lnTo>
                  <a:pt x="22966" y="29390"/>
                </a:lnTo>
                <a:lnTo>
                  <a:pt x="23883" y="26261"/>
                </a:lnTo>
                <a:lnTo>
                  <a:pt x="24495" y="23222"/>
                </a:lnTo>
                <a:lnTo>
                  <a:pt x="24903" y="20244"/>
                </a:lnTo>
                <a:lnTo>
                  <a:pt x="25174" y="17306"/>
                </a:lnTo>
                <a:lnTo>
                  <a:pt x="25610" y="10298"/>
                </a:lnTo>
                <a:lnTo>
                  <a:pt x="25669" y="6799"/>
                </a:lnTo>
                <a:lnTo>
                  <a:pt x="2571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71"/>
          <p:cNvSpPr/>
          <p:nvPr/>
        </p:nvSpPr>
        <p:spPr>
          <a:xfrm>
            <a:off x="7186612" y="2323147"/>
            <a:ext cx="42864" cy="120016"/>
          </a:xfrm>
          <a:custGeom>
            <a:avLst/>
            <a:gdLst/>
            <a:ahLst/>
            <a:cxnLst/>
            <a:rect l="0" t="0" r="0" b="0"/>
            <a:pathLst>
              <a:path w="42864" h="120016">
                <a:moveTo>
                  <a:pt x="0" y="120015"/>
                </a:moveTo>
                <a:lnTo>
                  <a:pt x="0" y="98703"/>
                </a:lnTo>
                <a:lnTo>
                  <a:pt x="953" y="96282"/>
                </a:lnTo>
                <a:lnTo>
                  <a:pt x="2540" y="93716"/>
                </a:lnTo>
                <a:lnTo>
                  <a:pt x="4551" y="91052"/>
                </a:lnTo>
                <a:lnTo>
                  <a:pt x="5892" y="88324"/>
                </a:lnTo>
                <a:lnTo>
                  <a:pt x="6785" y="85553"/>
                </a:lnTo>
                <a:lnTo>
                  <a:pt x="7381" y="82753"/>
                </a:lnTo>
                <a:lnTo>
                  <a:pt x="8731" y="78981"/>
                </a:lnTo>
                <a:lnTo>
                  <a:pt x="10583" y="74562"/>
                </a:lnTo>
                <a:lnTo>
                  <a:pt x="12771" y="69710"/>
                </a:lnTo>
                <a:lnTo>
                  <a:pt x="14229" y="65524"/>
                </a:lnTo>
                <a:lnTo>
                  <a:pt x="15201" y="61780"/>
                </a:lnTo>
                <a:lnTo>
                  <a:pt x="15849" y="58332"/>
                </a:lnTo>
                <a:lnTo>
                  <a:pt x="17233" y="55080"/>
                </a:lnTo>
                <a:lnTo>
                  <a:pt x="19109" y="51960"/>
                </a:lnTo>
                <a:lnTo>
                  <a:pt x="21311" y="48927"/>
                </a:lnTo>
                <a:lnTo>
                  <a:pt x="22780" y="45953"/>
                </a:lnTo>
                <a:lnTo>
                  <a:pt x="23760" y="43018"/>
                </a:lnTo>
                <a:lnTo>
                  <a:pt x="24412" y="40109"/>
                </a:lnTo>
                <a:lnTo>
                  <a:pt x="25800" y="37217"/>
                </a:lnTo>
                <a:lnTo>
                  <a:pt x="27677" y="34336"/>
                </a:lnTo>
                <a:lnTo>
                  <a:pt x="29882" y="31463"/>
                </a:lnTo>
                <a:lnTo>
                  <a:pt x="32304" y="28596"/>
                </a:lnTo>
                <a:lnTo>
                  <a:pt x="34871" y="25731"/>
                </a:lnTo>
                <a:lnTo>
                  <a:pt x="37534" y="22869"/>
                </a:lnTo>
                <a:lnTo>
                  <a:pt x="39310" y="20009"/>
                </a:lnTo>
                <a:lnTo>
                  <a:pt x="40494" y="17149"/>
                </a:lnTo>
                <a:lnTo>
                  <a:pt x="41284" y="14290"/>
                </a:lnTo>
                <a:lnTo>
                  <a:pt x="41810" y="11432"/>
                </a:lnTo>
                <a:lnTo>
                  <a:pt x="42161" y="8574"/>
                </a:lnTo>
                <a:lnTo>
                  <a:pt x="4286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72"/>
          <p:cNvSpPr/>
          <p:nvPr/>
        </p:nvSpPr>
        <p:spPr>
          <a:xfrm>
            <a:off x="7229475" y="2151697"/>
            <a:ext cx="51435" cy="128589"/>
          </a:xfrm>
          <a:custGeom>
            <a:avLst/>
            <a:gdLst/>
            <a:ahLst/>
            <a:cxnLst/>
            <a:rect l="0" t="0" r="0" b="0"/>
            <a:pathLst>
              <a:path w="51435" h="128589">
                <a:moveTo>
                  <a:pt x="0" y="128588"/>
                </a:moveTo>
                <a:lnTo>
                  <a:pt x="0" y="108188"/>
                </a:lnTo>
                <a:lnTo>
                  <a:pt x="952" y="105463"/>
                </a:lnTo>
                <a:lnTo>
                  <a:pt x="2540" y="102694"/>
                </a:lnTo>
                <a:lnTo>
                  <a:pt x="4550" y="99895"/>
                </a:lnTo>
                <a:lnTo>
                  <a:pt x="5891" y="97077"/>
                </a:lnTo>
                <a:lnTo>
                  <a:pt x="6784" y="94245"/>
                </a:lnTo>
                <a:lnTo>
                  <a:pt x="7380" y="91405"/>
                </a:lnTo>
                <a:lnTo>
                  <a:pt x="8731" y="88559"/>
                </a:lnTo>
                <a:lnTo>
                  <a:pt x="10583" y="85710"/>
                </a:lnTo>
                <a:lnTo>
                  <a:pt x="12770" y="82857"/>
                </a:lnTo>
                <a:lnTo>
                  <a:pt x="15181" y="80003"/>
                </a:lnTo>
                <a:lnTo>
                  <a:pt x="17740" y="77148"/>
                </a:lnTo>
                <a:lnTo>
                  <a:pt x="20400" y="74292"/>
                </a:lnTo>
                <a:lnTo>
                  <a:pt x="22172" y="71436"/>
                </a:lnTo>
                <a:lnTo>
                  <a:pt x="23354" y="68579"/>
                </a:lnTo>
                <a:lnTo>
                  <a:pt x="24141" y="65722"/>
                </a:lnTo>
                <a:lnTo>
                  <a:pt x="24666" y="61912"/>
                </a:lnTo>
                <a:lnTo>
                  <a:pt x="25017" y="57467"/>
                </a:lnTo>
                <a:lnTo>
                  <a:pt x="25251" y="52599"/>
                </a:lnTo>
                <a:lnTo>
                  <a:pt x="26358" y="48401"/>
                </a:lnTo>
                <a:lnTo>
                  <a:pt x="28050" y="44650"/>
                </a:lnTo>
                <a:lnTo>
                  <a:pt x="30130" y="41197"/>
                </a:lnTo>
                <a:lnTo>
                  <a:pt x="32469" y="37942"/>
                </a:lnTo>
                <a:lnTo>
                  <a:pt x="34980" y="34820"/>
                </a:lnTo>
                <a:lnTo>
                  <a:pt x="37608" y="31786"/>
                </a:lnTo>
                <a:lnTo>
                  <a:pt x="39359" y="28810"/>
                </a:lnTo>
                <a:lnTo>
                  <a:pt x="40527" y="25874"/>
                </a:lnTo>
                <a:lnTo>
                  <a:pt x="41306" y="22965"/>
                </a:lnTo>
                <a:lnTo>
                  <a:pt x="41825" y="19120"/>
                </a:lnTo>
                <a:lnTo>
                  <a:pt x="42171" y="14652"/>
                </a:lnTo>
                <a:lnTo>
                  <a:pt x="42401" y="9768"/>
                </a:lnTo>
                <a:lnTo>
                  <a:pt x="43507" y="6512"/>
                </a:lnTo>
                <a:lnTo>
                  <a:pt x="45198" y="4341"/>
                </a:lnTo>
                <a:lnTo>
                  <a:pt x="51434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73"/>
          <p:cNvSpPr/>
          <p:nvPr/>
        </p:nvSpPr>
        <p:spPr>
          <a:xfrm>
            <a:off x="7298055" y="1928812"/>
            <a:ext cx="68580" cy="162878"/>
          </a:xfrm>
          <a:custGeom>
            <a:avLst/>
            <a:gdLst/>
            <a:ahLst/>
            <a:cxnLst/>
            <a:rect l="0" t="0" r="0" b="0"/>
            <a:pathLst>
              <a:path w="68580" h="162878">
                <a:moveTo>
                  <a:pt x="0" y="162877"/>
                </a:moveTo>
                <a:lnTo>
                  <a:pt x="0" y="150107"/>
                </a:lnTo>
                <a:lnTo>
                  <a:pt x="952" y="148649"/>
                </a:lnTo>
                <a:lnTo>
                  <a:pt x="2540" y="147677"/>
                </a:lnTo>
                <a:lnTo>
                  <a:pt x="4551" y="147029"/>
                </a:lnTo>
                <a:lnTo>
                  <a:pt x="5891" y="145644"/>
                </a:lnTo>
                <a:lnTo>
                  <a:pt x="6785" y="143769"/>
                </a:lnTo>
                <a:lnTo>
                  <a:pt x="7778" y="139145"/>
                </a:lnTo>
                <a:lnTo>
                  <a:pt x="8043" y="136578"/>
                </a:lnTo>
                <a:lnTo>
                  <a:pt x="8219" y="133915"/>
                </a:lnTo>
                <a:lnTo>
                  <a:pt x="9289" y="131187"/>
                </a:lnTo>
                <a:lnTo>
                  <a:pt x="10955" y="128415"/>
                </a:lnTo>
                <a:lnTo>
                  <a:pt x="13018" y="125615"/>
                </a:lnTo>
                <a:lnTo>
                  <a:pt x="14394" y="121844"/>
                </a:lnTo>
                <a:lnTo>
                  <a:pt x="15311" y="117424"/>
                </a:lnTo>
                <a:lnTo>
                  <a:pt x="15922" y="112573"/>
                </a:lnTo>
                <a:lnTo>
                  <a:pt x="16330" y="108386"/>
                </a:lnTo>
                <a:lnTo>
                  <a:pt x="16601" y="104642"/>
                </a:lnTo>
                <a:lnTo>
                  <a:pt x="16783" y="101194"/>
                </a:lnTo>
                <a:lnTo>
                  <a:pt x="17855" y="97943"/>
                </a:lnTo>
                <a:lnTo>
                  <a:pt x="19523" y="94823"/>
                </a:lnTo>
                <a:lnTo>
                  <a:pt x="21588" y="91790"/>
                </a:lnTo>
                <a:lnTo>
                  <a:pt x="23917" y="88816"/>
                </a:lnTo>
                <a:lnTo>
                  <a:pt x="26422" y="85881"/>
                </a:lnTo>
                <a:lnTo>
                  <a:pt x="29045" y="82971"/>
                </a:lnTo>
                <a:lnTo>
                  <a:pt x="34498" y="77199"/>
                </a:lnTo>
                <a:lnTo>
                  <a:pt x="37287" y="74326"/>
                </a:lnTo>
                <a:lnTo>
                  <a:pt x="39145" y="71458"/>
                </a:lnTo>
                <a:lnTo>
                  <a:pt x="40384" y="68594"/>
                </a:lnTo>
                <a:lnTo>
                  <a:pt x="41210" y="65732"/>
                </a:lnTo>
                <a:lnTo>
                  <a:pt x="42713" y="62871"/>
                </a:lnTo>
                <a:lnTo>
                  <a:pt x="44668" y="60012"/>
                </a:lnTo>
                <a:lnTo>
                  <a:pt x="46923" y="57153"/>
                </a:lnTo>
                <a:lnTo>
                  <a:pt x="48427" y="54294"/>
                </a:lnTo>
                <a:lnTo>
                  <a:pt x="49429" y="51436"/>
                </a:lnTo>
                <a:lnTo>
                  <a:pt x="50098" y="48578"/>
                </a:lnTo>
                <a:lnTo>
                  <a:pt x="51496" y="45720"/>
                </a:lnTo>
                <a:lnTo>
                  <a:pt x="53381" y="42863"/>
                </a:lnTo>
                <a:lnTo>
                  <a:pt x="55589" y="40005"/>
                </a:lnTo>
                <a:lnTo>
                  <a:pt x="57061" y="37148"/>
                </a:lnTo>
                <a:lnTo>
                  <a:pt x="58044" y="34290"/>
                </a:lnTo>
                <a:lnTo>
                  <a:pt x="58698" y="31433"/>
                </a:lnTo>
                <a:lnTo>
                  <a:pt x="60087" y="28575"/>
                </a:lnTo>
                <a:lnTo>
                  <a:pt x="61966" y="25718"/>
                </a:lnTo>
                <a:lnTo>
                  <a:pt x="67273" y="18838"/>
                </a:lnTo>
                <a:lnTo>
                  <a:pt x="67999" y="15358"/>
                </a:lnTo>
                <a:lnTo>
                  <a:pt x="68465" y="9913"/>
                </a:lnTo>
                <a:lnTo>
                  <a:pt x="68529" y="6628"/>
                </a:lnTo>
                <a:lnTo>
                  <a:pt x="68579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74"/>
          <p:cNvSpPr/>
          <p:nvPr/>
        </p:nvSpPr>
        <p:spPr>
          <a:xfrm>
            <a:off x="7289482" y="2409269"/>
            <a:ext cx="154306" cy="153908"/>
          </a:xfrm>
          <a:custGeom>
            <a:avLst/>
            <a:gdLst/>
            <a:ahLst/>
            <a:cxnLst/>
            <a:rect l="0" t="0" r="0" b="0"/>
            <a:pathLst>
              <a:path w="154306" h="153908">
                <a:moveTo>
                  <a:pt x="0" y="68183"/>
                </a:moveTo>
                <a:lnTo>
                  <a:pt x="4551" y="68183"/>
                </a:lnTo>
                <a:lnTo>
                  <a:pt x="5892" y="69136"/>
                </a:lnTo>
                <a:lnTo>
                  <a:pt x="6785" y="70723"/>
                </a:lnTo>
                <a:lnTo>
                  <a:pt x="8220" y="75564"/>
                </a:lnTo>
                <a:lnTo>
                  <a:pt x="10956" y="78766"/>
                </a:lnTo>
                <a:lnTo>
                  <a:pt x="15923" y="84032"/>
                </a:lnTo>
                <a:lnTo>
                  <a:pt x="24419" y="92595"/>
                </a:lnTo>
                <a:lnTo>
                  <a:pt x="26757" y="93983"/>
                </a:lnTo>
                <a:lnTo>
                  <a:pt x="30220" y="95861"/>
                </a:lnTo>
                <a:lnTo>
                  <a:pt x="34435" y="98065"/>
                </a:lnTo>
                <a:lnTo>
                  <a:pt x="37244" y="100487"/>
                </a:lnTo>
                <a:lnTo>
                  <a:pt x="39117" y="103054"/>
                </a:lnTo>
                <a:lnTo>
                  <a:pt x="40365" y="105717"/>
                </a:lnTo>
                <a:lnTo>
                  <a:pt x="42151" y="107494"/>
                </a:lnTo>
                <a:lnTo>
                  <a:pt x="44293" y="108678"/>
                </a:lnTo>
                <a:lnTo>
                  <a:pt x="46674" y="109467"/>
                </a:lnTo>
                <a:lnTo>
                  <a:pt x="49214" y="110946"/>
                </a:lnTo>
                <a:lnTo>
                  <a:pt x="51859" y="112884"/>
                </a:lnTo>
                <a:lnTo>
                  <a:pt x="54575" y="115129"/>
                </a:lnTo>
                <a:lnTo>
                  <a:pt x="56386" y="117578"/>
                </a:lnTo>
                <a:lnTo>
                  <a:pt x="57593" y="120163"/>
                </a:lnTo>
                <a:lnTo>
                  <a:pt x="58398" y="122839"/>
                </a:lnTo>
                <a:lnTo>
                  <a:pt x="59888" y="125575"/>
                </a:lnTo>
                <a:lnTo>
                  <a:pt x="61832" y="128352"/>
                </a:lnTo>
                <a:lnTo>
                  <a:pt x="64082" y="131156"/>
                </a:lnTo>
                <a:lnTo>
                  <a:pt x="66534" y="133025"/>
                </a:lnTo>
                <a:lnTo>
                  <a:pt x="69121" y="134271"/>
                </a:lnTo>
                <a:lnTo>
                  <a:pt x="71798" y="135102"/>
                </a:lnTo>
                <a:lnTo>
                  <a:pt x="73583" y="136608"/>
                </a:lnTo>
                <a:lnTo>
                  <a:pt x="74773" y="138565"/>
                </a:lnTo>
                <a:lnTo>
                  <a:pt x="75566" y="140822"/>
                </a:lnTo>
                <a:lnTo>
                  <a:pt x="77048" y="142326"/>
                </a:lnTo>
                <a:lnTo>
                  <a:pt x="78987" y="143329"/>
                </a:lnTo>
                <a:lnTo>
                  <a:pt x="81233" y="143998"/>
                </a:lnTo>
                <a:lnTo>
                  <a:pt x="82730" y="145396"/>
                </a:lnTo>
                <a:lnTo>
                  <a:pt x="83729" y="147281"/>
                </a:lnTo>
                <a:lnTo>
                  <a:pt x="84395" y="149490"/>
                </a:lnTo>
                <a:lnTo>
                  <a:pt x="85791" y="150963"/>
                </a:lnTo>
                <a:lnTo>
                  <a:pt x="87673" y="151945"/>
                </a:lnTo>
                <a:lnTo>
                  <a:pt x="94247" y="153893"/>
                </a:lnTo>
                <a:lnTo>
                  <a:pt x="94293" y="153907"/>
                </a:lnTo>
                <a:lnTo>
                  <a:pt x="94295" y="153907"/>
                </a:lnTo>
                <a:lnTo>
                  <a:pt x="94298" y="141976"/>
                </a:lnTo>
                <a:lnTo>
                  <a:pt x="93345" y="139286"/>
                </a:lnTo>
                <a:lnTo>
                  <a:pt x="91758" y="136540"/>
                </a:lnTo>
                <a:lnTo>
                  <a:pt x="89746" y="133757"/>
                </a:lnTo>
                <a:lnTo>
                  <a:pt x="87454" y="130949"/>
                </a:lnTo>
                <a:lnTo>
                  <a:pt x="84973" y="128125"/>
                </a:lnTo>
                <a:lnTo>
                  <a:pt x="82366" y="125289"/>
                </a:lnTo>
                <a:lnTo>
                  <a:pt x="80628" y="122446"/>
                </a:lnTo>
                <a:lnTo>
                  <a:pt x="79470" y="119598"/>
                </a:lnTo>
                <a:lnTo>
                  <a:pt x="78697" y="116748"/>
                </a:lnTo>
                <a:lnTo>
                  <a:pt x="78183" y="113895"/>
                </a:lnTo>
                <a:lnTo>
                  <a:pt x="77839" y="111040"/>
                </a:lnTo>
                <a:lnTo>
                  <a:pt x="77610" y="108184"/>
                </a:lnTo>
                <a:lnTo>
                  <a:pt x="76505" y="104376"/>
                </a:lnTo>
                <a:lnTo>
                  <a:pt x="74816" y="99931"/>
                </a:lnTo>
                <a:lnTo>
                  <a:pt x="72738" y="95064"/>
                </a:lnTo>
                <a:lnTo>
                  <a:pt x="71352" y="90866"/>
                </a:lnTo>
                <a:lnTo>
                  <a:pt x="70428" y="87115"/>
                </a:lnTo>
                <a:lnTo>
                  <a:pt x="69812" y="83662"/>
                </a:lnTo>
                <a:lnTo>
                  <a:pt x="68449" y="80407"/>
                </a:lnTo>
                <a:lnTo>
                  <a:pt x="66588" y="77285"/>
                </a:lnTo>
                <a:lnTo>
                  <a:pt x="64394" y="74251"/>
                </a:lnTo>
                <a:lnTo>
                  <a:pt x="62932" y="71276"/>
                </a:lnTo>
                <a:lnTo>
                  <a:pt x="61957" y="68340"/>
                </a:lnTo>
                <a:lnTo>
                  <a:pt x="61308" y="65430"/>
                </a:lnTo>
                <a:lnTo>
                  <a:pt x="61827" y="61585"/>
                </a:lnTo>
                <a:lnTo>
                  <a:pt x="63125" y="57117"/>
                </a:lnTo>
                <a:lnTo>
                  <a:pt x="64944" y="52233"/>
                </a:lnTo>
                <a:lnTo>
                  <a:pt x="66156" y="48025"/>
                </a:lnTo>
                <a:lnTo>
                  <a:pt x="66964" y="44267"/>
                </a:lnTo>
                <a:lnTo>
                  <a:pt x="67503" y="40809"/>
                </a:lnTo>
                <a:lnTo>
                  <a:pt x="67862" y="37551"/>
                </a:lnTo>
                <a:lnTo>
                  <a:pt x="68101" y="34427"/>
                </a:lnTo>
                <a:lnTo>
                  <a:pt x="68261" y="31391"/>
                </a:lnTo>
                <a:lnTo>
                  <a:pt x="69319" y="28415"/>
                </a:lnTo>
                <a:lnTo>
                  <a:pt x="70978" y="25479"/>
                </a:lnTo>
                <a:lnTo>
                  <a:pt x="73036" y="22568"/>
                </a:lnTo>
                <a:lnTo>
                  <a:pt x="76314" y="19676"/>
                </a:lnTo>
                <a:lnTo>
                  <a:pt x="80403" y="16795"/>
                </a:lnTo>
                <a:lnTo>
                  <a:pt x="85035" y="13922"/>
                </a:lnTo>
                <a:lnTo>
                  <a:pt x="89075" y="12006"/>
                </a:lnTo>
                <a:lnTo>
                  <a:pt x="92721" y="10729"/>
                </a:lnTo>
                <a:lnTo>
                  <a:pt x="96104" y="9878"/>
                </a:lnTo>
                <a:lnTo>
                  <a:pt x="99312" y="8358"/>
                </a:lnTo>
                <a:lnTo>
                  <a:pt x="102403" y="6392"/>
                </a:lnTo>
                <a:lnTo>
                  <a:pt x="105416" y="4129"/>
                </a:lnTo>
                <a:lnTo>
                  <a:pt x="108378" y="2620"/>
                </a:lnTo>
                <a:lnTo>
                  <a:pt x="111305" y="1615"/>
                </a:lnTo>
                <a:lnTo>
                  <a:pt x="114207" y="944"/>
                </a:lnTo>
                <a:lnTo>
                  <a:pt x="117096" y="497"/>
                </a:lnTo>
                <a:lnTo>
                  <a:pt x="119975" y="199"/>
                </a:lnTo>
                <a:lnTo>
                  <a:pt x="122845" y="0"/>
                </a:lnTo>
                <a:lnTo>
                  <a:pt x="125712" y="821"/>
                </a:lnTo>
                <a:lnTo>
                  <a:pt x="128576" y="2320"/>
                </a:lnTo>
                <a:lnTo>
                  <a:pt x="135465" y="7019"/>
                </a:lnTo>
                <a:lnTo>
                  <a:pt x="138947" y="7661"/>
                </a:lnTo>
                <a:lnTo>
                  <a:pt x="144392" y="8074"/>
                </a:lnTo>
                <a:lnTo>
                  <a:pt x="147677" y="8131"/>
                </a:lnTo>
                <a:lnTo>
                  <a:pt x="154305" y="817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75"/>
          <p:cNvSpPr/>
          <p:nvPr/>
        </p:nvSpPr>
        <p:spPr>
          <a:xfrm>
            <a:off x="6432232" y="1920345"/>
            <a:ext cx="865822" cy="385658"/>
          </a:xfrm>
          <a:custGeom>
            <a:avLst/>
            <a:gdLst/>
            <a:ahLst/>
            <a:cxnLst/>
            <a:rect l="0" t="0" r="0" b="0"/>
            <a:pathLst>
              <a:path w="865822" h="385658">
                <a:moveTo>
                  <a:pt x="0" y="385657"/>
                </a:moveTo>
                <a:lnTo>
                  <a:pt x="0" y="372534"/>
                </a:lnTo>
                <a:lnTo>
                  <a:pt x="953" y="371193"/>
                </a:lnTo>
                <a:lnTo>
                  <a:pt x="2540" y="370300"/>
                </a:lnTo>
                <a:lnTo>
                  <a:pt x="7381" y="368865"/>
                </a:lnTo>
                <a:lnTo>
                  <a:pt x="12770" y="364066"/>
                </a:lnTo>
                <a:lnTo>
                  <a:pt x="15181" y="362690"/>
                </a:lnTo>
                <a:lnTo>
                  <a:pt x="20400" y="361162"/>
                </a:lnTo>
                <a:lnTo>
                  <a:pt x="28693" y="360302"/>
                </a:lnTo>
                <a:lnTo>
                  <a:pt x="31511" y="359229"/>
                </a:lnTo>
                <a:lnTo>
                  <a:pt x="37182" y="355496"/>
                </a:lnTo>
                <a:lnTo>
                  <a:pt x="45731" y="348040"/>
                </a:lnTo>
                <a:lnTo>
                  <a:pt x="49537" y="346291"/>
                </a:lnTo>
                <a:lnTo>
                  <a:pt x="63044" y="342878"/>
                </a:lnTo>
                <a:lnTo>
                  <a:pt x="70247" y="338704"/>
                </a:lnTo>
                <a:lnTo>
                  <a:pt x="79657" y="330999"/>
                </a:lnTo>
                <a:lnTo>
                  <a:pt x="83585" y="329216"/>
                </a:lnTo>
                <a:lnTo>
                  <a:pt x="97261" y="325754"/>
                </a:lnTo>
                <a:lnTo>
                  <a:pt x="118489" y="313857"/>
                </a:lnTo>
                <a:lnTo>
                  <a:pt x="129179" y="310883"/>
                </a:lnTo>
                <a:lnTo>
                  <a:pt x="134697" y="310090"/>
                </a:lnTo>
                <a:lnTo>
                  <a:pt x="143368" y="306669"/>
                </a:lnTo>
                <a:lnTo>
                  <a:pt x="150397" y="302927"/>
                </a:lnTo>
                <a:lnTo>
                  <a:pt x="175344" y="293351"/>
                </a:lnTo>
                <a:lnTo>
                  <a:pt x="190807" y="285388"/>
                </a:lnTo>
                <a:lnTo>
                  <a:pt x="203750" y="276996"/>
                </a:lnTo>
                <a:lnTo>
                  <a:pt x="222930" y="269430"/>
                </a:lnTo>
                <a:lnTo>
                  <a:pt x="246692" y="261590"/>
                </a:lnTo>
                <a:lnTo>
                  <a:pt x="268792" y="251119"/>
                </a:lnTo>
                <a:lnTo>
                  <a:pt x="348616" y="211349"/>
                </a:lnTo>
                <a:lnTo>
                  <a:pt x="370311" y="202777"/>
                </a:lnTo>
                <a:lnTo>
                  <a:pt x="396398" y="196286"/>
                </a:lnTo>
                <a:lnTo>
                  <a:pt x="415055" y="184661"/>
                </a:lnTo>
                <a:lnTo>
                  <a:pt x="462372" y="162883"/>
                </a:lnTo>
                <a:lnTo>
                  <a:pt x="474103" y="158059"/>
                </a:lnTo>
                <a:lnTo>
                  <a:pt x="497158" y="152422"/>
                </a:lnTo>
                <a:lnTo>
                  <a:pt x="516876" y="145100"/>
                </a:lnTo>
                <a:lnTo>
                  <a:pt x="538276" y="136899"/>
                </a:lnTo>
                <a:lnTo>
                  <a:pt x="559221" y="128436"/>
                </a:lnTo>
                <a:lnTo>
                  <a:pt x="580985" y="119896"/>
                </a:lnTo>
                <a:lnTo>
                  <a:pt x="602039" y="111333"/>
                </a:lnTo>
                <a:lnTo>
                  <a:pt x="616188" y="105620"/>
                </a:lnTo>
                <a:lnTo>
                  <a:pt x="638113" y="94192"/>
                </a:lnTo>
                <a:lnTo>
                  <a:pt x="651271" y="88477"/>
                </a:lnTo>
                <a:lnTo>
                  <a:pt x="660294" y="82762"/>
                </a:lnTo>
                <a:lnTo>
                  <a:pt x="670019" y="79587"/>
                </a:lnTo>
                <a:lnTo>
                  <a:pt x="680691" y="77223"/>
                </a:lnTo>
                <a:lnTo>
                  <a:pt x="697409" y="71490"/>
                </a:lnTo>
                <a:lnTo>
                  <a:pt x="720126" y="66530"/>
                </a:lnTo>
                <a:lnTo>
                  <a:pt x="730583" y="61895"/>
                </a:lnTo>
                <a:lnTo>
                  <a:pt x="747598" y="51159"/>
                </a:lnTo>
                <a:lnTo>
                  <a:pt x="769021" y="39866"/>
                </a:lnTo>
                <a:lnTo>
                  <a:pt x="790645" y="29416"/>
                </a:lnTo>
                <a:lnTo>
                  <a:pt x="817093" y="20055"/>
                </a:lnTo>
                <a:lnTo>
                  <a:pt x="827783" y="16980"/>
                </a:lnTo>
                <a:lnTo>
                  <a:pt x="836983" y="11413"/>
                </a:lnTo>
                <a:lnTo>
                  <a:pt x="842845" y="9776"/>
                </a:lnTo>
                <a:lnTo>
                  <a:pt x="860097" y="8582"/>
                </a:lnTo>
                <a:lnTo>
                  <a:pt x="862006" y="7591"/>
                </a:lnTo>
                <a:lnTo>
                  <a:pt x="863278" y="5978"/>
                </a:lnTo>
                <a:lnTo>
                  <a:pt x="865779" y="0"/>
                </a:lnTo>
                <a:lnTo>
                  <a:pt x="865821" y="8117"/>
                </a:lnTo>
                <a:lnTo>
                  <a:pt x="853053" y="8458"/>
                </a:lnTo>
                <a:lnTo>
                  <a:pt x="850642" y="9413"/>
                </a:lnTo>
                <a:lnTo>
                  <a:pt x="842698" y="14357"/>
                </a:lnTo>
                <a:lnTo>
                  <a:pt x="834312" y="17197"/>
                </a:lnTo>
                <a:lnTo>
                  <a:pt x="825794" y="22695"/>
                </a:lnTo>
                <a:lnTo>
                  <a:pt x="801827" y="32200"/>
                </a:lnTo>
                <a:lnTo>
                  <a:pt x="786429" y="40158"/>
                </a:lnTo>
                <a:lnTo>
                  <a:pt x="778784" y="45729"/>
                </a:lnTo>
                <a:lnTo>
                  <a:pt x="774459" y="47596"/>
                </a:lnTo>
                <a:lnTo>
                  <a:pt x="748299" y="55389"/>
                </a:lnTo>
                <a:lnTo>
                  <a:pt x="725733" y="65855"/>
                </a:lnTo>
                <a:lnTo>
                  <a:pt x="709591" y="73307"/>
                </a:lnTo>
                <a:lnTo>
                  <a:pt x="682912" y="81105"/>
                </a:lnTo>
                <a:lnTo>
                  <a:pt x="672452" y="86153"/>
                </a:lnTo>
                <a:lnTo>
                  <a:pt x="662723" y="91572"/>
                </a:lnTo>
                <a:lnTo>
                  <a:pt x="635733" y="102811"/>
                </a:lnTo>
                <a:lnTo>
                  <a:pt x="611776" y="114204"/>
                </a:lnTo>
                <a:lnTo>
                  <a:pt x="587746" y="125626"/>
                </a:lnTo>
                <a:lnTo>
                  <a:pt x="565625" y="134198"/>
                </a:lnTo>
                <a:lnTo>
                  <a:pt x="545629" y="142770"/>
                </a:lnTo>
                <a:lnTo>
                  <a:pt x="522982" y="151342"/>
                </a:lnTo>
                <a:lnTo>
                  <a:pt x="502832" y="159915"/>
                </a:lnTo>
                <a:lnTo>
                  <a:pt x="480140" y="168487"/>
                </a:lnTo>
                <a:lnTo>
                  <a:pt x="459975" y="177060"/>
                </a:lnTo>
                <a:lnTo>
                  <a:pt x="437279" y="185632"/>
                </a:lnTo>
                <a:lnTo>
                  <a:pt x="417114" y="194205"/>
                </a:lnTo>
                <a:lnTo>
                  <a:pt x="394417" y="202777"/>
                </a:lnTo>
                <a:lnTo>
                  <a:pt x="369198" y="214207"/>
                </a:lnTo>
                <a:lnTo>
                  <a:pt x="311478" y="242782"/>
                </a:lnTo>
                <a:lnTo>
                  <a:pt x="289775" y="251355"/>
                </a:lnTo>
                <a:lnTo>
                  <a:pt x="263685" y="262785"/>
                </a:lnTo>
                <a:lnTo>
                  <a:pt x="240187" y="274215"/>
                </a:lnTo>
                <a:lnTo>
                  <a:pt x="217201" y="285645"/>
                </a:lnTo>
                <a:lnTo>
                  <a:pt x="204585" y="294217"/>
                </a:lnTo>
                <a:lnTo>
                  <a:pt x="199255" y="296122"/>
                </a:lnTo>
                <a:lnTo>
                  <a:pt x="180007" y="299756"/>
                </a:lnTo>
                <a:lnTo>
                  <a:pt x="156220" y="311715"/>
                </a:lnTo>
                <a:lnTo>
                  <a:pt x="140007" y="321909"/>
                </a:lnTo>
                <a:lnTo>
                  <a:pt x="125833" y="325494"/>
                </a:lnTo>
                <a:lnTo>
                  <a:pt x="115177" y="331213"/>
                </a:lnTo>
                <a:lnTo>
                  <a:pt x="105987" y="334283"/>
                </a:lnTo>
                <a:lnTo>
                  <a:pt x="97233" y="339849"/>
                </a:lnTo>
                <a:lnTo>
                  <a:pt x="88605" y="342874"/>
                </a:lnTo>
                <a:lnTo>
                  <a:pt x="80017" y="348427"/>
                </a:lnTo>
                <a:lnTo>
                  <a:pt x="68580" y="3513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76"/>
          <p:cNvSpPr/>
          <p:nvPr/>
        </p:nvSpPr>
        <p:spPr>
          <a:xfrm>
            <a:off x="6757987" y="1954530"/>
            <a:ext cx="42864" cy="94298"/>
          </a:xfrm>
          <a:custGeom>
            <a:avLst/>
            <a:gdLst/>
            <a:ahLst/>
            <a:cxnLst/>
            <a:rect l="0" t="0" r="0" b="0"/>
            <a:pathLst>
              <a:path w="42864" h="94298">
                <a:moveTo>
                  <a:pt x="0" y="0"/>
                </a:moveTo>
                <a:lnTo>
                  <a:pt x="4551" y="4551"/>
                </a:lnTo>
                <a:lnTo>
                  <a:pt x="5892" y="6843"/>
                </a:lnTo>
                <a:lnTo>
                  <a:pt x="6785" y="9325"/>
                </a:lnTo>
                <a:lnTo>
                  <a:pt x="7381" y="11931"/>
                </a:lnTo>
                <a:lnTo>
                  <a:pt x="8730" y="13669"/>
                </a:lnTo>
                <a:lnTo>
                  <a:pt x="10583" y="14828"/>
                </a:lnTo>
                <a:lnTo>
                  <a:pt x="12771" y="15600"/>
                </a:lnTo>
                <a:lnTo>
                  <a:pt x="14229" y="17067"/>
                </a:lnTo>
                <a:lnTo>
                  <a:pt x="15201" y="18998"/>
                </a:lnTo>
                <a:lnTo>
                  <a:pt x="15849" y="21238"/>
                </a:lnTo>
                <a:lnTo>
                  <a:pt x="16281" y="23683"/>
                </a:lnTo>
                <a:lnTo>
                  <a:pt x="16569" y="26266"/>
                </a:lnTo>
                <a:lnTo>
                  <a:pt x="16761" y="28941"/>
                </a:lnTo>
                <a:lnTo>
                  <a:pt x="17842" y="31676"/>
                </a:lnTo>
                <a:lnTo>
                  <a:pt x="19514" y="34452"/>
                </a:lnTo>
                <a:lnTo>
                  <a:pt x="21582" y="37255"/>
                </a:lnTo>
                <a:lnTo>
                  <a:pt x="22961" y="40077"/>
                </a:lnTo>
                <a:lnTo>
                  <a:pt x="23880" y="42910"/>
                </a:lnTo>
                <a:lnTo>
                  <a:pt x="24492" y="45752"/>
                </a:lnTo>
                <a:lnTo>
                  <a:pt x="25853" y="48598"/>
                </a:lnTo>
                <a:lnTo>
                  <a:pt x="27713" y="51449"/>
                </a:lnTo>
                <a:lnTo>
                  <a:pt x="32991" y="58316"/>
                </a:lnTo>
                <a:lnTo>
                  <a:pt x="33424" y="59833"/>
                </a:lnTo>
                <a:lnTo>
                  <a:pt x="33713" y="61796"/>
                </a:lnTo>
                <a:lnTo>
                  <a:pt x="33906" y="64057"/>
                </a:lnTo>
                <a:lnTo>
                  <a:pt x="34986" y="65565"/>
                </a:lnTo>
                <a:lnTo>
                  <a:pt x="36659" y="66570"/>
                </a:lnTo>
                <a:lnTo>
                  <a:pt x="38727" y="67240"/>
                </a:lnTo>
                <a:lnTo>
                  <a:pt x="40105" y="68639"/>
                </a:lnTo>
                <a:lnTo>
                  <a:pt x="41025" y="70524"/>
                </a:lnTo>
                <a:lnTo>
                  <a:pt x="42500" y="75843"/>
                </a:lnTo>
                <a:lnTo>
                  <a:pt x="42620" y="77232"/>
                </a:lnTo>
                <a:lnTo>
                  <a:pt x="42701" y="79110"/>
                </a:lnTo>
                <a:lnTo>
                  <a:pt x="42853" y="85337"/>
                </a:lnTo>
                <a:lnTo>
                  <a:pt x="42863" y="9429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77"/>
          <p:cNvSpPr/>
          <p:nvPr/>
        </p:nvSpPr>
        <p:spPr>
          <a:xfrm>
            <a:off x="6826567" y="1920603"/>
            <a:ext cx="102753" cy="85352"/>
          </a:xfrm>
          <a:custGeom>
            <a:avLst/>
            <a:gdLst/>
            <a:ahLst/>
            <a:cxnLst/>
            <a:rect l="0" t="0" r="0" b="0"/>
            <a:pathLst>
              <a:path w="102753" h="85352">
                <a:moveTo>
                  <a:pt x="0" y="16782"/>
                </a:moveTo>
                <a:lnTo>
                  <a:pt x="0" y="55153"/>
                </a:lnTo>
                <a:lnTo>
                  <a:pt x="953" y="57602"/>
                </a:lnTo>
                <a:lnTo>
                  <a:pt x="2540" y="60188"/>
                </a:lnTo>
                <a:lnTo>
                  <a:pt x="7381" y="66631"/>
                </a:lnTo>
                <a:lnTo>
                  <a:pt x="7778" y="68112"/>
                </a:lnTo>
                <a:lnTo>
                  <a:pt x="8043" y="70052"/>
                </a:lnTo>
                <a:lnTo>
                  <a:pt x="8219" y="72298"/>
                </a:lnTo>
                <a:lnTo>
                  <a:pt x="9290" y="73795"/>
                </a:lnTo>
                <a:lnTo>
                  <a:pt x="10955" y="74793"/>
                </a:lnTo>
                <a:lnTo>
                  <a:pt x="13019" y="75458"/>
                </a:lnTo>
                <a:lnTo>
                  <a:pt x="14395" y="76854"/>
                </a:lnTo>
                <a:lnTo>
                  <a:pt x="15311" y="78738"/>
                </a:lnTo>
                <a:lnTo>
                  <a:pt x="15923" y="80945"/>
                </a:lnTo>
                <a:lnTo>
                  <a:pt x="17283" y="82417"/>
                </a:lnTo>
                <a:lnTo>
                  <a:pt x="19142" y="83399"/>
                </a:lnTo>
                <a:lnTo>
                  <a:pt x="21333" y="84053"/>
                </a:lnTo>
                <a:lnTo>
                  <a:pt x="23748" y="84489"/>
                </a:lnTo>
                <a:lnTo>
                  <a:pt x="26310" y="84780"/>
                </a:lnTo>
                <a:lnTo>
                  <a:pt x="32714" y="85247"/>
                </a:lnTo>
                <a:lnTo>
                  <a:pt x="36130" y="85310"/>
                </a:lnTo>
                <a:lnTo>
                  <a:pt x="46084" y="85351"/>
                </a:lnTo>
                <a:lnTo>
                  <a:pt x="48820" y="84402"/>
                </a:lnTo>
                <a:lnTo>
                  <a:pt x="51596" y="82817"/>
                </a:lnTo>
                <a:lnTo>
                  <a:pt x="58346" y="77980"/>
                </a:lnTo>
                <a:lnTo>
                  <a:pt x="59852" y="76630"/>
                </a:lnTo>
                <a:lnTo>
                  <a:pt x="64066" y="72591"/>
                </a:lnTo>
                <a:lnTo>
                  <a:pt x="66523" y="71133"/>
                </a:lnTo>
                <a:lnTo>
                  <a:pt x="69114" y="70161"/>
                </a:lnTo>
                <a:lnTo>
                  <a:pt x="71794" y="69513"/>
                </a:lnTo>
                <a:lnTo>
                  <a:pt x="74532" y="68128"/>
                </a:lnTo>
                <a:lnTo>
                  <a:pt x="77311" y="66253"/>
                </a:lnTo>
                <a:lnTo>
                  <a:pt x="80116" y="64050"/>
                </a:lnTo>
                <a:lnTo>
                  <a:pt x="82938" y="61629"/>
                </a:lnTo>
                <a:lnTo>
                  <a:pt x="85772" y="59062"/>
                </a:lnTo>
                <a:lnTo>
                  <a:pt x="92613" y="52650"/>
                </a:lnTo>
                <a:lnTo>
                  <a:pt x="98349" y="46988"/>
                </a:lnTo>
                <a:lnTo>
                  <a:pt x="99856" y="44540"/>
                </a:lnTo>
                <a:lnTo>
                  <a:pt x="100861" y="41954"/>
                </a:lnTo>
                <a:lnTo>
                  <a:pt x="101531" y="39278"/>
                </a:lnTo>
                <a:lnTo>
                  <a:pt x="101977" y="36542"/>
                </a:lnTo>
                <a:lnTo>
                  <a:pt x="102275" y="33765"/>
                </a:lnTo>
                <a:lnTo>
                  <a:pt x="102473" y="30961"/>
                </a:lnTo>
                <a:lnTo>
                  <a:pt x="102605" y="28140"/>
                </a:lnTo>
                <a:lnTo>
                  <a:pt x="102752" y="22465"/>
                </a:lnTo>
                <a:lnTo>
                  <a:pt x="101839" y="20570"/>
                </a:lnTo>
                <a:lnTo>
                  <a:pt x="100278" y="19307"/>
                </a:lnTo>
                <a:lnTo>
                  <a:pt x="98284" y="18466"/>
                </a:lnTo>
                <a:lnTo>
                  <a:pt x="96956" y="16952"/>
                </a:lnTo>
                <a:lnTo>
                  <a:pt x="96070" y="14990"/>
                </a:lnTo>
                <a:lnTo>
                  <a:pt x="95479" y="12730"/>
                </a:lnTo>
                <a:lnTo>
                  <a:pt x="94133" y="11223"/>
                </a:lnTo>
                <a:lnTo>
                  <a:pt x="92282" y="10218"/>
                </a:lnTo>
                <a:lnTo>
                  <a:pt x="87021" y="8606"/>
                </a:lnTo>
                <a:lnTo>
                  <a:pt x="85636" y="7521"/>
                </a:lnTo>
                <a:lnTo>
                  <a:pt x="83761" y="5846"/>
                </a:lnTo>
                <a:lnTo>
                  <a:pt x="81558" y="3776"/>
                </a:lnTo>
                <a:lnTo>
                  <a:pt x="79137" y="2396"/>
                </a:lnTo>
                <a:lnTo>
                  <a:pt x="76571" y="1476"/>
                </a:lnTo>
                <a:lnTo>
                  <a:pt x="73907" y="863"/>
                </a:lnTo>
                <a:lnTo>
                  <a:pt x="71179" y="454"/>
                </a:lnTo>
                <a:lnTo>
                  <a:pt x="68407" y="182"/>
                </a:lnTo>
                <a:lnTo>
                  <a:pt x="65608" y="0"/>
                </a:lnTo>
                <a:lnTo>
                  <a:pt x="62789" y="831"/>
                </a:lnTo>
                <a:lnTo>
                  <a:pt x="59957" y="2338"/>
                </a:lnTo>
                <a:lnTo>
                  <a:pt x="57116" y="4295"/>
                </a:lnTo>
                <a:lnTo>
                  <a:pt x="54270" y="5600"/>
                </a:lnTo>
                <a:lnTo>
                  <a:pt x="51420" y="6469"/>
                </a:lnTo>
                <a:lnTo>
                  <a:pt x="48568" y="7049"/>
                </a:lnTo>
                <a:lnTo>
                  <a:pt x="45714" y="8388"/>
                </a:lnTo>
                <a:lnTo>
                  <a:pt x="42858" y="10234"/>
                </a:lnTo>
                <a:lnTo>
                  <a:pt x="40002" y="12416"/>
                </a:lnTo>
                <a:lnTo>
                  <a:pt x="37146" y="13871"/>
                </a:lnTo>
                <a:lnTo>
                  <a:pt x="34289" y="14841"/>
                </a:lnTo>
                <a:lnTo>
                  <a:pt x="27411" y="16398"/>
                </a:lnTo>
                <a:lnTo>
                  <a:pt x="25894" y="16526"/>
                </a:lnTo>
                <a:lnTo>
                  <a:pt x="23930" y="16611"/>
                </a:lnTo>
                <a:lnTo>
                  <a:pt x="17145" y="1678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/>
          <p:cNvGrpSpPr/>
          <p:nvPr/>
        </p:nvGrpSpPr>
        <p:grpSpPr>
          <a:xfrm>
            <a:off x="285749" y="2074548"/>
            <a:ext cx="3849054" cy="2236873"/>
            <a:chOff x="285749" y="2074548"/>
            <a:chExt cx="3849054" cy="2236873"/>
          </a:xfrm>
        </p:grpSpPr>
        <p:sp>
          <p:nvSpPr>
            <p:cNvPr id="27" name="SMARTPenAnnotation278"/>
            <p:cNvSpPr/>
            <p:nvPr/>
          </p:nvSpPr>
          <p:spPr>
            <a:xfrm>
              <a:off x="285749" y="2280285"/>
              <a:ext cx="25719" cy="384305"/>
            </a:xfrm>
            <a:custGeom>
              <a:avLst/>
              <a:gdLst/>
              <a:ahLst/>
              <a:cxnLst/>
              <a:rect l="0" t="0" r="0" b="0"/>
              <a:pathLst>
                <a:path w="25719" h="384305">
                  <a:moveTo>
                    <a:pt x="0" y="0"/>
                  </a:moveTo>
                  <a:lnTo>
                    <a:pt x="0" y="187447"/>
                  </a:lnTo>
                  <a:lnTo>
                    <a:pt x="953" y="196402"/>
                  </a:lnTo>
                  <a:lnTo>
                    <a:pt x="2540" y="205230"/>
                  </a:lnTo>
                  <a:lnTo>
                    <a:pt x="4551" y="213972"/>
                  </a:lnTo>
                  <a:lnTo>
                    <a:pt x="5892" y="222658"/>
                  </a:lnTo>
                  <a:lnTo>
                    <a:pt x="6785" y="231306"/>
                  </a:lnTo>
                  <a:lnTo>
                    <a:pt x="7381" y="239929"/>
                  </a:lnTo>
                  <a:lnTo>
                    <a:pt x="7779" y="248535"/>
                  </a:lnTo>
                  <a:lnTo>
                    <a:pt x="8220" y="265717"/>
                  </a:lnTo>
                  <a:lnTo>
                    <a:pt x="8552" y="311131"/>
                  </a:lnTo>
                  <a:lnTo>
                    <a:pt x="8573" y="380841"/>
                  </a:lnTo>
                  <a:lnTo>
                    <a:pt x="9525" y="382481"/>
                  </a:lnTo>
                  <a:lnTo>
                    <a:pt x="11113" y="383575"/>
                  </a:lnTo>
                  <a:lnTo>
                    <a:pt x="13124" y="384304"/>
                  </a:lnTo>
                  <a:lnTo>
                    <a:pt x="14464" y="383838"/>
                  </a:lnTo>
                  <a:lnTo>
                    <a:pt x="15358" y="382574"/>
                  </a:lnTo>
                  <a:lnTo>
                    <a:pt x="15954" y="380779"/>
                  </a:lnTo>
                  <a:lnTo>
                    <a:pt x="17304" y="379583"/>
                  </a:lnTo>
                  <a:lnTo>
                    <a:pt x="19156" y="378785"/>
                  </a:lnTo>
                  <a:lnTo>
                    <a:pt x="25718" y="37719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79"/>
            <p:cNvSpPr/>
            <p:nvPr/>
          </p:nvSpPr>
          <p:spPr>
            <a:xfrm>
              <a:off x="433061" y="2314575"/>
              <a:ext cx="220793" cy="291058"/>
            </a:xfrm>
            <a:custGeom>
              <a:avLst/>
              <a:gdLst/>
              <a:ahLst/>
              <a:cxnLst/>
              <a:rect l="0" t="0" r="0" b="0"/>
              <a:pathLst>
                <a:path w="220793" h="291058">
                  <a:moveTo>
                    <a:pt x="41283" y="0"/>
                  </a:moveTo>
                  <a:lnTo>
                    <a:pt x="41283" y="11931"/>
                  </a:lnTo>
                  <a:lnTo>
                    <a:pt x="40331" y="14621"/>
                  </a:lnTo>
                  <a:lnTo>
                    <a:pt x="36733" y="20151"/>
                  </a:lnTo>
                  <a:lnTo>
                    <a:pt x="34498" y="28323"/>
                  </a:lnTo>
                  <a:lnTo>
                    <a:pt x="33903" y="33170"/>
                  </a:lnTo>
                  <a:lnTo>
                    <a:pt x="32553" y="38305"/>
                  </a:lnTo>
                  <a:lnTo>
                    <a:pt x="30701" y="43634"/>
                  </a:lnTo>
                  <a:lnTo>
                    <a:pt x="28513" y="49092"/>
                  </a:lnTo>
                  <a:lnTo>
                    <a:pt x="27055" y="55588"/>
                  </a:lnTo>
                  <a:lnTo>
                    <a:pt x="26083" y="62776"/>
                  </a:lnTo>
                  <a:lnTo>
                    <a:pt x="25435" y="70425"/>
                  </a:lnTo>
                  <a:lnTo>
                    <a:pt x="24050" y="77430"/>
                  </a:lnTo>
                  <a:lnTo>
                    <a:pt x="22174" y="84005"/>
                  </a:lnTo>
                  <a:lnTo>
                    <a:pt x="19972" y="90293"/>
                  </a:lnTo>
                  <a:lnTo>
                    <a:pt x="18503" y="97343"/>
                  </a:lnTo>
                  <a:lnTo>
                    <a:pt x="17524" y="104900"/>
                  </a:lnTo>
                  <a:lnTo>
                    <a:pt x="16871" y="112796"/>
                  </a:lnTo>
                  <a:lnTo>
                    <a:pt x="15484" y="120917"/>
                  </a:lnTo>
                  <a:lnTo>
                    <a:pt x="13606" y="129189"/>
                  </a:lnTo>
                  <a:lnTo>
                    <a:pt x="11402" y="137561"/>
                  </a:lnTo>
                  <a:lnTo>
                    <a:pt x="8980" y="145047"/>
                  </a:lnTo>
                  <a:lnTo>
                    <a:pt x="6413" y="151943"/>
                  </a:lnTo>
                  <a:lnTo>
                    <a:pt x="3749" y="158445"/>
                  </a:lnTo>
                  <a:lnTo>
                    <a:pt x="1973" y="165637"/>
                  </a:lnTo>
                  <a:lnTo>
                    <a:pt x="789" y="173290"/>
                  </a:lnTo>
                  <a:lnTo>
                    <a:pt x="0" y="181249"/>
                  </a:lnTo>
                  <a:lnTo>
                    <a:pt x="426" y="188460"/>
                  </a:lnTo>
                  <a:lnTo>
                    <a:pt x="1663" y="195172"/>
                  </a:lnTo>
                  <a:lnTo>
                    <a:pt x="3440" y="201552"/>
                  </a:lnTo>
                  <a:lnTo>
                    <a:pt x="4624" y="207710"/>
                  </a:lnTo>
                  <a:lnTo>
                    <a:pt x="5414" y="213721"/>
                  </a:lnTo>
                  <a:lnTo>
                    <a:pt x="5940" y="219633"/>
                  </a:lnTo>
                  <a:lnTo>
                    <a:pt x="7244" y="225479"/>
                  </a:lnTo>
                  <a:lnTo>
                    <a:pt x="9065" y="231282"/>
                  </a:lnTo>
                  <a:lnTo>
                    <a:pt x="11232" y="237055"/>
                  </a:lnTo>
                  <a:lnTo>
                    <a:pt x="16180" y="246010"/>
                  </a:lnTo>
                  <a:lnTo>
                    <a:pt x="21554" y="254118"/>
                  </a:lnTo>
                  <a:lnTo>
                    <a:pt x="24320" y="258947"/>
                  </a:lnTo>
                  <a:lnTo>
                    <a:pt x="27117" y="264071"/>
                  </a:lnTo>
                  <a:lnTo>
                    <a:pt x="30887" y="268440"/>
                  </a:lnTo>
                  <a:lnTo>
                    <a:pt x="35305" y="272305"/>
                  </a:lnTo>
                  <a:lnTo>
                    <a:pt x="40155" y="275834"/>
                  </a:lnTo>
                  <a:lnTo>
                    <a:pt x="44341" y="278186"/>
                  </a:lnTo>
                  <a:lnTo>
                    <a:pt x="48085" y="279755"/>
                  </a:lnTo>
                  <a:lnTo>
                    <a:pt x="51532" y="280801"/>
                  </a:lnTo>
                  <a:lnTo>
                    <a:pt x="57904" y="284502"/>
                  </a:lnTo>
                  <a:lnTo>
                    <a:pt x="60936" y="286823"/>
                  </a:lnTo>
                  <a:lnTo>
                    <a:pt x="66845" y="289402"/>
                  </a:lnTo>
                  <a:lnTo>
                    <a:pt x="72647" y="290548"/>
                  </a:lnTo>
                  <a:lnTo>
                    <a:pt x="78400" y="291057"/>
                  </a:lnTo>
                  <a:lnTo>
                    <a:pt x="82220" y="290241"/>
                  </a:lnTo>
                  <a:lnTo>
                    <a:pt x="86672" y="288744"/>
                  </a:lnTo>
                  <a:lnTo>
                    <a:pt x="91545" y="286793"/>
                  </a:lnTo>
                  <a:lnTo>
                    <a:pt x="95746" y="284540"/>
                  </a:lnTo>
                  <a:lnTo>
                    <a:pt x="99500" y="282086"/>
                  </a:lnTo>
                  <a:lnTo>
                    <a:pt x="102954" y="279497"/>
                  </a:lnTo>
                  <a:lnTo>
                    <a:pt x="107162" y="276819"/>
                  </a:lnTo>
                  <a:lnTo>
                    <a:pt x="111873" y="274081"/>
                  </a:lnTo>
                  <a:lnTo>
                    <a:pt x="116918" y="271303"/>
                  </a:lnTo>
                  <a:lnTo>
                    <a:pt x="123139" y="268498"/>
                  </a:lnTo>
                  <a:lnTo>
                    <a:pt x="130144" y="265677"/>
                  </a:lnTo>
                  <a:lnTo>
                    <a:pt x="137671" y="262842"/>
                  </a:lnTo>
                  <a:lnTo>
                    <a:pt x="143642" y="259048"/>
                  </a:lnTo>
                  <a:lnTo>
                    <a:pt x="148575" y="254614"/>
                  </a:lnTo>
                  <a:lnTo>
                    <a:pt x="152816" y="249752"/>
                  </a:lnTo>
                  <a:lnTo>
                    <a:pt x="157548" y="244606"/>
                  </a:lnTo>
                  <a:lnTo>
                    <a:pt x="167887" y="233809"/>
                  </a:lnTo>
                  <a:lnTo>
                    <a:pt x="184417" y="217020"/>
                  </a:lnTo>
                  <a:lnTo>
                    <a:pt x="189093" y="211354"/>
                  </a:lnTo>
                  <a:lnTo>
                    <a:pt x="193163" y="205673"/>
                  </a:lnTo>
                  <a:lnTo>
                    <a:pt x="196829" y="199980"/>
                  </a:lnTo>
                  <a:lnTo>
                    <a:pt x="200226" y="194280"/>
                  </a:lnTo>
                  <a:lnTo>
                    <a:pt x="203442" y="188575"/>
                  </a:lnTo>
                  <a:lnTo>
                    <a:pt x="209557" y="177156"/>
                  </a:lnTo>
                  <a:lnTo>
                    <a:pt x="215449" y="165731"/>
                  </a:lnTo>
                  <a:lnTo>
                    <a:pt x="218703" y="156843"/>
                  </a:lnTo>
                  <a:lnTo>
                    <a:pt x="220149" y="148765"/>
                  </a:lnTo>
                  <a:lnTo>
                    <a:pt x="220535" y="143944"/>
                  </a:lnTo>
                  <a:lnTo>
                    <a:pt x="220792" y="138825"/>
                  </a:lnTo>
                  <a:lnTo>
                    <a:pt x="220011" y="134460"/>
                  </a:lnTo>
                  <a:lnTo>
                    <a:pt x="216603" y="127070"/>
                  </a:lnTo>
                  <a:lnTo>
                    <a:pt x="211913" y="120610"/>
                  </a:lnTo>
                  <a:lnTo>
                    <a:pt x="209329" y="117554"/>
                  </a:lnTo>
                  <a:lnTo>
                    <a:pt x="207606" y="113612"/>
                  </a:lnTo>
                  <a:lnTo>
                    <a:pt x="206458" y="109079"/>
                  </a:lnTo>
                  <a:lnTo>
                    <a:pt x="205692" y="104151"/>
                  </a:lnTo>
                  <a:lnTo>
                    <a:pt x="202302" y="96137"/>
                  </a:lnTo>
                  <a:lnTo>
                    <a:pt x="200064" y="92666"/>
                  </a:lnTo>
                  <a:lnTo>
                    <a:pt x="196667" y="89400"/>
                  </a:lnTo>
                  <a:lnTo>
                    <a:pt x="192497" y="86270"/>
                  </a:lnTo>
                  <a:lnTo>
                    <a:pt x="187813" y="83230"/>
                  </a:lnTo>
                  <a:lnTo>
                    <a:pt x="182785" y="80252"/>
                  </a:lnTo>
                  <a:lnTo>
                    <a:pt x="177528" y="77313"/>
                  </a:lnTo>
                  <a:lnTo>
                    <a:pt x="172118" y="74402"/>
                  </a:lnTo>
                  <a:lnTo>
                    <a:pt x="167559" y="71509"/>
                  </a:lnTo>
                  <a:lnTo>
                    <a:pt x="163567" y="68627"/>
                  </a:lnTo>
                  <a:lnTo>
                    <a:pt x="159953" y="65754"/>
                  </a:lnTo>
                  <a:lnTo>
                    <a:pt x="155639" y="63838"/>
                  </a:lnTo>
                  <a:lnTo>
                    <a:pt x="150858" y="62561"/>
                  </a:lnTo>
                  <a:lnTo>
                    <a:pt x="145766" y="61710"/>
                  </a:lnTo>
                  <a:lnTo>
                    <a:pt x="140466" y="60190"/>
                  </a:lnTo>
                  <a:lnTo>
                    <a:pt x="135027" y="58224"/>
                  </a:lnTo>
                  <a:lnTo>
                    <a:pt x="129497" y="55961"/>
                  </a:lnTo>
                  <a:lnTo>
                    <a:pt x="123905" y="54452"/>
                  </a:lnTo>
                  <a:lnTo>
                    <a:pt x="118272" y="53446"/>
                  </a:lnTo>
                  <a:lnTo>
                    <a:pt x="112612" y="52776"/>
                  </a:lnTo>
                  <a:lnTo>
                    <a:pt x="107885" y="52329"/>
                  </a:lnTo>
                  <a:lnTo>
                    <a:pt x="103782" y="52031"/>
                  </a:lnTo>
                  <a:lnTo>
                    <a:pt x="100094" y="51832"/>
                  </a:lnTo>
                  <a:lnTo>
                    <a:pt x="96683" y="50747"/>
                  </a:lnTo>
                  <a:lnTo>
                    <a:pt x="90353" y="47001"/>
                  </a:lnTo>
                  <a:lnTo>
                    <a:pt x="84365" y="44702"/>
                  </a:lnTo>
                  <a:lnTo>
                    <a:pt x="75573" y="4286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80"/>
            <p:cNvSpPr/>
            <p:nvPr/>
          </p:nvSpPr>
          <p:spPr>
            <a:xfrm>
              <a:off x="620077" y="2160304"/>
              <a:ext cx="265748" cy="170914"/>
            </a:xfrm>
            <a:custGeom>
              <a:avLst/>
              <a:gdLst/>
              <a:ahLst/>
              <a:cxnLst/>
              <a:rect l="0" t="0" r="0" b="0"/>
              <a:pathLst>
                <a:path w="265748" h="170914">
                  <a:moveTo>
                    <a:pt x="0" y="68546"/>
                  </a:moveTo>
                  <a:lnTo>
                    <a:pt x="4551" y="63995"/>
                  </a:lnTo>
                  <a:lnTo>
                    <a:pt x="6844" y="62654"/>
                  </a:lnTo>
                  <a:lnTo>
                    <a:pt x="11932" y="61165"/>
                  </a:lnTo>
                  <a:lnTo>
                    <a:pt x="13669" y="59815"/>
                  </a:lnTo>
                  <a:lnTo>
                    <a:pt x="14828" y="57963"/>
                  </a:lnTo>
                  <a:lnTo>
                    <a:pt x="15600" y="55775"/>
                  </a:lnTo>
                  <a:lnTo>
                    <a:pt x="18998" y="50805"/>
                  </a:lnTo>
                  <a:lnTo>
                    <a:pt x="21238" y="48146"/>
                  </a:lnTo>
                  <a:lnTo>
                    <a:pt x="23684" y="46373"/>
                  </a:lnTo>
                  <a:lnTo>
                    <a:pt x="28941" y="44404"/>
                  </a:lnTo>
                  <a:lnTo>
                    <a:pt x="36993" y="40988"/>
                  </a:lnTo>
                  <a:lnTo>
                    <a:pt x="41807" y="38744"/>
                  </a:lnTo>
                  <a:lnTo>
                    <a:pt x="45016" y="36295"/>
                  </a:lnTo>
                  <a:lnTo>
                    <a:pt x="47156" y="33710"/>
                  </a:lnTo>
                  <a:lnTo>
                    <a:pt x="48582" y="31035"/>
                  </a:lnTo>
                  <a:lnTo>
                    <a:pt x="51438" y="28298"/>
                  </a:lnTo>
                  <a:lnTo>
                    <a:pt x="55247" y="25522"/>
                  </a:lnTo>
                  <a:lnTo>
                    <a:pt x="59691" y="22718"/>
                  </a:lnTo>
                  <a:lnTo>
                    <a:pt x="64559" y="19896"/>
                  </a:lnTo>
                  <a:lnTo>
                    <a:pt x="75048" y="14221"/>
                  </a:lnTo>
                  <a:lnTo>
                    <a:pt x="79559" y="12327"/>
                  </a:lnTo>
                  <a:lnTo>
                    <a:pt x="87112" y="10222"/>
                  </a:lnTo>
                  <a:lnTo>
                    <a:pt x="91412" y="8708"/>
                  </a:lnTo>
                  <a:lnTo>
                    <a:pt x="96184" y="6747"/>
                  </a:lnTo>
                  <a:lnTo>
                    <a:pt x="101270" y="4486"/>
                  </a:lnTo>
                  <a:lnTo>
                    <a:pt x="109461" y="1975"/>
                  </a:lnTo>
                  <a:lnTo>
                    <a:pt x="117229" y="859"/>
                  </a:lnTo>
                  <a:lnTo>
                    <a:pt x="121968" y="561"/>
                  </a:lnTo>
                  <a:lnTo>
                    <a:pt x="134159" y="83"/>
                  </a:lnTo>
                  <a:lnTo>
                    <a:pt x="140822" y="0"/>
                  </a:lnTo>
                  <a:lnTo>
                    <a:pt x="142459" y="941"/>
                  </a:lnTo>
                  <a:lnTo>
                    <a:pt x="143550" y="2521"/>
                  </a:lnTo>
                  <a:lnTo>
                    <a:pt x="144277" y="4527"/>
                  </a:lnTo>
                  <a:lnTo>
                    <a:pt x="147626" y="9295"/>
                  </a:lnTo>
                  <a:lnTo>
                    <a:pt x="149852" y="11900"/>
                  </a:lnTo>
                  <a:lnTo>
                    <a:pt x="150384" y="15542"/>
                  </a:lnTo>
                  <a:lnTo>
                    <a:pt x="149786" y="19875"/>
                  </a:lnTo>
                  <a:lnTo>
                    <a:pt x="148435" y="24668"/>
                  </a:lnTo>
                  <a:lnTo>
                    <a:pt x="146581" y="28817"/>
                  </a:lnTo>
                  <a:lnTo>
                    <a:pt x="144393" y="32535"/>
                  </a:lnTo>
                  <a:lnTo>
                    <a:pt x="141982" y="35966"/>
                  </a:lnTo>
                  <a:lnTo>
                    <a:pt x="140375" y="39206"/>
                  </a:lnTo>
                  <a:lnTo>
                    <a:pt x="139303" y="42318"/>
                  </a:lnTo>
                  <a:lnTo>
                    <a:pt x="138589" y="45346"/>
                  </a:lnTo>
                  <a:lnTo>
                    <a:pt x="137160" y="49269"/>
                  </a:lnTo>
                  <a:lnTo>
                    <a:pt x="135255" y="53790"/>
                  </a:lnTo>
                  <a:lnTo>
                    <a:pt x="133032" y="58708"/>
                  </a:lnTo>
                  <a:lnTo>
                    <a:pt x="131551" y="63892"/>
                  </a:lnTo>
                  <a:lnTo>
                    <a:pt x="130563" y="69253"/>
                  </a:lnTo>
                  <a:lnTo>
                    <a:pt x="129904" y="74732"/>
                  </a:lnTo>
                  <a:lnTo>
                    <a:pt x="128513" y="80290"/>
                  </a:lnTo>
                  <a:lnTo>
                    <a:pt x="126633" y="85900"/>
                  </a:lnTo>
                  <a:lnTo>
                    <a:pt x="124427" y="91545"/>
                  </a:lnTo>
                  <a:lnTo>
                    <a:pt x="122004" y="96261"/>
                  </a:lnTo>
                  <a:lnTo>
                    <a:pt x="119436" y="100358"/>
                  </a:lnTo>
                  <a:lnTo>
                    <a:pt x="116771" y="104041"/>
                  </a:lnTo>
                  <a:lnTo>
                    <a:pt x="114995" y="108402"/>
                  </a:lnTo>
                  <a:lnTo>
                    <a:pt x="113811" y="113214"/>
                  </a:lnTo>
                  <a:lnTo>
                    <a:pt x="113021" y="118327"/>
                  </a:lnTo>
                  <a:lnTo>
                    <a:pt x="111543" y="122688"/>
                  </a:lnTo>
                  <a:lnTo>
                    <a:pt x="109604" y="126548"/>
                  </a:lnTo>
                  <a:lnTo>
                    <a:pt x="107359" y="130074"/>
                  </a:lnTo>
                  <a:lnTo>
                    <a:pt x="105863" y="133377"/>
                  </a:lnTo>
                  <a:lnTo>
                    <a:pt x="104865" y="136531"/>
                  </a:lnTo>
                  <a:lnTo>
                    <a:pt x="104200" y="139587"/>
                  </a:lnTo>
                  <a:lnTo>
                    <a:pt x="103757" y="142576"/>
                  </a:lnTo>
                  <a:lnTo>
                    <a:pt x="103461" y="145522"/>
                  </a:lnTo>
                  <a:lnTo>
                    <a:pt x="103264" y="148438"/>
                  </a:lnTo>
                  <a:lnTo>
                    <a:pt x="102180" y="151335"/>
                  </a:lnTo>
                  <a:lnTo>
                    <a:pt x="100505" y="154219"/>
                  </a:lnTo>
                  <a:lnTo>
                    <a:pt x="98436" y="157093"/>
                  </a:lnTo>
                  <a:lnTo>
                    <a:pt x="98009" y="159962"/>
                  </a:lnTo>
                  <a:lnTo>
                    <a:pt x="98677" y="162828"/>
                  </a:lnTo>
                  <a:lnTo>
                    <a:pt x="102042" y="169719"/>
                  </a:lnTo>
                  <a:lnTo>
                    <a:pt x="103270" y="170285"/>
                  </a:lnTo>
                  <a:lnTo>
                    <a:pt x="107175" y="170913"/>
                  </a:lnTo>
                  <a:lnTo>
                    <a:pt x="111455" y="170128"/>
                  </a:lnTo>
                  <a:lnTo>
                    <a:pt x="117166" y="168652"/>
                  </a:lnTo>
                  <a:lnTo>
                    <a:pt x="123831" y="166716"/>
                  </a:lnTo>
                  <a:lnTo>
                    <a:pt x="129226" y="165425"/>
                  </a:lnTo>
                  <a:lnTo>
                    <a:pt x="133776" y="164564"/>
                  </a:lnTo>
                  <a:lnTo>
                    <a:pt x="137761" y="163990"/>
                  </a:lnTo>
                  <a:lnTo>
                    <a:pt x="143276" y="162655"/>
                  </a:lnTo>
                  <a:lnTo>
                    <a:pt x="149810" y="160813"/>
                  </a:lnTo>
                  <a:lnTo>
                    <a:pt x="157023" y="158632"/>
                  </a:lnTo>
                  <a:lnTo>
                    <a:pt x="163737" y="157178"/>
                  </a:lnTo>
                  <a:lnTo>
                    <a:pt x="170118" y="156209"/>
                  </a:lnTo>
                  <a:lnTo>
                    <a:pt x="176277" y="155563"/>
                  </a:lnTo>
                  <a:lnTo>
                    <a:pt x="183240" y="154179"/>
                  </a:lnTo>
                  <a:lnTo>
                    <a:pt x="190740" y="152305"/>
                  </a:lnTo>
                  <a:lnTo>
                    <a:pt x="198598" y="150103"/>
                  </a:lnTo>
                  <a:lnTo>
                    <a:pt x="205741" y="148634"/>
                  </a:lnTo>
                  <a:lnTo>
                    <a:pt x="212408" y="147656"/>
                  </a:lnTo>
                  <a:lnTo>
                    <a:pt x="218758" y="147003"/>
                  </a:lnTo>
                  <a:lnTo>
                    <a:pt x="224896" y="145616"/>
                  </a:lnTo>
                  <a:lnTo>
                    <a:pt x="230893" y="143738"/>
                  </a:lnTo>
                  <a:lnTo>
                    <a:pt x="236796" y="141534"/>
                  </a:lnTo>
                  <a:lnTo>
                    <a:pt x="241684" y="140065"/>
                  </a:lnTo>
                  <a:lnTo>
                    <a:pt x="249655" y="138432"/>
                  </a:lnTo>
                  <a:lnTo>
                    <a:pt x="256373" y="135166"/>
                  </a:lnTo>
                  <a:lnTo>
                    <a:pt x="265747" y="12855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81"/>
            <p:cNvSpPr/>
            <p:nvPr/>
          </p:nvSpPr>
          <p:spPr>
            <a:xfrm>
              <a:off x="1014412" y="2400300"/>
              <a:ext cx="274321" cy="34290"/>
            </a:xfrm>
            <a:custGeom>
              <a:avLst/>
              <a:gdLst/>
              <a:ahLst/>
              <a:cxnLst/>
              <a:rect l="0" t="0" r="0" b="0"/>
              <a:pathLst>
                <a:path w="274321" h="34290">
                  <a:moveTo>
                    <a:pt x="0" y="34289"/>
                  </a:moveTo>
                  <a:lnTo>
                    <a:pt x="4551" y="29739"/>
                  </a:lnTo>
                  <a:lnTo>
                    <a:pt x="4939" y="28398"/>
                  </a:lnTo>
                  <a:lnTo>
                    <a:pt x="4245" y="27504"/>
                  </a:lnTo>
                  <a:lnTo>
                    <a:pt x="2830" y="26909"/>
                  </a:lnTo>
                  <a:lnTo>
                    <a:pt x="3792" y="26512"/>
                  </a:lnTo>
                  <a:lnTo>
                    <a:pt x="9940" y="26070"/>
                  </a:lnTo>
                  <a:lnTo>
                    <a:pt x="16483" y="25874"/>
                  </a:lnTo>
                  <a:lnTo>
                    <a:pt x="32995" y="25748"/>
                  </a:lnTo>
                  <a:lnTo>
                    <a:pt x="73240" y="25720"/>
                  </a:lnTo>
                  <a:lnTo>
                    <a:pt x="81212" y="24766"/>
                  </a:lnTo>
                  <a:lnTo>
                    <a:pt x="90336" y="23178"/>
                  </a:lnTo>
                  <a:lnTo>
                    <a:pt x="100229" y="21167"/>
                  </a:lnTo>
                  <a:lnTo>
                    <a:pt x="108729" y="19826"/>
                  </a:lnTo>
                  <a:lnTo>
                    <a:pt x="116301" y="18932"/>
                  </a:lnTo>
                  <a:lnTo>
                    <a:pt x="123254" y="18336"/>
                  </a:lnTo>
                  <a:lnTo>
                    <a:pt x="131699" y="16986"/>
                  </a:lnTo>
                  <a:lnTo>
                    <a:pt x="141140" y="15134"/>
                  </a:lnTo>
                  <a:lnTo>
                    <a:pt x="151243" y="12947"/>
                  </a:lnTo>
                  <a:lnTo>
                    <a:pt x="159884" y="11489"/>
                  </a:lnTo>
                  <a:lnTo>
                    <a:pt x="167549" y="10516"/>
                  </a:lnTo>
                  <a:lnTo>
                    <a:pt x="174564" y="9868"/>
                  </a:lnTo>
                  <a:lnTo>
                    <a:pt x="182099" y="9436"/>
                  </a:lnTo>
                  <a:lnTo>
                    <a:pt x="198090" y="8956"/>
                  </a:lnTo>
                  <a:lnTo>
                    <a:pt x="205403" y="7876"/>
                  </a:lnTo>
                  <a:lnTo>
                    <a:pt x="212183" y="6203"/>
                  </a:lnTo>
                  <a:lnTo>
                    <a:pt x="218608" y="4135"/>
                  </a:lnTo>
                  <a:lnTo>
                    <a:pt x="224796" y="2757"/>
                  </a:lnTo>
                  <a:lnTo>
                    <a:pt x="230826" y="1838"/>
                  </a:lnTo>
                  <a:lnTo>
                    <a:pt x="236752" y="1225"/>
                  </a:lnTo>
                  <a:lnTo>
                    <a:pt x="241654" y="817"/>
                  </a:lnTo>
                  <a:lnTo>
                    <a:pt x="249642" y="363"/>
                  </a:lnTo>
                  <a:lnTo>
                    <a:pt x="256367" y="161"/>
                  </a:lnTo>
                  <a:lnTo>
                    <a:pt x="274320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82"/>
            <p:cNvSpPr/>
            <p:nvPr/>
          </p:nvSpPr>
          <p:spPr>
            <a:xfrm>
              <a:off x="1100242" y="2348864"/>
              <a:ext cx="42758" cy="240032"/>
            </a:xfrm>
            <a:custGeom>
              <a:avLst/>
              <a:gdLst/>
              <a:ahLst/>
              <a:cxnLst/>
              <a:rect l="0" t="0" r="0" b="0"/>
              <a:pathLst>
                <a:path w="42758" h="240032">
                  <a:moveTo>
                    <a:pt x="8467" y="0"/>
                  </a:moveTo>
                  <a:lnTo>
                    <a:pt x="0" y="0"/>
                  </a:lnTo>
                  <a:lnTo>
                    <a:pt x="4477" y="0"/>
                  </a:lnTo>
                  <a:lnTo>
                    <a:pt x="5807" y="953"/>
                  </a:lnTo>
                  <a:lnTo>
                    <a:pt x="6694" y="2541"/>
                  </a:lnTo>
                  <a:lnTo>
                    <a:pt x="8117" y="7381"/>
                  </a:lnTo>
                  <a:lnTo>
                    <a:pt x="8312" y="13123"/>
                  </a:lnTo>
                  <a:lnTo>
                    <a:pt x="8437" y="32332"/>
                  </a:lnTo>
                  <a:lnTo>
                    <a:pt x="9399" y="37747"/>
                  </a:lnTo>
                  <a:lnTo>
                    <a:pt x="10994" y="43263"/>
                  </a:lnTo>
                  <a:lnTo>
                    <a:pt x="13009" y="48844"/>
                  </a:lnTo>
                  <a:lnTo>
                    <a:pt x="14353" y="54471"/>
                  </a:lnTo>
                  <a:lnTo>
                    <a:pt x="15249" y="60127"/>
                  </a:lnTo>
                  <a:lnTo>
                    <a:pt x="15845" y="65802"/>
                  </a:lnTo>
                  <a:lnTo>
                    <a:pt x="16244" y="71491"/>
                  </a:lnTo>
                  <a:lnTo>
                    <a:pt x="16509" y="77188"/>
                  </a:lnTo>
                  <a:lnTo>
                    <a:pt x="16686" y="82892"/>
                  </a:lnTo>
                  <a:lnTo>
                    <a:pt x="17757" y="89551"/>
                  </a:lnTo>
                  <a:lnTo>
                    <a:pt x="19423" y="96848"/>
                  </a:lnTo>
                  <a:lnTo>
                    <a:pt x="21486" y="104571"/>
                  </a:lnTo>
                  <a:lnTo>
                    <a:pt x="22861" y="111624"/>
                  </a:lnTo>
                  <a:lnTo>
                    <a:pt x="23778" y="118231"/>
                  </a:lnTo>
                  <a:lnTo>
                    <a:pt x="24390" y="124541"/>
                  </a:lnTo>
                  <a:lnTo>
                    <a:pt x="25750" y="130652"/>
                  </a:lnTo>
                  <a:lnTo>
                    <a:pt x="27609" y="136632"/>
                  </a:lnTo>
                  <a:lnTo>
                    <a:pt x="29801" y="142523"/>
                  </a:lnTo>
                  <a:lnTo>
                    <a:pt x="31262" y="148356"/>
                  </a:lnTo>
                  <a:lnTo>
                    <a:pt x="32237" y="154149"/>
                  </a:lnTo>
                  <a:lnTo>
                    <a:pt x="32886" y="159916"/>
                  </a:lnTo>
                  <a:lnTo>
                    <a:pt x="33319" y="165666"/>
                  </a:lnTo>
                  <a:lnTo>
                    <a:pt x="33608" y="171404"/>
                  </a:lnTo>
                  <a:lnTo>
                    <a:pt x="34014" y="186042"/>
                  </a:lnTo>
                  <a:lnTo>
                    <a:pt x="34151" y="199521"/>
                  </a:lnTo>
                  <a:lnTo>
                    <a:pt x="35115" y="203499"/>
                  </a:lnTo>
                  <a:lnTo>
                    <a:pt x="36710" y="208056"/>
                  </a:lnTo>
                  <a:lnTo>
                    <a:pt x="41563" y="219957"/>
                  </a:lnTo>
                  <a:lnTo>
                    <a:pt x="41009" y="221885"/>
                  </a:lnTo>
                  <a:lnTo>
                    <a:pt x="39687" y="224124"/>
                  </a:lnTo>
                  <a:lnTo>
                    <a:pt x="35272" y="230009"/>
                  </a:lnTo>
                  <a:lnTo>
                    <a:pt x="35862" y="231445"/>
                  </a:lnTo>
                  <a:lnTo>
                    <a:pt x="37208" y="233354"/>
                  </a:lnTo>
                  <a:lnTo>
                    <a:pt x="42757" y="240031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283"/>
            <p:cNvSpPr/>
            <p:nvPr/>
          </p:nvSpPr>
          <p:spPr>
            <a:xfrm>
              <a:off x="1323022" y="2246112"/>
              <a:ext cx="248603" cy="299917"/>
            </a:xfrm>
            <a:custGeom>
              <a:avLst/>
              <a:gdLst/>
              <a:ahLst/>
              <a:cxnLst/>
              <a:rect l="0" t="0" r="0" b="0"/>
              <a:pathLst>
                <a:path w="248603" h="299917">
                  <a:moveTo>
                    <a:pt x="0" y="51318"/>
                  </a:moveTo>
                  <a:lnTo>
                    <a:pt x="4551" y="51318"/>
                  </a:lnTo>
                  <a:lnTo>
                    <a:pt x="5891" y="50365"/>
                  </a:lnTo>
                  <a:lnTo>
                    <a:pt x="6785" y="48777"/>
                  </a:lnTo>
                  <a:lnTo>
                    <a:pt x="7381" y="46767"/>
                  </a:lnTo>
                  <a:lnTo>
                    <a:pt x="8731" y="45426"/>
                  </a:lnTo>
                  <a:lnTo>
                    <a:pt x="10583" y="44532"/>
                  </a:lnTo>
                  <a:lnTo>
                    <a:pt x="12770" y="43937"/>
                  </a:lnTo>
                  <a:lnTo>
                    <a:pt x="17741" y="40735"/>
                  </a:lnTo>
                  <a:lnTo>
                    <a:pt x="23125" y="36136"/>
                  </a:lnTo>
                  <a:lnTo>
                    <a:pt x="28693" y="30918"/>
                  </a:lnTo>
                  <a:lnTo>
                    <a:pt x="32463" y="28193"/>
                  </a:lnTo>
                  <a:lnTo>
                    <a:pt x="36882" y="25424"/>
                  </a:lnTo>
                  <a:lnTo>
                    <a:pt x="41733" y="22625"/>
                  </a:lnTo>
                  <a:lnTo>
                    <a:pt x="45920" y="19807"/>
                  </a:lnTo>
                  <a:lnTo>
                    <a:pt x="53111" y="14135"/>
                  </a:lnTo>
                  <a:lnTo>
                    <a:pt x="57315" y="12242"/>
                  </a:lnTo>
                  <a:lnTo>
                    <a:pt x="62023" y="10980"/>
                  </a:lnTo>
                  <a:lnTo>
                    <a:pt x="67066" y="10138"/>
                  </a:lnTo>
                  <a:lnTo>
                    <a:pt x="71380" y="8624"/>
                  </a:lnTo>
                  <a:lnTo>
                    <a:pt x="78715" y="4403"/>
                  </a:lnTo>
                  <a:lnTo>
                    <a:pt x="82957" y="2896"/>
                  </a:lnTo>
                  <a:lnTo>
                    <a:pt x="87689" y="1892"/>
                  </a:lnTo>
                  <a:lnTo>
                    <a:pt x="92749" y="1222"/>
                  </a:lnTo>
                  <a:lnTo>
                    <a:pt x="98028" y="775"/>
                  </a:lnTo>
                  <a:lnTo>
                    <a:pt x="103452" y="478"/>
                  </a:lnTo>
                  <a:lnTo>
                    <a:pt x="114559" y="147"/>
                  </a:lnTo>
                  <a:lnTo>
                    <a:pt x="125845" y="0"/>
                  </a:lnTo>
                  <a:lnTo>
                    <a:pt x="130569" y="914"/>
                  </a:lnTo>
                  <a:lnTo>
                    <a:pt x="134671" y="2475"/>
                  </a:lnTo>
                  <a:lnTo>
                    <a:pt x="141769" y="6750"/>
                  </a:lnTo>
                  <a:lnTo>
                    <a:pt x="148098" y="11825"/>
                  </a:lnTo>
                  <a:lnTo>
                    <a:pt x="150167" y="14511"/>
                  </a:lnTo>
                  <a:lnTo>
                    <a:pt x="152466" y="20037"/>
                  </a:lnTo>
                  <a:lnTo>
                    <a:pt x="153760" y="28503"/>
                  </a:lnTo>
                  <a:lnTo>
                    <a:pt x="154144" y="37043"/>
                  </a:lnTo>
                  <a:lnTo>
                    <a:pt x="151693" y="45291"/>
                  </a:lnTo>
                  <a:lnTo>
                    <a:pt x="149706" y="50157"/>
                  </a:lnTo>
                  <a:lnTo>
                    <a:pt x="148382" y="55307"/>
                  </a:lnTo>
                  <a:lnTo>
                    <a:pt x="147499" y="60645"/>
                  </a:lnTo>
                  <a:lnTo>
                    <a:pt x="146910" y="66108"/>
                  </a:lnTo>
                  <a:lnTo>
                    <a:pt x="145565" y="71655"/>
                  </a:lnTo>
                  <a:lnTo>
                    <a:pt x="143716" y="77259"/>
                  </a:lnTo>
                  <a:lnTo>
                    <a:pt x="141530" y="82899"/>
                  </a:lnTo>
                  <a:lnTo>
                    <a:pt x="138169" y="88564"/>
                  </a:lnTo>
                  <a:lnTo>
                    <a:pt x="134022" y="94246"/>
                  </a:lnTo>
                  <a:lnTo>
                    <a:pt x="129353" y="99939"/>
                  </a:lnTo>
                  <a:lnTo>
                    <a:pt x="126240" y="105639"/>
                  </a:lnTo>
                  <a:lnTo>
                    <a:pt x="124165" y="111345"/>
                  </a:lnTo>
                  <a:lnTo>
                    <a:pt x="122782" y="117053"/>
                  </a:lnTo>
                  <a:lnTo>
                    <a:pt x="119954" y="122764"/>
                  </a:lnTo>
                  <a:lnTo>
                    <a:pt x="116165" y="128476"/>
                  </a:lnTo>
                  <a:lnTo>
                    <a:pt x="111733" y="134189"/>
                  </a:lnTo>
                  <a:lnTo>
                    <a:pt x="106874" y="140855"/>
                  </a:lnTo>
                  <a:lnTo>
                    <a:pt x="96394" y="155882"/>
                  </a:lnTo>
                  <a:lnTo>
                    <a:pt x="91885" y="162937"/>
                  </a:lnTo>
                  <a:lnTo>
                    <a:pt x="87927" y="169546"/>
                  </a:lnTo>
                  <a:lnTo>
                    <a:pt x="84335" y="175856"/>
                  </a:lnTo>
                  <a:lnTo>
                    <a:pt x="80036" y="181968"/>
                  </a:lnTo>
                  <a:lnTo>
                    <a:pt x="75265" y="187948"/>
                  </a:lnTo>
                  <a:lnTo>
                    <a:pt x="70179" y="193840"/>
                  </a:lnTo>
                  <a:lnTo>
                    <a:pt x="64884" y="199672"/>
                  </a:lnTo>
                  <a:lnTo>
                    <a:pt x="53920" y="211233"/>
                  </a:lnTo>
                  <a:lnTo>
                    <a:pt x="49281" y="216983"/>
                  </a:lnTo>
                  <a:lnTo>
                    <a:pt x="45237" y="222721"/>
                  </a:lnTo>
                  <a:lnTo>
                    <a:pt x="41588" y="228452"/>
                  </a:lnTo>
                  <a:lnTo>
                    <a:pt x="38203" y="234177"/>
                  </a:lnTo>
                  <a:lnTo>
                    <a:pt x="34993" y="239899"/>
                  </a:lnTo>
                  <a:lnTo>
                    <a:pt x="28888" y="251336"/>
                  </a:lnTo>
                  <a:lnTo>
                    <a:pt x="22999" y="262770"/>
                  </a:lnTo>
                  <a:lnTo>
                    <a:pt x="19747" y="271662"/>
                  </a:lnTo>
                  <a:lnTo>
                    <a:pt x="18301" y="278788"/>
                  </a:lnTo>
                  <a:lnTo>
                    <a:pt x="17488" y="288155"/>
                  </a:lnTo>
                  <a:lnTo>
                    <a:pt x="17297" y="294056"/>
                  </a:lnTo>
                  <a:lnTo>
                    <a:pt x="18199" y="296011"/>
                  </a:lnTo>
                  <a:lnTo>
                    <a:pt x="19753" y="297314"/>
                  </a:lnTo>
                  <a:lnTo>
                    <a:pt x="21741" y="298183"/>
                  </a:lnTo>
                  <a:lnTo>
                    <a:pt x="26490" y="299148"/>
                  </a:lnTo>
                  <a:lnTo>
                    <a:pt x="31776" y="299577"/>
                  </a:lnTo>
                  <a:lnTo>
                    <a:pt x="37300" y="299768"/>
                  </a:lnTo>
                  <a:lnTo>
                    <a:pt x="87571" y="299916"/>
                  </a:lnTo>
                  <a:lnTo>
                    <a:pt x="95528" y="298965"/>
                  </a:lnTo>
                  <a:lnTo>
                    <a:pt x="103690" y="297379"/>
                  </a:lnTo>
                  <a:lnTo>
                    <a:pt x="111989" y="295368"/>
                  </a:lnTo>
                  <a:lnTo>
                    <a:pt x="119427" y="294028"/>
                  </a:lnTo>
                  <a:lnTo>
                    <a:pt x="126290" y="293134"/>
                  </a:lnTo>
                  <a:lnTo>
                    <a:pt x="132771" y="292539"/>
                  </a:lnTo>
                  <a:lnTo>
                    <a:pt x="139949" y="291189"/>
                  </a:lnTo>
                  <a:lnTo>
                    <a:pt x="147592" y="289337"/>
                  </a:lnTo>
                  <a:lnTo>
                    <a:pt x="155544" y="287150"/>
                  </a:lnTo>
                  <a:lnTo>
                    <a:pt x="162751" y="285691"/>
                  </a:lnTo>
                  <a:lnTo>
                    <a:pt x="169461" y="284719"/>
                  </a:lnTo>
                  <a:lnTo>
                    <a:pt x="175839" y="284071"/>
                  </a:lnTo>
                  <a:lnTo>
                    <a:pt x="182949" y="282687"/>
                  </a:lnTo>
                  <a:lnTo>
                    <a:pt x="190546" y="280811"/>
                  </a:lnTo>
                  <a:lnTo>
                    <a:pt x="198468" y="278608"/>
                  </a:lnTo>
                  <a:lnTo>
                    <a:pt x="204702" y="276187"/>
                  </a:lnTo>
                  <a:lnTo>
                    <a:pt x="209811" y="273621"/>
                  </a:lnTo>
                  <a:lnTo>
                    <a:pt x="214169" y="270957"/>
                  </a:lnTo>
                  <a:lnTo>
                    <a:pt x="218979" y="269181"/>
                  </a:lnTo>
                  <a:lnTo>
                    <a:pt x="224091" y="267998"/>
                  </a:lnTo>
                  <a:lnTo>
                    <a:pt x="229404" y="267208"/>
                  </a:lnTo>
                  <a:lnTo>
                    <a:pt x="233899" y="265730"/>
                  </a:lnTo>
                  <a:lnTo>
                    <a:pt x="241432" y="261547"/>
                  </a:lnTo>
                  <a:lnTo>
                    <a:pt x="248602" y="25705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284"/>
            <p:cNvSpPr/>
            <p:nvPr/>
          </p:nvSpPr>
          <p:spPr>
            <a:xfrm>
              <a:off x="1649130" y="2237422"/>
              <a:ext cx="196815" cy="128200"/>
            </a:xfrm>
            <a:custGeom>
              <a:avLst/>
              <a:gdLst/>
              <a:ahLst/>
              <a:cxnLst/>
              <a:rect l="0" t="0" r="0" b="0"/>
              <a:pathLst>
                <a:path w="196815" h="128200">
                  <a:moveTo>
                    <a:pt x="8220" y="0"/>
                  </a:moveTo>
                  <a:lnTo>
                    <a:pt x="8220" y="53112"/>
                  </a:lnTo>
                  <a:lnTo>
                    <a:pt x="7267" y="57315"/>
                  </a:lnTo>
                  <a:lnTo>
                    <a:pt x="5679" y="62023"/>
                  </a:lnTo>
                  <a:lnTo>
                    <a:pt x="3669" y="67066"/>
                  </a:lnTo>
                  <a:lnTo>
                    <a:pt x="2328" y="71381"/>
                  </a:lnTo>
                  <a:lnTo>
                    <a:pt x="1434" y="75210"/>
                  </a:lnTo>
                  <a:lnTo>
                    <a:pt x="839" y="78715"/>
                  </a:lnTo>
                  <a:lnTo>
                    <a:pt x="441" y="82957"/>
                  </a:lnTo>
                  <a:lnTo>
                    <a:pt x="176" y="87689"/>
                  </a:lnTo>
                  <a:lnTo>
                    <a:pt x="0" y="92750"/>
                  </a:lnTo>
                  <a:lnTo>
                    <a:pt x="835" y="97076"/>
                  </a:lnTo>
                  <a:lnTo>
                    <a:pt x="2344" y="100912"/>
                  </a:lnTo>
                  <a:lnTo>
                    <a:pt x="7059" y="109363"/>
                  </a:lnTo>
                  <a:lnTo>
                    <a:pt x="10244" y="113058"/>
                  </a:lnTo>
                  <a:lnTo>
                    <a:pt x="12426" y="115377"/>
                  </a:lnTo>
                  <a:lnTo>
                    <a:pt x="15786" y="116923"/>
                  </a:lnTo>
                  <a:lnTo>
                    <a:pt x="19932" y="117954"/>
                  </a:lnTo>
                  <a:lnTo>
                    <a:pt x="24600" y="118641"/>
                  </a:lnTo>
                  <a:lnTo>
                    <a:pt x="29617" y="120051"/>
                  </a:lnTo>
                  <a:lnTo>
                    <a:pt x="34867" y="121944"/>
                  </a:lnTo>
                  <a:lnTo>
                    <a:pt x="40272" y="124159"/>
                  </a:lnTo>
                  <a:lnTo>
                    <a:pt x="44828" y="125635"/>
                  </a:lnTo>
                  <a:lnTo>
                    <a:pt x="48818" y="126619"/>
                  </a:lnTo>
                  <a:lnTo>
                    <a:pt x="52430" y="127275"/>
                  </a:lnTo>
                  <a:lnTo>
                    <a:pt x="57696" y="127713"/>
                  </a:lnTo>
                  <a:lnTo>
                    <a:pt x="64064" y="128004"/>
                  </a:lnTo>
                  <a:lnTo>
                    <a:pt x="71166" y="128199"/>
                  </a:lnTo>
                  <a:lnTo>
                    <a:pt x="77807" y="127376"/>
                  </a:lnTo>
                  <a:lnTo>
                    <a:pt x="84139" y="125875"/>
                  </a:lnTo>
                  <a:lnTo>
                    <a:pt x="90264" y="123921"/>
                  </a:lnTo>
                  <a:lnTo>
                    <a:pt x="97206" y="122619"/>
                  </a:lnTo>
                  <a:lnTo>
                    <a:pt x="104692" y="121751"/>
                  </a:lnTo>
                  <a:lnTo>
                    <a:pt x="112539" y="121172"/>
                  </a:lnTo>
                  <a:lnTo>
                    <a:pt x="119676" y="119834"/>
                  </a:lnTo>
                  <a:lnTo>
                    <a:pt x="126339" y="117989"/>
                  </a:lnTo>
                  <a:lnTo>
                    <a:pt x="132686" y="115807"/>
                  </a:lnTo>
                  <a:lnTo>
                    <a:pt x="138822" y="114352"/>
                  </a:lnTo>
                  <a:lnTo>
                    <a:pt x="144818" y="113382"/>
                  </a:lnTo>
                  <a:lnTo>
                    <a:pt x="150720" y="112736"/>
                  </a:lnTo>
                  <a:lnTo>
                    <a:pt x="156560" y="111352"/>
                  </a:lnTo>
                  <a:lnTo>
                    <a:pt x="162358" y="109477"/>
                  </a:lnTo>
                  <a:lnTo>
                    <a:pt x="168129" y="107275"/>
                  </a:lnTo>
                  <a:lnTo>
                    <a:pt x="172928" y="104854"/>
                  </a:lnTo>
                  <a:lnTo>
                    <a:pt x="177080" y="102288"/>
                  </a:lnTo>
                  <a:lnTo>
                    <a:pt x="180801" y="99625"/>
                  </a:lnTo>
                  <a:lnTo>
                    <a:pt x="184234" y="96896"/>
                  </a:lnTo>
                  <a:lnTo>
                    <a:pt x="187475" y="94125"/>
                  </a:lnTo>
                  <a:lnTo>
                    <a:pt x="196814" y="8572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285"/>
            <p:cNvSpPr/>
            <p:nvPr/>
          </p:nvSpPr>
          <p:spPr>
            <a:xfrm>
              <a:off x="1803085" y="2211705"/>
              <a:ext cx="42860" cy="334328"/>
            </a:xfrm>
            <a:custGeom>
              <a:avLst/>
              <a:gdLst/>
              <a:ahLst/>
              <a:cxnLst/>
              <a:rect l="0" t="0" r="0" b="0"/>
              <a:pathLst>
                <a:path w="42860" h="334328">
                  <a:moveTo>
                    <a:pt x="17142" y="0"/>
                  </a:moveTo>
                  <a:lnTo>
                    <a:pt x="12591" y="4551"/>
                  </a:lnTo>
                  <a:lnTo>
                    <a:pt x="11250" y="6844"/>
                  </a:lnTo>
                  <a:lnTo>
                    <a:pt x="10357" y="9325"/>
                  </a:lnTo>
                  <a:lnTo>
                    <a:pt x="8922" y="15600"/>
                  </a:lnTo>
                  <a:lnTo>
                    <a:pt x="7852" y="18020"/>
                  </a:lnTo>
                  <a:lnTo>
                    <a:pt x="4123" y="25789"/>
                  </a:lnTo>
                  <a:lnTo>
                    <a:pt x="2748" y="30527"/>
                  </a:lnTo>
                  <a:lnTo>
                    <a:pt x="1831" y="35591"/>
                  </a:lnTo>
                  <a:lnTo>
                    <a:pt x="812" y="45345"/>
                  </a:lnTo>
                  <a:lnTo>
                    <a:pt x="359" y="52856"/>
                  </a:lnTo>
                  <a:lnTo>
                    <a:pt x="158" y="61909"/>
                  </a:lnTo>
                  <a:lnTo>
                    <a:pt x="0" y="129960"/>
                  </a:lnTo>
                  <a:lnTo>
                    <a:pt x="951" y="138075"/>
                  </a:lnTo>
                  <a:lnTo>
                    <a:pt x="2538" y="146342"/>
                  </a:lnTo>
                  <a:lnTo>
                    <a:pt x="4549" y="154712"/>
                  </a:lnTo>
                  <a:lnTo>
                    <a:pt x="5889" y="163148"/>
                  </a:lnTo>
                  <a:lnTo>
                    <a:pt x="6782" y="171630"/>
                  </a:lnTo>
                  <a:lnTo>
                    <a:pt x="7378" y="180143"/>
                  </a:lnTo>
                  <a:lnTo>
                    <a:pt x="8728" y="187723"/>
                  </a:lnTo>
                  <a:lnTo>
                    <a:pt x="10580" y="194681"/>
                  </a:lnTo>
                  <a:lnTo>
                    <a:pt x="12767" y="201224"/>
                  </a:lnTo>
                  <a:lnTo>
                    <a:pt x="14225" y="208445"/>
                  </a:lnTo>
                  <a:lnTo>
                    <a:pt x="15198" y="216115"/>
                  </a:lnTo>
                  <a:lnTo>
                    <a:pt x="15846" y="224087"/>
                  </a:lnTo>
                  <a:lnTo>
                    <a:pt x="16278" y="231306"/>
                  </a:lnTo>
                  <a:lnTo>
                    <a:pt x="16758" y="244407"/>
                  </a:lnTo>
                  <a:lnTo>
                    <a:pt x="17838" y="250568"/>
                  </a:lnTo>
                  <a:lnTo>
                    <a:pt x="19511" y="256580"/>
                  </a:lnTo>
                  <a:lnTo>
                    <a:pt x="21579" y="262493"/>
                  </a:lnTo>
                  <a:lnTo>
                    <a:pt x="22957" y="268340"/>
                  </a:lnTo>
                  <a:lnTo>
                    <a:pt x="23877" y="274144"/>
                  </a:lnTo>
                  <a:lnTo>
                    <a:pt x="24489" y="279917"/>
                  </a:lnTo>
                  <a:lnTo>
                    <a:pt x="25170" y="288872"/>
                  </a:lnTo>
                  <a:lnTo>
                    <a:pt x="25472" y="296980"/>
                  </a:lnTo>
                  <a:lnTo>
                    <a:pt x="25607" y="306933"/>
                  </a:lnTo>
                  <a:lnTo>
                    <a:pt x="26595" y="311302"/>
                  </a:lnTo>
                  <a:lnTo>
                    <a:pt x="28207" y="315167"/>
                  </a:lnTo>
                  <a:lnTo>
                    <a:pt x="30234" y="318696"/>
                  </a:lnTo>
                  <a:lnTo>
                    <a:pt x="32537" y="322001"/>
                  </a:lnTo>
                  <a:lnTo>
                    <a:pt x="35025" y="325157"/>
                  </a:lnTo>
                  <a:lnTo>
                    <a:pt x="42859" y="334327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286"/>
            <p:cNvSpPr/>
            <p:nvPr/>
          </p:nvSpPr>
          <p:spPr>
            <a:xfrm>
              <a:off x="1914525" y="2074684"/>
              <a:ext cx="197168" cy="145479"/>
            </a:xfrm>
            <a:custGeom>
              <a:avLst/>
              <a:gdLst/>
              <a:ahLst/>
              <a:cxnLst/>
              <a:rect l="0" t="0" r="0" b="0"/>
              <a:pathLst>
                <a:path w="197168" h="145479">
                  <a:moveTo>
                    <a:pt x="0" y="51296"/>
                  </a:moveTo>
                  <a:lnTo>
                    <a:pt x="4550" y="51296"/>
                  </a:lnTo>
                  <a:lnTo>
                    <a:pt x="5891" y="50343"/>
                  </a:lnTo>
                  <a:lnTo>
                    <a:pt x="6785" y="48755"/>
                  </a:lnTo>
                  <a:lnTo>
                    <a:pt x="7380" y="46745"/>
                  </a:lnTo>
                  <a:lnTo>
                    <a:pt x="8730" y="44452"/>
                  </a:lnTo>
                  <a:lnTo>
                    <a:pt x="10582" y="41971"/>
                  </a:lnTo>
                  <a:lnTo>
                    <a:pt x="12770" y="39364"/>
                  </a:lnTo>
                  <a:lnTo>
                    <a:pt x="14228" y="36674"/>
                  </a:lnTo>
                  <a:lnTo>
                    <a:pt x="15200" y="33928"/>
                  </a:lnTo>
                  <a:lnTo>
                    <a:pt x="15848" y="31144"/>
                  </a:lnTo>
                  <a:lnTo>
                    <a:pt x="18185" y="28337"/>
                  </a:lnTo>
                  <a:lnTo>
                    <a:pt x="21648" y="25512"/>
                  </a:lnTo>
                  <a:lnTo>
                    <a:pt x="25862" y="22676"/>
                  </a:lnTo>
                  <a:lnTo>
                    <a:pt x="29624" y="20786"/>
                  </a:lnTo>
                  <a:lnTo>
                    <a:pt x="33084" y="19526"/>
                  </a:lnTo>
                  <a:lnTo>
                    <a:pt x="36343" y="18686"/>
                  </a:lnTo>
                  <a:lnTo>
                    <a:pt x="42505" y="15212"/>
                  </a:lnTo>
                  <a:lnTo>
                    <a:pt x="45481" y="12953"/>
                  </a:lnTo>
                  <a:lnTo>
                    <a:pt x="49371" y="10494"/>
                  </a:lnTo>
                  <a:lnTo>
                    <a:pt x="53869" y="7902"/>
                  </a:lnTo>
                  <a:lnTo>
                    <a:pt x="58772" y="5221"/>
                  </a:lnTo>
                  <a:lnTo>
                    <a:pt x="63946" y="3434"/>
                  </a:lnTo>
                  <a:lnTo>
                    <a:pt x="69301" y="2243"/>
                  </a:lnTo>
                  <a:lnTo>
                    <a:pt x="74775" y="1449"/>
                  </a:lnTo>
                  <a:lnTo>
                    <a:pt x="79377" y="920"/>
                  </a:lnTo>
                  <a:lnTo>
                    <a:pt x="83398" y="567"/>
                  </a:lnTo>
                  <a:lnTo>
                    <a:pt x="87031" y="331"/>
                  </a:lnTo>
                  <a:lnTo>
                    <a:pt x="93608" y="70"/>
                  </a:lnTo>
                  <a:lnTo>
                    <a:pt x="96695" y="0"/>
                  </a:lnTo>
                  <a:lnTo>
                    <a:pt x="99705" y="906"/>
                  </a:lnTo>
                  <a:lnTo>
                    <a:pt x="105591" y="4453"/>
                  </a:lnTo>
                  <a:lnTo>
                    <a:pt x="107541" y="6732"/>
                  </a:lnTo>
                  <a:lnTo>
                    <a:pt x="108841" y="9204"/>
                  </a:lnTo>
                  <a:lnTo>
                    <a:pt x="110928" y="15464"/>
                  </a:lnTo>
                  <a:lnTo>
                    <a:pt x="111214" y="18861"/>
                  </a:lnTo>
                  <a:lnTo>
                    <a:pt x="111340" y="23545"/>
                  </a:lnTo>
                  <a:lnTo>
                    <a:pt x="111397" y="28802"/>
                  </a:lnTo>
                  <a:lnTo>
                    <a:pt x="110459" y="32490"/>
                  </a:lnTo>
                  <a:lnTo>
                    <a:pt x="108882" y="36853"/>
                  </a:lnTo>
                  <a:lnTo>
                    <a:pt x="106878" y="41668"/>
                  </a:lnTo>
                  <a:lnTo>
                    <a:pt x="104589" y="45829"/>
                  </a:lnTo>
                  <a:lnTo>
                    <a:pt x="102111" y="49556"/>
                  </a:lnTo>
                  <a:lnTo>
                    <a:pt x="99506" y="52994"/>
                  </a:lnTo>
                  <a:lnTo>
                    <a:pt x="97770" y="57190"/>
                  </a:lnTo>
                  <a:lnTo>
                    <a:pt x="96612" y="61893"/>
                  </a:lnTo>
                  <a:lnTo>
                    <a:pt x="95840" y="66933"/>
                  </a:lnTo>
                  <a:lnTo>
                    <a:pt x="94373" y="71245"/>
                  </a:lnTo>
                  <a:lnTo>
                    <a:pt x="92443" y="75073"/>
                  </a:lnTo>
                  <a:lnTo>
                    <a:pt x="90203" y="78577"/>
                  </a:lnTo>
                  <a:lnTo>
                    <a:pt x="88711" y="81866"/>
                  </a:lnTo>
                  <a:lnTo>
                    <a:pt x="87715" y="85011"/>
                  </a:lnTo>
                  <a:lnTo>
                    <a:pt x="87052" y="88060"/>
                  </a:lnTo>
                  <a:lnTo>
                    <a:pt x="85657" y="91998"/>
                  </a:lnTo>
                  <a:lnTo>
                    <a:pt x="83774" y="96528"/>
                  </a:lnTo>
                  <a:lnTo>
                    <a:pt x="81567" y="101453"/>
                  </a:lnTo>
                  <a:lnTo>
                    <a:pt x="80095" y="105689"/>
                  </a:lnTo>
                  <a:lnTo>
                    <a:pt x="79114" y="109465"/>
                  </a:lnTo>
                  <a:lnTo>
                    <a:pt x="78460" y="112935"/>
                  </a:lnTo>
                  <a:lnTo>
                    <a:pt x="77072" y="116201"/>
                  </a:lnTo>
                  <a:lnTo>
                    <a:pt x="75193" y="119331"/>
                  </a:lnTo>
                  <a:lnTo>
                    <a:pt x="69886" y="126647"/>
                  </a:lnTo>
                  <a:lnTo>
                    <a:pt x="69160" y="130188"/>
                  </a:lnTo>
                  <a:lnTo>
                    <a:pt x="68967" y="132465"/>
                  </a:lnTo>
                  <a:lnTo>
                    <a:pt x="69790" y="133984"/>
                  </a:lnTo>
                  <a:lnTo>
                    <a:pt x="71291" y="134996"/>
                  </a:lnTo>
                  <a:lnTo>
                    <a:pt x="73245" y="135671"/>
                  </a:lnTo>
                  <a:lnTo>
                    <a:pt x="77956" y="138961"/>
                  </a:lnTo>
                  <a:lnTo>
                    <a:pt x="80545" y="141172"/>
                  </a:lnTo>
                  <a:lnTo>
                    <a:pt x="83224" y="142645"/>
                  </a:lnTo>
                  <a:lnTo>
                    <a:pt x="88741" y="144283"/>
                  </a:lnTo>
                  <a:lnTo>
                    <a:pt x="93450" y="144720"/>
                  </a:lnTo>
                  <a:lnTo>
                    <a:pt x="99447" y="145011"/>
                  </a:lnTo>
                  <a:lnTo>
                    <a:pt x="112778" y="145334"/>
                  </a:lnTo>
                  <a:lnTo>
                    <a:pt x="125054" y="145478"/>
                  </a:lnTo>
                  <a:lnTo>
                    <a:pt x="130994" y="144564"/>
                  </a:lnTo>
                  <a:lnTo>
                    <a:pt x="136859" y="143002"/>
                  </a:lnTo>
                  <a:lnTo>
                    <a:pt x="142674" y="141008"/>
                  </a:lnTo>
                  <a:lnTo>
                    <a:pt x="148456" y="139679"/>
                  </a:lnTo>
                  <a:lnTo>
                    <a:pt x="154215" y="138793"/>
                  </a:lnTo>
                  <a:lnTo>
                    <a:pt x="159960" y="138202"/>
                  </a:lnTo>
                  <a:lnTo>
                    <a:pt x="165695" y="137808"/>
                  </a:lnTo>
                  <a:lnTo>
                    <a:pt x="171423" y="137546"/>
                  </a:lnTo>
                  <a:lnTo>
                    <a:pt x="186047" y="137176"/>
                  </a:lnTo>
                  <a:lnTo>
                    <a:pt x="197167" y="137021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287"/>
            <p:cNvSpPr/>
            <p:nvPr/>
          </p:nvSpPr>
          <p:spPr>
            <a:xfrm>
              <a:off x="2291714" y="2314575"/>
              <a:ext cx="197169" cy="42863"/>
            </a:xfrm>
            <a:custGeom>
              <a:avLst/>
              <a:gdLst/>
              <a:ahLst/>
              <a:cxnLst/>
              <a:rect l="0" t="0" r="0" b="0"/>
              <a:pathLst>
                <a:path w="197169" h="42863">
                  <a:moveTo>
                    <a:pt x="0" y="42862"/>
                  </a:moveTo>
                  <a:lnTo>
                    <a:pt x="8220" y="34643"/>
                  </a:lnTo>
                  <a:lnTo>
                    <a:pt x="13019" y="34394"/>
                  </a:lnTo>
                  <a:lnTo>
                    <a:pt x="16300" y="33407"/>
                  </a:lnTo>
                  <a:lnTo>
                    <a:pt x="20391" y="31796"/>
                  </a:lnTo>
                  <a:lnTo>
                    <a:pt x="25024" y="29770"/>
                  </a:lnTo>
                  <a:lnTo>
                    <a:pt x="30018" y="28419"/>
                  </a:lnTo>
                  <a:lnTo>
                    <a:pt x="35252" y="27518"/>
                  </a:lnTo>
                  <a:lnTo>
                    <a:pt x="40647" y="26918"/>
                  </a:lnTo>
                  <a:lnTo>
                    <a:pt x="46148" y="26518"/>
                  </a:lnTo>
                  <a:lnTo>
                    <a:pt x="51721" y="26251"/>
                  </a:lnTo>
                  <a:lnTo>
                    <a:pt x="57341" y="26073"/>
                  </a:lnTo>
                  <a:lnTo>
                    <a:pt x="63945" y="25002"/>
                  </a:lnTo>
                  <a:lnTo>
                    <a:pt x="71205" y="23335"/>
                  </a:lnTo>
                  <a:lnTo>
                    <a:pt x="78903" y="21271"/>
                  </a:lnTo>
                  <a:lnTo>
                    <a:pt x="85939" y="19896"/>
                  </a:lnTo>
                  <a:lnTo>
                    <a:pt x="92536" y="18979"/>
                  </a:lnTo>
                  <a:lnTo>
                    <a:pt x="98838" y="18367"/>
                  </a:lnTo>
                  <a:lnTo>
                    <a:pt x="105897" y="17007"/>
                  </a:lnTo>
                  <a:lnTo>
                    <a:pt x="113461" y="15148"/>
                  </a:lnTo>
                  <a:lnTo>
                    <a:pt x="121361" y="12956"/>
                  </a:lnTo>
                  <a:lnTo>
                    <a:pt x="129485" y="11495"/>
                  </a:lnTo>
                  <a:lnTo>
                    <a:pt x="137758" y="10521"/>
                  </a:lnTo>
                  <a:lnTo>
                    <a:pt x="146132" y="9871"/>
                  </a:lnTo>
                  <a:lnTo>
                    <a:pt x="153619" y="9438"/>
                  </a:lnTo>
                  <a:lnTo>
                    <a:pt x="167018" y="8957"/>
                  </a:lnTo>
                  <a:lnTo>
                    <a:pt x="172305" y="7876"/>
                  </a:lnTo>
                  <a:lnTo>
                    <a:pt x="176783" y="6203"/>
                  </a:lnTo>
                  <a:lnTo>
                    <a:pt x="180720" y="4135"/>
                  </a:lnTo>
                  <a:lnTo>
                    <a:pt x="184298" y="2757"/>
                  </a:lnTo>
                  <a:lnTo>
                    <a:pt x="187636" y="1838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288"/>
            <p:cNvSpPr/>
            <p:nvPr/>
          </p:nvSpPr>
          <p:spPr>
            <a:xfrm>
              <a:off x="2278273" y="2391727"/>
              <a:ext cx="279190" cy="17041"/>
            </a:xfrm>
            <a:custGeom>
              <a:avLst/>
              <a:gdLst/>
              <a:ahLst/>
              <a:cxnLst/>
              <a:rect l="0" t="0" r="0" b="0"/>
              <a:pathLst>
                <a:path w="279190" h="17041">
                  <a:moveTo>
                    <a:pt x="13441" y="8573"/>
                  </a:moveTo>
                  <a:lnTo>
                    <a:pt x="423" y="8573"/>
                  </a:lnTo>
                  <a:lnTo>
                    <a:pt x="0" y="9525"/>
                  </a:lnTo>
                  <a:lnTo>
                    <a:pt x="670" y="11112"/>
                  </a:lnTo>
                  <a:lnTo>
                    <a:pt x="2070" y="13124"/>
                  </a:lnTo>
                  <a:lnTo>
                    <a:pt x="3955" y="14464"/>
                  </a:lnTo>
                  <a:lnTo>
                    <a:pt x="6165" y="15358"/>
                  </a:lnTo>
                  <a:lnTo>
                    <a:pt x="8590" y="15953"/>
                  </a:lnTo>
                  <a:lnTo>
                    <a:pt x="11160" y="16351"/>
                  </a:lnTo>
                  <a:lnTo>
                    <a:pt x="16555" y="16792"/>
                  </a:lnTo>
                  <a:lnTo>
                    <a:pt x="24668" y="16988"/>
                  </a:lnTo>
                  <a:lnTo>
                    <a:pt x="29498" y="17040"/>
                  </a:lnTo>
                  <a:lnTo>
                    <a:pt x="34623" y="16123"/>
                  </a:lnTo>
                  <a:lnTo>
                    <a:pt x="39945" y="14559"/>
                  </a:lnTo>
                  <a:lnTo>
                    <a:pt x="45398" y="12563"/>
                  </a:lnTo>
                  <a:lnTo>
                    <a:pt x="51891" y="11233"/>
                  </a:lnTo>
                  <a:lnTo>
                    <a:pt x="59077" y="10346"/>
                  </a:lnTo>
                  <a:lnTo>
                    <a:pt x="66725" y="9755"/>
                  </a:lnTo>
                  <a:lnTo>
                    <a:pt x="74681" y="9361"/>
                  </a:lnTo>
                  <a:lnTo>
                    <a:pt x="91142" y="8923"/>
                  </a:lnTo>
                  <a:lnTo>
                    <a:pt x="175980" y="8582"/>
                  </a:lnTo>
                  <a:lnTo>
                    <a:pt x="185618" y="7626"/>
                  </a:lnTo>
                  <a:lnTo>
                    <a:pt x="195854" y="6037"/>
                  </a:lnTo>
                  <a:lnTo>
                    <a:pt x="206487" y="4024"/>
                  </a:lnTo>
                  <a:lnTo>
                    <a:pt x="215481" y="2683"/>
                  </a:lnTo>
                  <a:lnTo>
                    <a:pt x="223382" y="1789"/>
                  </a:lnTo>
                  <a:lnTo>
                    <a:pt x="230554" y="1193"/>
                  </a:lnTo>
                  <a:lnTo>
                    <a:pt x="238193" y="795"/>
                  </a:lnTo>
                  <a:lnTo>
                    <a:pt x="254301" y="353"/>
                  </a:lnTo>
                  <a:lnTo>
                    <a:pt x="279189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289"/>
            <p:cNvSpPr/>
            <p:nvPr/>
          </p:nvSpPr>
          <p:spPr>
            <a:xfrm>
              <a:off x="2728912" y="2271712"/>
              <a:ext cx="188596" cy="222842"/>
            </a:xfrm>
            <a:custGeom>
              <a:avLst/>
              <a:gdLst/>
              <a:ahLst/>
              <a:cxnLst/>
              <a:rect l="0" t="0" r="0" b="0"/>
              <a:pathLst>
                <a:path w="188596" h="222842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5" y="2540"/>
                  </a:lnTo>
                  <a:lnTo>
                    <a:pt x="7381" y="4551"/>
                  </a:lnTo>
                  <a:lnTo>
                    <a:pt x="10583" y="9325"/>
                  </a:lnTo>
                  <a:lnTo>
                    <a:pt x="15181" y="14622"/>
                  </a:lnTo>
                  <a:lnTo>
                    <a:pt x="20400" y="20151"/>
                  </a:lnTo>
                  <a:lnTo>
                    <a:pt x="28693" y="28619"/>
                  </a:lnTo>
                  <a:lnTo>
                    <a:pt x="30558" y="32414"/>
                  </a:lnTo>
                  <a:lnTo>
                    <a:pt x="31802" y="36850"/>
                  </a:lnTo>
                  <a:lnTo>
                    <a:pt x="32632" y="41711"/>
                  </a:lnTo>
                  <a:lnTo>
                    <a:pt x="34137" y="46858"/>
                  </a:lnTo>
                  <a:lnTo>
                    <a:pt x="36093" y="52194"/>
                  </a:lnTo>
                  <a:lnTo>
                    <a:pt x="38349" y="57656"/>
                  </a:lnTo>
                  <a:lnTo>
                    <a:pt x="39854" y="63202"/>
                  </a:lnTo>
                  <a:lnTo>
                    <a:pt x="40857" y="68805"/>
                  </a:lnTo>
                  <a:lnTo>
                    <a:pt x="41525" y="74445"/>
                  </a:lnTo>
                  <a:lnTo>
                    <a:pt x="41971" y="80110"/>
                  </a:lnTo>
                  <a:lnTo>
                    <a:pt x="42268" y="85792"/>
                  </a:lnTo>
                  <a:lnTo>
                    <a:pt x="42466" y="91484"/>
                  </a:lnTo>
                  <a:lnTo>
                    <a:pt x="43551" y="97185"/>
                  </a:lnTo>
                  <a:lnTo>
                    <a:pt x="45226" y="102890"/>
                  </a:lnTo>
                  <a:lnTo>
                    <a:pt x="47296" y="108598"/>
                  </a:lnTo>
                  <a:lnTo>
                    <a:pt x="48676" y="114309"/>
                  </a:lnTo>
                  <a:lnTo>
                    <a:pt x="49596" y="120021"/>
                  </a:lnTo>
                  <a:lnTo>
                    <a:pt x="50209" y="125734"/>
                  </a:lnTo>
                  <a:lnTo>
                    <a:pt x="51570" y="131448"/>
                  </a:lnTo>
                  <a:lnTo>
                    <a:pt x="53430" y="137162"/>
                  </a:lnTo>
                  <a:lnTo>
                    <a:pt x="55623" y="142876"/>
                  </a:lnTo>
                  <a:lnTo>
                    <a:pt x="58037" y="148591"/>
                  </a:lnTo>
                  <a:lnTo>
                    <a:pt x="60599" y="154306"/>
                  </a:lnTo>
                  <a:lnTo>
                    <a:pt x="63259" y="160020"/>
                  </a:lnTo>
                  <a:lnTo>
                    <a:pt x="65033" y="165735"/>
                  </a:lnTo>
                  <a:lnTo>
                    <a:pt x="66215" y="171450"/>
                  </a:lnTo>
                  <a:lnTo>
                    <a:pt x="67003" y="177165"/>
                  </a:lnTo>
                  <a:lnTo>
                    <a:pt x="68481" y="181928"/>
                  </a:lnTo>
                  <a:lnTo>
                    <a:pt x="70419" y="186055"/>
                  </a:lnTo>
                  <a:lnTo>
                    <a:pt x="72664" y="189759"/>
                  </a:lnTo>
                  <a:lnTo>
                    <a:pt x="75157" y="196415"/>
                  </a:lnTo>
                  <a:lnTo>
                    <a:pt x="75822" y="199523"/>
                  </a:lnTo>
                  <a:lnTo>
                    <a:pt x="79101" y="205517"/>
                  </a:lnTo>
                  <a:lnTo>
                    <a:pt x="81309" y="208449"/>
                  </a:lnTo>
                  <a:lnTo>
                    <a:pt x="83763" y="214247"/>
                  </a:lnTo>
                  <a:lnTo>
                    <a:pt x="85715" y="222841"/>
                  </a:lnTo>
                  <a:lnTo>
                    <a:pt x="85725" y="181422"/>
                  </a:lnTo>
                  <a:lnTo>
                    <a:pt x="84772" y="176193"/>
                  </a:lnTo>
                  <a:lnTo>
                    <a:pt x="83185" y="170802"/>
                  </a:lnTo>
                  <a:lnTo>
                    <a:pt x="81174" y="165303"/>
                  </a:lnTo>
                  <a:lnTo>
                    <a:pt x="78881" y="160684"/>
                  </a:lnTo>
                  <a:lnTo>
                    <a:pt x="76400" y="156653"/>
                  </a:lnTo>
                  <a:lnTo>
                    <a:pt x="73793" y="153013"/>
                  </a:lnTo>
                  <a:lnTo>
                    <a:pt x="71103" y="148681"/>
                  </a:lnTo>
                  <a:lnTo>
                    <a:pt x="68357" y="143888"/>
                  </a:lnTo>
                  <a:lnTo>
                    <a:pt x="65574" y="138788"/>
                  </a:lnTo>
                  <a:lnTo>
                    <a:pt x="63718" y="133483"/>
                  </a:lnTo>
                  <a:lnTo>
                    <a:pt x="62481" y="128041"/>
                  </a:lnTo>
                  <a:lnTo>
                    <a:pt x="61657" y="122508"/>
                  </a:lnTo>
                  <a:lnTo>
                    <a:pt x="60154" y="116915"/>
                  </a:lnTo>
                  <a:lnTo>
                    <a:pt x="58201" y="111281"/>
                  </a:lnTo>
                  <a:lnTo>
                    <a:pt x="55945" y="105620"/>
                  </a:lnTo>
                  <a:lnTo>
                    <a:pt x="54442" y="100893"/>
                  </a:lnTo>
                  <a:lnTo>
                    <a:pt x="53440" y="96790"/>
                  </a:lnTo>
                  <a:lnTo>
                    <a:pt x="52772" y="93101"/>
                  </a:lnTo>
                  <a:lnTo>
                    <a:pt x="52326" y="88738"/>
                  </a:lnTo>
                  <a:lnTo>
                    <a:pt x="52029" y="83924"/>
                  </a:lnTo>
                  <a:lnTo>
                    <a:pt x="51831" y="78809"/>
                  </a:lnTo>
                  <a:lnTo>
                    <a:pt x="52651" y="74447"/>
                  </a:lnTo>
                  <a:lnTo>
                    <a:pt x="54151" y="70586"/>
                  </a:lnTo>
                  <a:lnTo>
                    <a:pt x="58357" y="63757"/>
                  </a:lnTo>
                  <a:lnTo>
                    <a:pt x="63402" y="57546"/>
                  </a:lnTo>
                  <a:lnTo>
                    <a:pt x="67033" y="54557"/>
                  </a:lnTo>
                  <a:lnTo>
                    <a:pt x="71358" y="51611"/>
                  </a:lnTo>
                  <a:lnTo>
                    <a:pt x="76147" y="48695"/>
                  </a:lnTo>
                  <a:lnTo>
                    <a:pt x="80292" y="46751"/>
                  </a:lnTo>
                  <a:lnTo>
                    <a:pt x="84008" y="45455"/>
                  </a:lnTo>
                  <a:lnTo>
                    <a:pt x="87438" y="44591"/>
                  </a:lnTo>
                  <a:lnTo>
                    <a:pt x="91629" y="43062"/>
                  </a:lnTo>
                  <a:lnTo>
                    <a:pt x="96329" y="41091"/>
                  </a:lnTo>
                  <a:lnTo>
                    <a:pt x="101367" y="38824"/>
                  </a:lnTo>
                  <a:lnTo>
                    <a:pt x="106630" y="37312"/>
                  </a:lnTo>
                  <a:lnTo>
                    <a:pt x="112044" y="36305"/>
                  </a:lnTo>
                  <a:lnTo>
                    <a:pt x="117559" y="35633"/>
                  </a:lnTo>
                  <a:lnTo>
                    <a:pt x="123140" y="35185"/>
                  </a:lnTo>
                  <a:lnTo>
                    <a:pt x="128766" y="34887"/>
                  </a:lnTo>
                  <a:lnTo>
                    <a:pt x="140097" y="34555"/>
                  </a:lnTo>
                  <a:lnTo>
                    <a:pt x="173809" y="34300"/>
                  </a:lnTo>
                  <a:lnTo>
                    <a:pt x="182732" y="34293"/>
                  </a:lnTo>
                  <a:lnTo>
                    <a:pt x="184686" y="35245"/>
                  </a:lnTo>
                  <a:lnTo>
                    <a:pt x="185989" y="36831"/>
                  </a:lnTo>
                  <a:lnTo>
                    <a:pt x="188595" y="4286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290"/>
            <p:cNvSpPr/>
            <p:nvPr/>
          </p:nvSpPr>
          <p:spPr>
            <a:xfrm>
              <a:off x="2977514" y="2074548"/>
              <a:ext cx="351474" cy="154303"/>
            </a:xfrm>
            <a:custGeom>
              <a:avLst/>
              <a:gdLst/>
              <a:ahLst/>
              <a:cxnLst/>
              <a:rect l="0" t="0" r="0" b="0"/>
              <a:pathLst>
                <a:path w="351474" h="154303">
                  <a:moveTo>
                    <a:pt x="0" y="42859"/>
                  </a:moveTo>
                  <a:lnTo>
                    <a:pt x="0" y="38308"/>
                  </a:lnTo>
                  <a:lnTo>
                    <a:pt x="953" y="36015"/>
                  </a:lnTo>
                  <a:lnTo>
                    <a:pt x="2540" y="33534"/>
                  </a:lnTo>
                  <a:lnTo>
                    <a:pt x="7381" y="27259"/>
                  </a:lnTo>
                  <a:lnTo>
                    <a:pt x="10583" y="23861"/>
                  </a:lnTo>
                  <a:lnTo>
                    <a:pt x="12771" y="21621"/>
                  </a:lnTo>
                  <a:lnTo>
                    <a:pt x="15182" y="20128"/>
                  </a:lnTo>
                  <a:lnTo>
                    <a:pt x="23125" y="17074"/>
                  </a:lnTo>
                  <a:lnTo>
                    <a:pt x="28693" y="12984"/>
                  </a:lnTo>
                  <a:lnTo>
                    <a:pt x="32464" y="10560"/>
                  </a:lnTo>
                  <a:lnTo>
                    <a:pt x="36883" y="7991"/>
                  </a:lnTo>
                  <a:lnTo>
                    <a:pt x="45920" y="3550"/>
                  </a:lnTo>
                  <a:lnTo>
                    <a:pt x="53112" y="1576"/>
                  </a:lnTo>
                  <a:lnTo>
                    <a:pt x="62023" y="698"/>
                  </a:lnTo>
                  <a:lnTo>
                    <a:pt x="72333" y="309"/>
                  </a:lnTo>
                  <a:lnTo>
                    <a:pt x="94475" y="58"/>
                  </a:lnTo>
                  <a:lnTo>
                    <a:pt x="137143" y="0"/>
                  </a:lnTo>
                  <a:lnTo>
                    <a:pt x="140959" y="951"/>
                  </a:lnTo>
                  <a:lnTo>
                    <a:pt x="147739" y="4549"/>
                  </a:lnTo>
                  <a:lnTo>
                    <a:pt x="156467" y="9322"/>
                  </a:lnTo>
                  <a:lnTo>
                    <a:pt x="161461" y="11929"/>
                  </a:lnTo>
                  <a:lnTo>
                    <a:pt x="164791" y="14619"/>
                  </a:lnTo>
                  <a:lnTo>
                    <a:pt x="167011" y="17365"/>
                  </a:lnTo>
                  <a:lnTo>
                    <a:pt x="168491" y="20148"/>
                  </a:lnTo>
                  <a:lnTo>
                    <a:pt x="170430" y="22956"/>
                  </a:lnTo>
                  <a:lnTo>
                    <a:pt x="172675" y="25780"/>
                  </a:lnTo>
                  <a:lnTo>
                    <a:pt x="175124" y="28616"/>
                  </a:lnTo>
                  <a:lnTo>
                    <a:pt x="176757" y="31458"/>
                  </a:lnTo>
                  <a:lnTo>
                    <a:pt x="177846" y="34306"/>
                  </a:lnTo>
                  <a:lnTo>
                    <a:pt x="178572" y="37157"/>
                  </a:lnTo>
                  <a:lnTo>
                    <a:pt x="179055" y="40963"/>
                  </a:lnTo>
                  <a:lnTo>
                    <a:pt x="179378" y="45405"/>
                  </a:lnTo>
                  <a:lnTo>
                    <a:pt x="179736" y="54468"/>
                  </a:lnTo>
                  <a:lnTo>
                    <a:pt x="179895" y="61671"/>
                  </a:lnTo>
                  <a:lnTo>
                    <a:pt x="178985" y="64925"/>
                  </a:lnTo>
                  <a:lnTo>
                    <a:pt x="177426" y="68047"/>
                  </a:lnTo>
                  <a:lnTo>
                    <a:pt x="175435" y="71081"/>
                  </a:lnTo>
                  <a:lnTo>
                    <a:pt x="173154" y="75009"/>
                  </a:lnTo>
                  <a:lnTo>
                    <a:pt x="168080" y="84453"/>
                  </a:lnTo>
                  <a:lnTo>
                    <a:pt x="165394" y="88686"/>
                  </a:lnTo>
                  <a:lnTo>
                    <a:pt x="162650" y="92460"/>
                  </a:lnTo>
                  <a:lnTo>
                    <a:pt x="159869" y="95929"/>
                  </a:lnTo>
                  <a:lnTo>
                    <a:pt x="157062" y="99194"/>
                  </a:lnTo>
                  <a:lnTo>
                    <a:pt x="154238" y="102323"/>
                  </a:lnTo>
                  <a:lnTo>
                    <a:pt x="151403" y="105362"/>
                  </a:lnTo>
                  <a:lnTo>
                    <a:pt x="149513" y="108340"/>
                  </a:lnTo>
                  <a:lnTo>
                    <a:pt x="148253" y="111278"/>
                  </a:lnTo>
                  <a:lnTo>
                    <a:pt x="147413" y="114189"/>
                  </a:lnTo>
                  <a:lnTo>
                    <a:pt x="145900" y="117082"/>
                  </a:lnTo>
                  <a:lnTo>
                    <a:pt x="143940" y="119964"/>
                  </a:lnTo>
                  <a:lnTo>
                    <a:pt x="141680" y="122837"/>
                  </a:lnTo>
                  <a:lnTo>
                    <a:pt x="140173" y="125705"/>
                  </a:lnTo>
                  <a:lnTo>
                    <a:pt x="139169" y="128570"/>
                  </a:lnTo>
                  <a:lnTo>
                    <a:pt x="138500" y="131432"/>
                  </a:lnTo>
                  <a:lnTo>
                    <a:pt x="138053" y="134293"/>
                  </a:lnTo>
                  <a:lnTo>
                    <a:pt x="137756" y="137152"/>
                  </a:lnTo>
                  <a:lnTo>
                    <a:pt x="137278" y="144035"/>
                  </a:lnTo>
                  <a:lnTo>
                    <a:pt x="137213" y="147516"/>
                  </a:lnTo>
                  <a:lnTo>
                    <a:pt x="137195" y="149778"/>
                  </a:lnTo>
                  <a:lnTo>
                    <a:pt x="139088" y="151286"/>
                  </a:lnTo>
                  <a:lnTo>
                    <a:pt x="146272" y="152961"/>
                  </a:lnTo>
                  <a:lnTo>
                    <a:pt x="156476" y="153904"/>
                  </a:lnTo>
                  <a:lnTo>
                    <a:pt x="165113" y="154125"/>
                  </a:lnTo>
                  <a:lnTo>
                    <a:pt x="351473" y="15430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291"/>
            <p:cNvSpPr/>
            <p:nvPr/>
          </p:nvSpPr>
          <p:spPr>
            <a:xfrm>
              <a:off x="422909" y="2966085"/>
              <a:ext cx="17146" cy="325756"/>
            </a:xfrm>
            <a:custGeom>
              <a:avLst/>
              <a:gdLst/>
              <a:ahLst/>
              <a:cxnLst/>
              <a:rect l="0" t="0" r="0" b="0"/>
              <a:pathLst>
                <a:path w="17146" h="325756">
                  <a:moveTo>
                    <a:pt x="0" y="0"/>
                  </a:moveTo>
                  <a:lnTo>
                    <a:pt x="7381" y="0"/>
                  </a:lnTo>
                  <a:lnTo>
                    <a:pt x="7779" y="952"/>
                  </a:lnTo>
                  <a:lnTo>
                    <a:pt x="8220" y="4551"/>
                  </a:lnTo>
                  <a:lnTo>
                    <a:pt x="9290" y="5891"/>
                  </a:lnTo>
                  <a:lnTo>
                    <a:pt x="10956" y="6785"/>
                  </a:lnTo>
                  <a:lnTo>
                    <a:pt x="13019" y="7380"/>
                  </a:lnTo>
                  <a:lnTo>
                    <a:pt x="13442" y="9683"/>
                  </a:lnTo>
                  <a:lnTo>
                    <a:pt x="12772" y="13123"/>
                  </a:lnTo>
                  <a:lnTo>
                    <a:pt x="11372" y="17321"/>
                  </a:lnTo>
                  <a:lnTo>
                    <a:pt x="11392" y="22024"/>
                  </a:lnTo>
                  <a:lnTo>
                    <a:pt x="12357" y="27065"/>
                  </a:lnTo>
                  <a:lnTo>
                    <a:pt x="13953" y="32331"/>
                  </a:lnTo>
                  <a:lnTo>
                    <a:pt x="15017" y="36794"/>
                  </a:lnTo>
                  <a:lnTo>
                    <a:pt x="15727" y="40721"/>
                  </a:lnTo>
                  <a:lnTo>
                    <a:pt x="16200" y="44293"/>
                  </a:lnTo>
                  <a:lnTo>
                    <a:pt x="15562" y="49531"/>
                  </a:lnTo>
                  <a:lnTo>
                    <a:pt x="14185" y="55880"/>
                  </a:lnTo>
                  <a:lnTo>
                    <a:pt x="12314" y="62971"/>
                  </a:lnTo>
                  <a:lnTo>
                    <a:pt x="11067" y="70556"/>
                  </a:lnTo>
                  <a:lnTo>
                    <a:pt x="10236" y="78469"/>
                  </a:lnTo>
                  <a:lnTo>
                    <a:pt x="9681" y="86603"/>
                  </a:lnTo>
                  <a:lnTo>
                    <a:pt x="10264" y="93930"/>
                  </a:lnTo>
                  <a:lnTo>
                    <a:pt x="11606" y="100720"/>
                  </a:lnTo>
                  <a:lnTo>
                    <a:pt x="13452" y="107151"/>
                  </a:lnTo>
                  <a:lnTo>
                    <a:pt x="13731" y="114297"/>
                  </a:lnTo>
                  <a:lnTo>
                    <a:pt x="12964" y="121918"/>
                  </a:lnTo>
                  <a:lnTo>
                    <a:pt x="11500" y="129856"/>
                  </a:lnTo>
                  <a:lnTo>
                    <a:pt x="10525" y="138005"/>
                  </a:lnTo>
                  <a:lnTo>
                    <a:pt x="9874" y="146296"/>
                  </a:lnTo>
                  <a:lnTo>
                    <a:pt x="9151" y="162175"/>
                  </a:lnTo>
                  <a:lnTo>
                    <a:pt x="8830" y="175583"/>
                  </a:lnTo>
                  <a:lnTo>
                    <a:pt x="8649" y="198392"/>
                  </a:lnTo>
                  <a:lnTo>
                    <a:pt x="9576" y="205603"/>
                  </a:lnTo>
                  <a:lnTo>
                    <a:pt x="11147" y="212316"/>
                  </a:lnTo>
                  <a:lnTo>
                    <a:pt x="13146" y="218697"/>
                  </a:lnTo>
                  <a:lnTo>
                    <a:pt x="14479" y="224855"/>
                  </a:lnTo>
                  <a:lnTo>
                    <a:pt x="15368" y="230866"/>
                  </a:lnTo>
                  <a:lnTo>
                    <a:pt x="15961" y="236778"/>
                  </a:lnTo>
                  <a:lnTo>
                    <a:pt x="16355" y="242624"/>
                  </a:lnTo>
                  <a:lnTo>
                    <a:pt x="16619" y="248427"/>
                  </a:lnTo>
                  <a:lnTo>
                    <a:pt x="16911" y="259954"/>
                  </a:lnTo>
                  <a:lnTo>
                    <a:pt x="17145" y="315091"/>
                  </a:lnTo>
                  <a:lnTo>
                    <a:pt x="16192" y="315788"/>
                  </a:lnTo>
                  <a:lnTo>
                    <a:pt x="14605" y="316253"/>
                  </a:lnTo>
                  <a:lnTo>
                    <a:pt x="12594" y="316563"/>
                  </a:lnTo>
                  <a:lnTo>
                    <a:pt x="11254" y="317721"/>
                  </a:lnTo>
                  <a:lnTo>
                    <a:pt x="10360" y="319447"/>
                  </a:lnTo>
                  <a:lnTo>
                    <a:pt x="8573" y="32575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292"/>
            <p:cNvSpPr/>
            <p:nvPr/>
          </p:nvSpPr>
          <p:spPr>
            <a:xfrm>
              <a:off x="589753" y="2974702"/>
              <a:ext cx="278307" cy="231369"/>
            </a:xfrm>
            <a:custGeom>
              <a:avLst/>
              <a:gdLst/>
              <a:ahLst/>
              <a:cxnLst/>
              <a:rect l="0" t="0" r="0" b="0"/>
              <a:pathLst>
                <a:path w="278307" h="231369">
                  <a:moveTo>
                    <a:pt x="47469" y="8528"/>
                  </a:moveTo>
                  <a:lnTo>
                    <a:pt x="42918" y="8528"/>
                  </a:lnTo>
                  <a:lnTo>
                    <a:pt x="41578" y="9480"/>
                  </a:lnTo>
                  <a:lnTo>
                    <a:pt x="40684" y="11068"/>
                  </a:lnTo>
                  <a:lnTo>
                    <a:pt x="39001" y="16747"/>
                  </a:lnTo>
                  <a:lnTo>
                    <a:pt x="43478" y="21546"/>
                  </a:lnTo>
                  <a:lnTo>
                    <a:pt x="44808" y="23874"/>
                  </a:lnTo>
                  <a:lnTo>
                    <a:pt x="46287" y="29001"/>
                  </a:lnTo>
                  <a:lnTo>
                    <a:pt x="45728" y="31701"/>
                  </a:lnTo>
                  <a:lnTo>
                    <a:pt x="42568" y="37242"/>
                  </a:lnTo>
                  <a:lnTo>
                    <a:pt x="40528" y="42880"/>
                  </a:lnTo>
                  <a:lnTo>
                    <a:pt x="38669" y="49513"/>
                  </a:lnTo>
                  <a:lnTo>
                    <a:pt x="36840" y="53949"/>
                  </a:lnTo>
                  <a:lnTo>
                    <a:pt x="34668" y="58811"/>
                  </a:lnTo>
                  <a:lnTo>
                    <a:pt x="29715" y="69293"/>
                  </a:lnTo>
                  <a:lnTo>
                    <a:pt x="10286" y="108584"/>
                  </a:lnTo>
                  <a:lnTo>
                    <a:pt x="8393" y="114285"/>
                  </a:lnTo>
                  <a:lnTo>
                    <a:pt x="7131" y="119990"/>
                  </a:lnTo>
                  <a:lnTo>
                    <a:pt x="6289" y="125698"/>
                  </a:lnTo>
                  <a:lnTo>
                    <a:pt x="4776" y="132361"/>
                  </a:lnTo>
                  <a:lnTo>
                    <a:pt x="2814" y="139661"/>
                  </a:lnTo>
                  <a:lnTo>
                    <a:pt x="554" y="147385"/>
                  </a:lnTo>
                  <a:lnTo>
                    <a:pt x="0" y="153486"/>
                  </a:lnTo>
                  <a:lnTo>
                    <a:pt x="583" y="158507"/>
                  </a:lnTo>
                  <a:lnTo>
                    <a:pt x="1924" y="162806"/>
                  </a:lnTo>
                  <a:lnTo>
                    <a:pt x="2818" y="167578"/>
                  </a:lnTo>
                  <a:lnTo>
                    <a:pt x="3414" y="172663"/>
                  </a:lnTo>
                  <a:lnTo>
                    <a:pt x="3812" y="177959"/>
                  </a:lnTo>
                  <a:lnTo>
                    <a:pt x="4077" y="182442"/>
                  </a:lnTo>
                  <a:lnTo>
                    <a:pt x="4371" y="189963"/>
                  </a:lnTo>
                  <a:lnTo>
                    <a:pt x="5402" y="193302"/>
                  </a:lnTo>
                  <a:lnTo>
                    <a:pt x="9087" y="199552"/>
                  </a:lnTo>
                  <a:lnTo>
                    <a:pt x="13901" y="205505"/>
                  </a:lnTo>
                  <a:lnTo>
                    <a:pt x="19215" y="211326"/>
                  </a:lnTo>
                  <a:lnTo>
                    <a:pt x="27561" y="219958"/>
                  </a:lnTo>
                  <a:lnTo>
                    <a:pt x="33224" y="225686"/>
                  </a:lnTo>
                  <a:lnTo>
                    <a:pt x="37020" y="227595"/>
                  </a:lnTo>
                  <a:lnTo>
                    <a:pt x="41455" y="228868"/>
                  </a:lnTo>
                  <a:lnTo>
                    <a:pt x="46317" y="229716"/>
                  </a:lnTo>
                  <a:lnTo>
                    <a:pt x="51464" y="230282"/>
                  </a:lnTo>
                  <a:lnTo>
                    <a:pt x="56800" y="230659"/>
                  </a:lnTo>
                  <a:lnTo>
                    <a:pt x="62262" y="230910"/>
                  </a:lnTo>
                  <a:lnTo>
                    <a:pt x="75951" y="231189"/>
                  </a:lnTo>
                  <a:lnTo>
                    <a:pt x="108023" y="231368"/>
                  </a:lnTo>
                  <a:lnTo>
                    <a:pt x="115461" y="230431"/>
                  </a:lnTo>
                  <a:lnTo>
                    <a:pt x="122324" y="228853"/>
                  </a:lnTo>
                  <a:lnTo>
                    <a:pt x="128805" y="226849"/>
                  </a:lnTo>
                  <a:lnTo>
                    <a:pt x="135983" y="223607"/>
                  </a:lnTo>
                  <a:lnTo>
                    <a:pt x="143626" y="219542"/>
                  </a:lnTo>
                  <a:lnTo>
                    <a:pt x="151578" y="214926"/>
                  </a:lnTo>
                  <a:lnTo>
                    <a:pt x="165495" y="207258"/>
                  </a:lnTo>
                  <a:lnTo>
                    <a:pt x="171873" y="203879"/>
                  </a:lnTo>
                  <a:lnTo>
                    <a:pt x="178982" y="199722"/>
                  </a:lnTo>
                  <a:lnTo>
                    <a:pt x="201688" y="185722"/>
                  </a:lnTo>
                  <a:lnTo>
                    <a:pt x="208384" y="181902"/>
                  </a:lnTo>
                  <a:lnTo>
                    <a:pt x="214753" y="178403"/>
                  </a:lnTo>
                  <a:lnTo>
                    <a:pt x="220904" y="174166"/>
                  </a:lnTo>
                  <a:lnTo>
                    <a:pt x="226910" y="169435"/>
                  </a:lnTo>
                  <a:lnTo>
                    <a:pt x="232819" y="164377"/>
                  </a:lnTo>
                  <a:lnTo>
                    <a:pt x="237711" y="159100"/>
                  </a:lnTo>
                  <a:lnTo>
                    <a:pt x="241924" y="153676"/>
                  </a:lnTo>
                  <a:lnTo>
                    <a:pt x="245686" y="148156"/>
                  </a:lnTo>
                  <a:lnTo>
                    <a:pt x="250098" y="142571"/>
                  </a:lnTo>
                  <a:lnTo>
                    <a:pt x="254945" y="136942"/>
                  </a:lnTo>
                  <a:lnTo>
                    <a:pt x="260082" y="131285"/>
                  </a:lnTo>
                  <a:lnTo>
                    <a:pt x="264458" y="125608"/>
                  </a:lnTo>
                  <a:lnTo>
                    <a:pt x="268328" y="119919"/>
                  </a:lnTo>
                  <a:lnTo>
                    <a:pt x="271861" y="114221"/>
                  </a:lnTo>
                  <a:lnTo>
                    <a:pt x="274216" y="108517"/>
                  </a:lnTo>
                  <a:lnTo>
                    <a:pt x="275786" y="102810"/>
                  </a:lnTo>
                  <a:lnTo>
                    <a:pt x="276833" y="97100"/>
                  </a:lnTo>
                  <a:lnTo>
                    <a:pt x="277531" y="91388"/>
                  </a:lnTo>
                  <a:lnTo>
                    <a:pt x="277996" y="85676"/>
                  </a:lnTo>
                  <a:lnTo>
                    <a:pt x="278306" y="79962"/>
                  </a:lnTo>
                  <a:lnTo>
                    <a:pt x="277560" y="74248"/>
                  </a:lnTo>
                  <a:lnTo>
                    <a:pt x="276111" y="68534"/>
                  </a:lnTo>
                  <a:lnTo>
                    <a:pt x="274192" y="62819"/>
                  </a:lnTo>
                  <a:lnTo>
                    <a:pt x="272912" y="58057"/>
                  </a:lnTo>
                  <a:lnTo>
                    <a:pt x="272060" y="53930"/>
                  </a:lnTo>
                  <a:lnTo>
                    <a:pt x="271491" y="50226"/>
                  </a:lnTo>
                  <a:lnTo>
                    <a:pt x="269207" y="45851"/>
                  </a:lnTo>
                  <a:lnTo>
                    <a:pt x="265779" y="41030"/>
                  </a:lnTo>
                  <a:lnTo>
                    <a:pt x="261589" y="35911"/>
                  </a:lnTo>
                  <a:lnTo>
                    <a:pt x="256891" y="31545"/>
                  </a:lnTo>
                  <a:lnTo>
                    <a:pt x="251853" y="27683"/>
                  </a:lnTo>
                  <a:lnTo>
                    <a:pt x="246590" y="24155"/>
                  </a:lnTo>
                  <a:lnTo>
                    <a:pt x="241177" y="20851"/>
                  </a:lnTo>
                  <a:lnTo>
                    <a:pt x="235662" y="17696"/>
                  </a:lnTo>
                  <a:lnTo>
                    <a:pt x="224455" y="11650"/>
                  </a:lnTo>
                  <a:lnTo>
                    <a:pt x="213125" y="5788"/>
                  </a:lnTo>
                  <a:lnTo>
                    <a:pt x="205531" y="3843"/>
                  </a:lnTo>
                  <a:lnTo>
                    <a:pt x="196659" y="2547"/>
                  </a:lnTo>
                  <a:lnTo>
                    <a:pt x="186934" y="1683"/>
                  </a:lnTo>
                  <a:lnTo>
                    <a:pt x="178546" y="1107"/>
                  </a:lnTo>
                  <a:lnTo>
                    <a:pt x="164145" y="467"/>
                  </a:lnTo>
                  <a:lnTo>
                    <a:pt x="140777" y="107"/>
                  </a:lnTo>
                  <a:lnTo>
                    <a:pt x="120307" y="0"/>
                  </a:lnTo>
                  <a:lnTo>
                    <a:pt x="114125" y="938"/>
                  </a:lnTo>
                  <a:lnTo>
                    <a:pt x="108099" y="2515"/>
                  </a:lnTo>
                  <a:lnTo>
                    <a:pt x="102176" y="4519"/>
                  </a:lnTo>
                  <a:lnTo>
                    <a:pt x="97275" y="6808"/>
                  </a:lnTo>
                  <a:lnTo>
                    <a:pt x="89290" y="11891"/>
                  </a:lnTo>
                  <a:lnTo>
                    <a:pt x="84875" y="13627"/>
                  </a:lnTo>
                  <a:lnTo>
                    <a:pt x="80026" y="14785"/>
                  </a:lnTo>
                  <a:lnTo>
                    <a:pt x="74889" y="15556"/>
                  </a:lnTo>
                  <a:lnTo>
                    <a:pt x="66640" y="18954"/>
                  </a:lnTo>
                  <a:lnTo>
                    <a:pt x="59800" y="23639"/>
                  </a:lnTo>
                  <a:lnTo>
                    <a:pt x="53584" y="28896"/>
                  </a:lnTo>
                  <a:lnTo>
                    <a:pt x="47647" y="34408"/>
                  </a:lnTo>
                  <a:lnTo>
                    <a:pt x="44730" y="37211"/>
                  </a:lnTo>
                  <a:lnTo>
                    <a:pt x="42786" y="40032"/>
                  </a:lnTo>
                  <a:lnTo>
                    <a:pt x="40625" y="45707"/>
                  </a:lnTo>
                  <a:lnTo>
                    <a:pt x="39665" y="51404"/>
                  </a:lnTo>
                  <a:lnTo>
                    <a:pt x="38896" y="5996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293"/>
            <p:cNvSpPr/>
            <p:nvPr/>
          </p:nvSpPr>
          <p:spPr>
            <a:xfrm>
              <a:off x="958143" y="2923222"/>
              <a:ext cx="363387" cy="247260"/>
            </a:xfrm>
            <a:custGeom>
              <a:avLst/>
              <a:gdLst/>
              <a:ahLst/>
              <a:cxnLst/>
              <a:rect l="0" t="0" r="0" b="0"/>
              <a:pathLst>
                <a:path w="363387" h="247260">
                  <a:moveTo>
                    <a:pt x="90559" y="0"/>
                  </a:moveTo>
                  <a:lnTo>
                    <a:pt x="90559" y="4551"/>
                  </a:lnTo>
                  <a:lnTo>
                    <a:pt x="89606" y="5892"/>
                  </a:lnTo>
                  <a:lnTo>
                    <a:pt x="88019" y="6785"/>
                  </a:lnTo>
                  <a:lnTo>
                    <a:pt x="86008" y="7381"/>
                  </a:lnTo>
                  <a:lnTo>
                    <a:pt x="81234" y="10583"/>
                  </a:lnTo>
                  <a:lnTo>
                    <a:pt x="74985" y="16134"/>
                  </a:lnTo>
                  <a:lnTo>
                    <a:pt x="61708" y="29016"/>
                  </a:lnTo>
                  <a:lnTo>
                    <a:pt x="54559" y="36074"/>
                  </a:lnTo>
                  <a:lnTo>
                    <a:pt x="51319" y="40242"/>
                  </a:lnTo>
                  <a:lnTo>
                    <a:pt x="48206" y="44925"/>
                  </a:lnTo>
                  <a:lnTo>
                    <a:pt x="45179" y="49953"/>
                  </a:lnTo>
                  <a:lnTo>
                    <a:pt x="41256" y="55209"/>
                  </a:lnTo>
                  <a:lnTo>
                    <a:pt x="36735" y="60619"/>
                  </a:lnTo>
                  <a:lnTo>
                    <a:pt x="31816" y="66130"/>
                  </a:lnTo>
                  <a:lnTo>
                    <a:pt x="27585" y="71709"/>
                  </a:lnTo>
                  <a:lnTo>
                    <a:pt x="23811" y="77333"/>
                  </a:lnTo>
                  <a:lnTo>
                    <a:pt x="20343" y="82988"/>
                  </a:lnTo>
                  <a:lnTo>
                    <a:pt x="17078" y="89615"/>
                  </a:lnTo>
                  <a:lnTo>
                    <a:pt x="13949" y="96891"/>
                  </a:lnTo>
                  <a:lnTo>
                    <a:pt x="10911" y="104599"/>
                  </a:lnTo>
                  <a:lnTo>
                    <a:pt x="8885" y="111643"/>
                  </a:lnTo>
                  <a:lnTo>
                    <a:pt x="7535" y="118244"/>
                  </a:lnTo>
                  <a:lnTo>
                    <a:pt x="6634" y="124549"/>
                  </a:lnTo>
                  <a:lnTo>
                    <a:pt x="6034" y="130658"/>
                  </a:lnTo>
                  <a:lnTo>
                    <a:pt x="5634" y="136635"/>
                  </a:lnTo>
                  <a:lnTo>
                    <a:pt x="5367" y="142525"/>
                  </a:lnTo>
                  <a:lnTo>
                    <a:pt x="4237" y="148357"/>
                  </a:lnTo>
                  <a:lnTo>
                    <a:pt x="2531" y="154150"/>
                  </a:lnTo>
                  <a:lnTo>
                    <a:pt x="441" y="159916"/>
                  </a:lnTo>
                  <a:lnTo>
                    <a:pt x="0" y="165666"/>
                  </a:lnTo>
                  <a:lnTo>
                    <a:pt x="659" y="171404"/>
                  </a:lnTo>
                  <a:lnTo>
                    <a:pt x="2051" y="177134"/>
                  </a:lnTo>
                  <a:lnTo>
                    <a:pt x="3931" y="181907"/>
                  </a:lnTo>
                  <a:lnTo>
                    <a:pt x="6137" y="186041"/>
                  </a:lnTo>
                  <a:lnTo>
                    <a:pt x="8560" y="189750"/>
                  </a:lnTo>
                  <a:lnTo>
                    <a:pt x="11128" y="194128"/>
                  </a:lnTo>
                  <a:lnTo>
                    <a:pt x="13793" y="198951"/>
                  </a:lnTo>
                  <a:lnTo>
                    <a:pt x="16521" y="204071"/>
                  </a:lnTo>
                  <a:lnTo>
                    <a:pt x="20246" y="208438"/>
                  </a:lnTo>
                  <a:lnTo>
                    <a:pt x="29463" y="215829"/>
                  </a:lnTo>
                  <a:lnTo>
                    <a:pt x="39910" y="222289"/>
                  </a:lnTo>
                  <a:lnTo>
                    <a:pt x="50904" y="228335"/>
                  </a:lnTo>
                  <a:lnTo>
                    <a:pt x="62139" y="234197"/>
                  </a:lnTo>
                  <a:lnTo>
                    <a:pt x="68755" y="236142"/>
                  </a:lnTo>
                  <a:lnTo>
                    <a:pt x="76023" y="237438"/>
                  </a:lnTo>
                  <a:lnTo>
                    <a:pt x="83726" y="238302"/>
                  </a:lnTo>
                  <a:lnTo>
                    <a:pt x="91718" y="239830"/>
                  </a:lnTo>
                  <a:lnTo>
                    <a:pt x="99905" y="241802"/>
                  </a:lnTo>
                  <a:lnTo>
                    <a:pt x="108219" y="244069"/>
                  </a:lnTo>
                  <a:lnTo>
                    <a:pt x="116620" y="245580"/>
                  </a:lnTo>
                  <a:lnTo>
                    <a:pt x="125078" y="246588"/>
                  </a:lnTo>
                  <a:lnTo>
                    <a:pt x="133574" y="247259"/>
                  </a:lnTo>
                  <a:lnTo>
                    <a:pt x="142096" y="246755"/>
                  </a:lnTo>
                  <a:lnTo>
                    <a:pt x="150634" y="245465"/>
                  </a:lnTo>
                  <a:lnTo>
                    <a:pt x="159184" y="243654"/>
                  </a:lnTo>
                  <a:lnTo>
                    <a:pt x="167742" y="241493"/>
                  </a:lnTo>
                  <a:lnTo>
                    <a:pt x="176304" y="239101"/>
                  </a:lnTo>
                  <a:lnTo>
                    <a:pt x="184870" y="236553"/>
                  </a:lnTo>
                  <a:lnTo>
                    <a:pt x="193438" y="234855"/>
                  </a:lnTo>
                  <a:lnTo>
                    <a:pt x="202007" y="233722"/>
                  </a:lnTo>
                  <a:lnTo>
                    <a:pt x="210578" y="232967"/>
                  </a:lnTo>
                  <a:lnTo>
                    <a:pt x="219149" y="231511"/>
                  </a:lnTo>
                  <a:lnTo>
                    <a:pt x="227721" y="229589"/>
                  </a:lnTo>
                  <a:lnTo>
                    <a:pt x="236293" y="227354"/>
                  </a:lnTo>
                  <a:lnTo>
                    <a:pt x="244865" y="223959"/>
                  </a:lnTo>
                  <a:lnTo>
                    <a:pt x="253437" y="219791"/>
                  </a:lnTo>
                  <a:lnTo>
                    <a:pt x="262009" y="215108"/>
                  </a:lnTo>
                  <a:lnTo>
                    <a:pt x="270582" y="211033"/>
                  </a:lnTo>
                  <a:lnTo>
                    <a:pt x="279154" y="207363"/>
                  </a:lnTo>
                  <a:lnTo>
                    <a:pt x="287727" y="203965"/>
                  </a:lnTo>
                  <a:lnTo>
                    <a:pt x="295347" y="200747"/>
                  </a:lnTo>
                  <a:lnTo>
                    <a:pt x="308893" y="194631"/>
                  </a:lnTo>
                  <a:lnTo>
                    <a:pt x="315173" y="190714"/>
                  </a:lnTo>
                  <a:lnTo>
                    <a:pt x="321264" y="186198"/>
                  </a:lnTo>
                  <a:lnTo>
                    <a:pt x="327230" y="181282"/>
                  </a:lnTo>
                  <a:lnTo>
                    <a:pt x="333112" y="177052"/>
                  </a:lnTo>
                  <a:lnTo>
                    <a:pt x="338939" y="173280"/>
                  </a:lnTo>
                  <a:lnTo>
                    <a:pt x="344728" y="169812"/>
                  </a:lnTo>
                  <a:lnTo>
                    <a:pt x="348587" y="165596"/>
                  </a:lnTo>
                  <a:lnTo>
                    <a:pt x="351160" y="160880"/>
                  </a:lnTo>
                  <a:lnTo>
                    <a:pt x="352876" y="155831"/>
                  </a:lnTo>
                  <a:lnTo>
                    <a:pt x="354972" y="150560"/>
                  </a:lnTo>
                  <a:lnTo>
                    <a:pt x="357322" y="145141"/>
                  </a:lnTo>
                  <a:lnTo>
                    <a:pt x="359841" y="139623"/>
                  </a:lnTo>
                  <a:lnTo>
                    <a:pt x="361520" y="134040"/>
                  </a:lnTo>
                  <a:lnTo>
                    <a:pt x="362640" y="128412"/>
                  </a:lnTo>
                  <a:lnTo>
                    <a:pt x="363386" y="122756"/>
                  </a:lnTo>
                  <a:lnTo>
                    <a:pt x="362931" y="117080"/>
                  </a:lnTo>
                  <a:lnTo>
                    <a:pt x="361675" y="111391"/>
                  </a:lnTo>
                  <a:lnTo>
                    <a:pt x="359886" y="105693"/>
                  </a:lnTo>
                  <a:lnTo>
                    <a:pt x="357740" y="99989"/>
                  </a:lnTo>
                  <a:lnTo>
                    <a:pt x="355357" y="94282"/>
                  </a:lnTo>
                  <a:lnTo>
                    <a:pt x="352816" y="88572"/>
                  </a:lnTo>
                  <a:lnTo>
                    <a:pt x="350170" y="83813"/>
                  </a:lnTo>
                  <a:lnTo>
                    <a:pt x="347453" y="79688"/>
                  </a:lnTo>
                  <a:lnTo>
                    <a:pt x="344689" y="75985"/>
                  </a:lnTo>
                  <a:lnTo>
                    <a:pt x="339989" y="71612"/>
                  </a:lnTo>
                  <a:lnTo>
                    <a:pt x="333998" y="66792"/>
                  </a:lnTo>
                  <a:lnTo>
                    <a:pt x="327147" y="61673"/>
                  </a:lnTo>
                  <a:lnTo>
                    <a:pt x="321627" y="57307"/>
                  </a:lnTo>
                  <a:lnTo>
                    <a:pt x="312953" y="49918"/>
                  </a:lnTo>
                  <a:lnTo>
                    <a:pt x="307402" y="46613"/>
                  </a:lnTo>
                  <a:lnTo>
                    <a:pt x="300843" y="43458"/>
                  </a:lnTo>
                  <a:lnTo>
                    <a:pt x="293613" y="40402"/>
                  </a:lnTo>
                  <a:lnTo>
                    <a:pt x="280500" y="34467"/>
                  </a:lnTo>
                  <a:lnTo>
                    <a:pt x="274337" y="31550"/>
                  </a:lnTo>
                  <a:lnTo>
                    <a:pt x="267370" y="28654"/>
                  </a:lnTo>
                  <a:lnTo>
                    <a:pt x="259868" y="25770"/>
                  </a:lnTo>
                  <a:lnTo>
                    <a:pt x="252009" y="22895"/>
                  </a:lnTo>
                  <a:lnTo>
                    <a:pt x="243912" y="20978"/>
                  </a:lnTo>
                  <a:lnTo>
                    <a:pt x="235657" y="19700"/>
                  </a:lnTo>
                  <a:lnTo>
                    <a:pt x="227296" y="18849"/>
                  </a:lnTo>
                  <a:lnTo>
                    <a:pt x="218865" y="18281"/>
                  </a:lnTo>
                  <a:lnTo>
                    <a:pt x="210386" y="17902"/>
                  </a:lnTo>
                  <a:lnTo>
                    <a:pt x="192393" y="17482"/>
                  </a:lnTo>
                  <a:lnTo>
                    <a:pt x="116626" y="17158"/>
                  </a:lnTo>
                  <a:lnTo>
                    <a:pt x="108890" y="18106"/>
                  </a:lnTo>
                  <a:lnTo>
                    <a:pt x="101827" y="19691"/>
                  </a:lnTo>
                  <a:lnTo>
                    <a:pt x="81986" y="25717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294"/>
            <p:cNvSpPr/>
            <p:nvPr/>
          </p:nvSpPr>
          <p:spPr>
            <a:xfrm>
              <a:off x="1443037" y="2983230"/>
              <a:ext cx="351473" cy="17146"/>
            </a:xfrm>
            <a:custGeom>
              <a:avLst/>
              <a:gdLst/>
              <a:ahLst/>
              <a:cxnLst/>
              <a:rect l="0" t="0" r="0" b="0"/>
              <a:pathLst>
                <a:path w="351473" h="17146">
                  <a:moveTo>
                    <a:pt x="0" y="17145"/>
                  </a:moveTo>
                  <a:lnTo>
                    <a:pt x="53643" y="17145"/>
                  </a:lnTo>
                  <a:lnTo>
                    <a:pt x="61479" y="16192"/>
                  </a:lnTo>
                  <a:lnTo>
                    <a:pt x="69561" y="14605"/>
                  </a:lnTo>
                  <a:lnTo>
                    <a:pt x="77807" y="12594"/>
                  </a:lnTo>
                  <a:lnTo>
                    <a:pt x="87114" y="11253"/>
                  </a:lnTo>
                  <a:lnTo>
                    <a:pt x="97128" y="10359"/>
                  </a:lnTo>
                  <a:lnTo>
                    <a:pt x="107615" y="9764"/>
                  </a:lnTo>
                  <a:lnTo>
                    <a:pt x="126886" y="9102"/>
                  </a:lnTo>
                  <a:lnTo>
                    <a:pt x="162541" y="8677"/>
                  </a:lnTo>
                  <a:lnTo>
                    <a:pt x="349264" y="8572"/>
                  </a:lnTo>
                  <a:lnTo>
                    <a:pt x="350000" y="7620"/>
                  </a:lnTo>
                  <a:lnTo>
                    <a:pt x="350491" y="6032"/>
                  </a:lnTo>
                  <a:lnTo>
                    <a:pt x="351472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295"/>
            <p:cNvSpPr/>
            <p:nvPr/>
          </p:nvSpPr>
          <p:spPr>
            <a:xfrm>
              <a:off x="1657350" y="2931795"/>
              <a:ext cx="68580" cy="180023"/>
            </a:xfrm>
            <a:custGeom>
              <a:avLst/>
              <a:gdLst/>
              <a:ahLst/>
              <a:cxnLst/>
              <a:rect l="0" t="0" r="0" b="0"/>
              <a:pathLst>
                <a:path w="68580" h="180023">
                  <a:moveTo>
                    <a:pt x="8572" y="0"/>
                  </a:moveTo>
                  <a:lnTo>
                    <a:pt x="352" y="0"/>
                  </a:lnTo>
                  <a:lnTo>
                    <a:pt x="104" y="4550"/>
                  </a:lnTo>
                  <a:lnTo>
                    <a:pt x="2" y="24068"/>
                  </a:lnTo>
                  <a:lnTo>
                    <a:pt x="0" y="57757"/>
                  </a:lnTo>
                  <a:lnTo>
                    <a:pt x="952" y="62317"/>
                  </a:lnTo>
                  <a:lnTo>
                    <a:pt x="2539" y="66309"/>
                  </a:lnTo>
                  <a:lnTo>
                    <a:pt x="4550" y="69924"/>
                  </a:lnTo>
                  <a:lnTo>
                    <a:pt x="9325" y="79019"/>
                  </a:lnTo>
                  <a:lnTo>
                    <a:pt x="11931" y="84112"/>
                  </a:lnTo>
                  <a:lnTo>
                    <a:pt x="14621" y="88460"/>
                  </a:lnTo>
                  <a:lnTo>
                    <a:pt x="17368" y="92310"/>
                  </a:lnTo>
                  <a:lnTo>
                    <a:pt x="20151" y="95830"/>
                  </a:lnTo>
                  <a:lnTo>
                    <a:pt x="22959" y="100082"/>
                  </a:lnTo>
                  <a:lnTo>
                    <a:pt x="25783" y="104821"/>
                  </a:lnTo>
                  <a:lnTo>
                    <a:pt x="28618" y="109886"/>
                  </a:lnTo>
                  <a:lnTo>
                    <a:pt x="30509" y="114214"/>
                  </a:lnTo>
                  <a:lnTo>
                    <a:pt x="31769" y="118053"/>
                  </a:lnTo>
                  <a:lnTo>
                    <a:pt x="32609" y="121564"/>
                  </a:lnTo>
                  <a:lnTo>
                    <a:pt x="34122" y="124858"/>
                  </a:lnTo>
                  <a:lnTo>
                    <a:pt x="36083" y="128006"/>
                  </a:lnTo>
                  <a:lnTo>
                    <a:pt x="38342" y="131057"/>
                  </a:lnTo>
                  <a:lnTo>
                    <a:pt x="39849" y="134996"/>
                  </a:lnTo>
                  <a:lnTo>
                    <a:pt x="40853" y="139527"/>
                  </a:lnTo>
                  <a:lnTo>
                    <a:pt x="41523" y="144453"/>
                  </a:lnTo>
                  <a:lnTo>
                    <a:pt x="42921" y="148689"/>
                  </a:lnTo>
                  <a:lnTo>
                    <a:pt x="44807" y="152466"/>
                  </a:lnTo>
                  <a:lnTo>
                    <a:pt x="47016" y="155937"/>
                  </a:lnTo>
                  <a:lnTo>
                    <a:pt x="49441" y="159202"/>
                  </a:lnTo>
                  <a:lnTo>
                    <a:pt x="52011" y="162332"/>
                  </a:lnTo>
                  <a:lnTo>
                    <a:pt x="58428" y="169649"/>
                  </a:lnTo>
                  <a:lnTo>
                    <a:pt x="61845" y="173189"/>
                  </a:lnTo>
                  <a:lnTo>
                    <a:pt x="68579" y="18002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296"/>
            <p:cNvSpPr/>
            <p:nvPr/>
          </p:nvSpPr>
          <p:spPr>
            <a:xfrm>
              <a:off x="2060261" y="2854673"/>
              <a:ext cx="210652" cy="282748"/>
            </a:xfrm>
            <a:custGeom>
              <a:avLst/>
              <a:gdLst/>
              <a:ahLst/>
              <a:cxnLst/>
              <a:rect l="0" t="0" r="0" b="0"/>
              <a:pathLst>
                <a:path w="210652" h="282748">
                  <a:moveTo>
                    <a:pt x="180018" y="8541"/>
                  </a:moveTo>
                  <a:lnTo>
                    <a:pt x="163580" y="8541"/>
                  </a:lnTo>
                  <a:lnTo>
                    <a:pt x="163187" y="6002"/>
                  </a:lnTo>
                  <a:lnTo>
                    <a:pt x="162935" y="1161"/>
                  </a:lnTo>
                  <a:lnTo>
                    <a:pt x="161962" y="764"/>
                  </a:lnTo>
                  <a:lnTo>
                    <a:pt x="156042" y="205"/>
                  </a:lnTo>
                  <a:lnTo>
                    <a:pt x="150947" y="74"/>
                  </a:lnTo>
                  <a:lnTo>
                    <a:pt x="142724" y="0"/>
                  </a:lnTo>
                  <a:lnTo>
                    <a:pt x="139915" y="942"/>
                  </a:lnTo>
                  <a:lnTo>
                    <a:pt x="134255" y="4529"/>
                  </a:lnTo>
                  <a:lnTo>
                    <a:pt x="130459" y="5867"/>
                  </a:lnTo>
                  <a:lnTo>
                    <a:pt x="126024" y="6758"/>
                  </a:lnTo>
                  <a:lnTo>
                    <a:pt x="121162" y="7353"/>
                  </a:lnTo>
                  <a:lnTo>
                    <a:pt x="116016" y="7749"/>
                  </a:lnTo>
                  <a:lnTo>
                    <a:pt x="110680" y="8013"/>
                  </a:lnTo>
                  <a:lnTo>
                    <a:pt x="105218" y="8189"/>
                  </a:lnTo>
                  <a:lnTo>
                    <a:pt x="76872" y="8472"/>
                  </a:lnTo>
                  <a:lnTo>
                    <a:pt x="46056" y="8532"/>
                  </a:lnTo>
                  <a:lnTo>
                    <a:pt x="41180" y="9488"/>
                  </a:lnTo>
                  <a:lnTo>
                    <a:pt x="36977" y="11078"/>
                  </a:lnTo>
                  <a:lnTo>
                    <a:pt x="33223" y="13090"/>
                  </a:lnTo>
                  <a:lnTo>
                    <a:pt x="29767" y="14431"/>
                  </a:lnTo>
                  <a:lnTo>
                    <a:pt x="23387" y="15922"/>
                  </a:lnTo>
                  <a:lnTo>
                    <a:pt x="17377" y="16584"/>
                  </a:lnTo>
                  <a:lnTo>
                    <a:pt x="11531" y="16879"/>
                  </a:lnTo>
                  <a:lnTo>
                    <a:pt x="146" y="17111"/>
                  </a:lnTo>
                  <a:lnTo>
                    <a:pt x="5" y="25844"/>
                  </a:lnTo>
                  <a:lnTo>
                    <a:pt x="0" y="29884"/>
                  </a:lnTo>
                  <a:lnTo>
                    <a:pt x="951" y="32295"/>
                  </a:lnTo>
                  <a:lnTo>
                    <a:pt x="5888" y="40239"/>
                  </a:lnTo>
                  <a:lnTo>
                    <a:pt x="7377" y="45807"/>
                  </a:lnTo>
                  <a:lnTo>
                    <a:pt x="10579" y="53996"/>
                  </a:lnTo>
                  <a:lnTo>
                    <a:pt x="12766" y="58847"/>
                  </a:lnTo>
                  <a:lnTo>
                    <a:pt x="15197" y="66777"/>
                  </a:lnTo>
                  <a:lnTo>
                    <a:pt x="17229" y="74429"/>
                  </a:lnTo>
                  <a:lnTo>
                    <a:pt x="19105" y="79137"/>
                  </a:lnTo>
                  <a:lnTo>
                    <a:pt x="21308" y="84180"/>
                  </a:lnTo>
                  <a:lnTo>
                    <a:pt x="22776" y="89447"/>
                  </a:lnTo>
                  <a:lnTo>
                    <a:pt x="23755" y="94864"/>
                  </a:lnTo>
                  <a:lnTo>
                    <a:pt x="24408" y="100380"/>
                  </a:lnTo>
                  <a:lnTo>
                    <a:pt x="25133" y="109049"/>
                  </a:lnTo>
                  <a:lnTo>
                    <a:pt x="25456" y="117029"/>
                  </a:lnTo>
                  <a:lnTo>
                    <a:pt x="25679" y="138657"/>
                  </a:lnTo>
                  <a:lnTo>
                    <a:pt x="24738" y="141958"/>
                  </a:lnTo>
                  <a:lnTo>
                    <a:pt x="21153" y="148165"/>
                  </a:lnTo>
                  <a:lnTo>
                    <a:pt x="18924" y="154099"/>
                  </a:lnTo>
                  <a:lnTo>
                    <a:pt x="18329" y="157015"/>
                  </a:lnTo>
                  <a:lnTo>
                    <a:pt x="18886" y="159911"/>
                  </a:lnTo>
                  <a:lnTo>
                    <a:pt x="23267" y="168538"/>
                  </a:lnTo>
                  <a:lnTo>
                    <a:pt x="24626" y="174266"/>
                  </a:lnTo>
                  <a:lnTo>
                    <a:pt x="25391" y="182846"/>
                  </a:lnTo>
                  <a:lnTo>
                    <a:pt x="25618" y="186870"/>
                  </a:lnTo>
                  <a:lnTo>
                    <a:pt x="26602" y="187435"/>
                  </a:lnTo>
                  <a:lnTo>
                    <a:pt x="33086" y="188415"/>
                  </a:lnTo>
                  <a:lnTo>
                    <a:pt x="38481" y="188520"/>
                  </a:lnTo>
                  <a:lnTo>
                    <a:pt x="40893" y="187582"/>
                  </a:lnTo>
                  <a:lnTo>
                    <a:pt x="46112" y="184000"/>
                  </a:lnTo>
                  <a:lnTo>
                    <a:pt x="51607" y="181773"/>
                  </a:lnTo>
                  <a:lnTo>
                    <a:pt x="54406" y="181179"/>
                  </a:lnTo>
                  <a:lnTo>
                    <a:pt x="60056" y="177980"/>
                  </a:lnTo>
                  <a:lnTo>
                    <a:pt x="65742" y="173382"/>
                  </a:lnTo>
                  <a:lnTo>
                    <a:pt x="71444" y="168164"/>
                  </a:lnTo>
                  <a:lnTo>
                    <a:pt x="76203" y="165439"/>
                  </a:lnTo>
                  <a:lnTo>
                    <a:pt x="82233" y="162670"/>
                  </a:lnTo>
                  <a:lnTo>
                    <a:pt x="89111" y="159871"/>
                  </a:lnTo>
                  <a:lnTo>
                    <a:pt x="94648" y="158005"/>
                  </a:lnTo>
                  <a:lnTo>
                    <a:pt x="99293" y="156762"/>
                  </a:lnTo>
                  <a:lnTo>
                    <a:pt x="103341" y="155933"/>
                  </a:lnTo>
                  <a:lnTo>
                    <a:pt x="107945" y="154427"/>
                  </a:lnTo>
                  <a:lnTo>
                    <a:pt x="112920" y="152471"/>
                  </a:lnTo>
                  <a:lnTo>
                    <a:pt x="118141" y="150215"/>
                  </a:lnTo>
                  <a:lnTo>
                    <a:pt x="123527" y="148710"/>
                  </a:lnTo>
                  <a:lnTo>
                    <a:pt x="129023" y="147707"/>
                  </a:lnTo>
                  <a:lnTo>
                    <a:pt x="134591" y="147039"/>
                  </a:lnTo>
                  <a:lnTo>
                    <a:pt x="139256" y="146593"/>
                  </a:lnTo>
                  <a:lnTo>
                    <a:pt x="143319" y="146296"/>
                  </a:lnTo>
                  <a:lnTo>
                    <a:pt x="146980" y="146098"/>
                  </a:lnTo>
                  <a:lnTo>
                    <a:pt x="156127" y="145878"/>
                  </a:lnTo>
                  <a:lnTo>
                    <a:pt x="161233" y="145819"/>
                  </a:lnTo>
                  <a:lnTo>
                    <a:pt x="166543" y="146732"/>
                  </a:lnTo>
                  <a:lnTo>
                    <a:pt x="171987" y="148294"/>
                  </a:lnTo>
                  <a:lnTo>
                    <a:pt x="177522" y="150287"/>
                  </a:lnTo>
                  <a:lnTo>
                    <a:pt x="182164" y="152569"/>
                  </a:lnTo>
                  <a:lnTo>
                    <a:pt x="186211" y="155042"/>
                  </a:lnTo>
                  <a:lnTo>
                    <a:pt x="189862" y="157644"/>
                  </a:lnTo>
                  <a:lnTo>
                    <a:pt x="192296" y="160330"/>
                  </a:lnTo>
                  <a:lnTo>
                    <a:pt x="193918" y="163074"/>
                  </a:lnTo>
                  <a:lnTo>
                    <a:pt x="195000" y="165856"/>
                  </a:lnTo>
                  <a:lnTo>
                    <a:pt x="198742" y="171487"/>
                  </a:lnTo>
                  <a:lnTo>
                    <a:pt x="201073" y="174322"/>
                  </a:lnTo>
                  <a:lnTo>
                    <a:pt x="202628" y="177164"/>
                  </a:lnTo>
                  <a:lnTo>
                    <a:pt x="204354" y="182862"/>
                  </a:lnTo>
                  <a:lnTo>
                    <a:pt x="205122" y="191110"/>
                  </a:lnTo>
                  <a:lnTo>
                    <a:pt x="205463" y="200173"/>
                  </a:lnTo>
                  <a:lnTo>
                    <a:pt x="205615" y="207376"/>
                  </a:lnTo>
                  <a:lnTo>
                    <a:pt x="206608" y="210630"/>
                  </a:lnTo>
                  <a:lnTo>
                    <a:pt x="210251" y="216787"/>
                  </a:lnTo>
                  <a:lnTo>
                    <a:pt x="210651" y="219762"/>
                  </a:lnTo>
                  <a:lnTo>
                    <a:pt x="209965" y="222697"/>
                  </a:lnTo>
                  <a:lnTo>
                    <a:pt x="206663" y="228499"/>
                  </a:lnTo>
                  <a:lnTo>
                    <a:pt x="200401" y="237121"/>
                  </a:lnTo>
                  <a:lnTo>
                    <a:pt x="198603" y="242848"/>
                  </a:lnTo>
                  <a:lnTo>
                    <a:pt x="196218" y="245708"/>
                  </a:lnTo>
                  <a:lnTo>
                    <a:pt x="192723" y="248568"/>
                  </a:lnTo>
                  <a:lnTo>
                    <a:pt x="188488" y="251426"/>
                  </a:lnTo>
                  <a:lnTo>
                    <a:pt x="184713" y="254285"/>
                  </a:lnTo>
                  <a:lnTo>
                    <a:pt x="181243" y="257143"/>
                  </a:lnTo>
                  <a:lnTo>
                    <a:pt x="177977" y="260001"/>
                  </a:lnTo>
                  <a:lnTo>
                    <a:pt x="173895" y="261906"/>
                  </a:lnTo>
                  <a:lnTo>
                    <a:pt x="169269" y="263176"/>
                  </a:lnTo>
                  <a:lnTo>
                    <a:pt x="164279" y="264023"/>
                  </a:lnTo>
                  <a:lnTo>
                    <a:pt x="159048" y="265540"/>
                  </a:lnTo>
                  <a:lnTo>
                    <a:pt x="153656" y="267504"/>
                  </a:lnTo>
                  <a:lnTo>
                    <a:pt x="148156" y="269765"/>
                  </a:lnTo>
                  <a:lnTo>
                    <a:pt x="143537" y="271273"/>
                  </a:lnTo>
                  <a:lnTo>
                    <a:pt x="139505" y="272279"/>
                  </a:lnTo>
                  <a:lnTo>
                    <a:pt x="135864" y="272949"/>
                  </a:lnTo>
                  <a:lnTo>
                    <a:pt x="131532" y="274348"/>
                  </a:lnTo>
                  <a:lnTo>
                    <a:pt x="126739" y="276233"/>
                  </a:lnTo>
                  <a:lnTo>
                    <a:pt x="121639" y="278443"/>
                  </a:lnTo>
                  <a:lnTo>
                    <a:pt x="116334" y="279916"/>
                  </a:lnTo>
                  <a:lnTo>
                    <a:pt x="110892" y="280898"/>
                  </a:lnTo>
                  <a:lnTo>
                    <a:pt x="105359" y="281553"/>
                  </a:lnTo>
                  <a:lnTo>
                    <a:pt x="100718" y="281989"/>
                  </a:lnTo>
                  <a:lnTo>
                    <a:pt x="96672" y="282280"/>
                  </a:lnTo>
                  <a:lnTo>
                    <a:pt x="93021" y="282474"/>
                  </a:lnTo>
                  <a:lnTo>
                    <a:pt x="86425" y="282689"/>
                  </a:lnTo>
                  <a:lnTo>
                    <a:pt x="83333" y="282747"/>
                  </a:lnTo>
                  <a:lnTo>
                    <a:pt x="80319" y="281832"/>
                  </a:lnTo>
                  <a:lnTo>
                    <a:pt x="74430" y="278277"/>
                  </a:lnTo>
                  <a:lnTo>
                    <a:pt x="68638" y="276062"/>
                  </a:lnTo>
                  <a:lnTo>
                    <a:pt x="65760" y="275471"/>
                  </a:lnTo>
                  <a:lnTo>
                    <a:pt x="63841" y="274124"/>
                  </a:lnTo>
                  <a:lnTo>
                    <a:pt x="62562" y="272274"/>
                  </a:lnTo>
                  <a:lnTo>
                    <a:pt x="61709" y="270088"/>
                  </a:lnTo>
                  <a:lnTo>
                    <a:pt x="55958" y="262461"/>
                  </a:lnTo>
                  <a:lnTo>
                    <a:pt x="53496" y="260689"/>
                  </a:lnTo>
                  <a:lnTo>
                    <a:pt x="48221" y="258719"/>
                  </a:lnTo>
                  <a:lnTo>
                    <a:pt x="42858" y="257144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297"/>
            <p:cNvSpPr/>
            <p:nvPr/>
          </p:nvSpPr>
          <p:spPr>
            <a:xfrm>
              <a:off x="2300287" y="2837500"/>
              <a:ext cx="265713" cy="257173"/>
            </a:xfrm>
            <a:custGeom>
              <a:avLst/>
              <a:gdLst/>
              <a:ahLst/>
              <a:cxnLst/>
              <a:rect l="0" t="0" r="0" b="0"/>
              <a:pathLst>
                <a:path w="265713" h="257173">
                  <a:moveTo>
                    <a:pt x="0" y="34287"/>
                  </a:moveTo>
                  <a:lnTo>
                    <a:pt x="50275" y="34287"/>
                  </a:lnTo>
                  <a:lnTo>
                    <a:pt x="55424" y="33335"/>
                  </a:lnTo>
                  <a:lnTo>
                    <a:pt x="60762" y="31747"/>
                  </a:lnTo>
                  <a:lnTo>
                    <a:pt x="66225" y="29736"/>
                  </a:lnTo>
                  <a:lnTo>
                    <a:pt x="70820" y="28395"/>
                  </a:lnTo>
                  <a:lnTo>
                    <a:pt x="78466" y="26906"/>
                  </a:lnTo>
                  <a:lnTo>
                    <a:pt x="83743" y="25557"/>
                  </a:lnTo>
                  <a:lnTo>
                    <a:pt x="90119" y="23704"/>
                  </a:lnTo>
                  <a:lnTo>
                    <a:pt x="97227" y="21517"/>
                  </a:lnTo>
                  <a:lnTo>
                    <a:pt x="103870" y="19106"/>
                  </a:lnTo>
                  <a:lnTo>
                    <a:pt x="110204" y="16546"/>
                  </a:lnTo>
                  <a:lnTo>
                    <a:pt x="116332" y="13888"/>
                  </a:lnTo>
                  <a:lnTo>
                    <a:pt x="123275" y="12115"/>
                  </a:lnTo>
                  <a:lnTo>
                    <a:pt x="130761" y="10933"/>
                  </a:lnTo>
                  <a:lnTo>
                    <a:pt x="138609" y="10145"/>
                  </a:lnTo>
                  <a:lnTo>
                    <a:pt x="145746" y="8668"/>
                  </a:lnTo>
                  <a:lnTo>
                    <a:pt x="152409" y="6730"/>
                  </a:lnTo>
                  <a:lnTo>
                    <a:pt x="158756" y="4486"/>
                  </a:lnTo>
                  <a:lnTo>
                    <a:pt x="164892" y="2989"/>
                  </a:lnTo>
                  <a:lnTo>
                    <a:pt x="170888" y="1992"/>
                  </a:lnTo>
                  <a:lnTo>
                    <a:pt x="176791" y="1327"/>
                  </a:lnTo>
                  <a:lnTo>
                    <a:pt x="183583" y="884"/>
                  </a:lnTo>
                  <a:lnTo>
                    <a:pt x="190969" y="588"/>
                  </a:lnTo>
                  <a:lnTo>
                    <a:pt x="214252" y="114"/>
                  </a:lnTo>
                  <a:lnTo>
                    <a:pt x="251031" y="0"/>
                  </a:lnTo>
                  <a:lnTo>
                    <a:pt x="253079" y="952"/>
                  </a:lnTo>
                  <a:lnTo>
                    <a:pt x="254444" y="2538"/>
                  </a:lnTo>
                  <a:lnTo>
                    <a:pt x="255355" y="4549"/>
                  </a:lnTo>
                  <a:lnTo>
                    <a:pt x="261187" y="11929"/>
                  </a:lnTo>
                  <a:lnTo>
                    <a:pt x="262707" y="14619"/>
                  </a:lnTo>
                  <a:lnTo>
                    <a:pt x="264396" y="20148"/>
                  </a:lnTo>
                  <a:lnTo>
                    <a:pt x="265147" y="25781"/>
                  </a:lnTo>
                  <a:lnTo>
                    <a:pt x="265481" y="32412"/>
                  </a:lnTo>
                  <a:lnTo>
                    <a:pt x="265695" y="49650"/>
                  </a:lnTo>
                  <a:lnTo>
                    <a:pt x="265712" y="53102"/>
                  </a:lnTo>
                  <a:lnTo>
                    <a:pt x="264772" y="57308"/>
                  </a:lnTo>
                  <a:lnTo>
                    <a:pt x="263192" y="62017"/>
                  </a:lnTo>
                  <a:lnTo>
                    <a:pt x="261186" y="67061"/>
                  </a:lnTo>
                  <a:lnTo>
                    <a:pt x="259849" y="72329"/>
                  </a:lnTo>
                  <a:lnTo>
                    <a:pt x="258958" y="77746"/>
                  </a:lnTo>
                  <a:lnTo>
                    <a:pt x="258363" y="83262"/>
                  </a:lnTo>
                  <a:lnTo>
                    <a:pt x="257015" y="88845"/>
                  </a:lnTo>
                  <a:lnTo>
                    <a:pt x="255163" y="94471"/>
                  </a:lnTo>
                  <a:lnTo>
                    <a:pt x="252976" y="100127"/>
                  </a:lnTo>
                  <a:lnTo>
                    <a:pt x="250566" y="105803"/>
                  </a:lnTo>
                  <a:lnTo>
                    <a:pt x="245348" y="117189"/>
                  </a:lnTo>
                  <a:lnTo>
                    <a:pt x="234236" y="140021"/>
                  </a:lnTo>
                  <a:lnTo>
                    <a:pt x="228565" y="151448"/>
                  </a:lnTo>
                  <a:lnTo>
                    <a:pt x="226672" y="157162"/>
                  </a:lnTo>
                  <a:lnTo>
                    <a:pt x="225409" y="162876"/>
                  </a:lnTo>
                  <a:lnTo>
                    <a:pt x="224568" y="168590"/>
                  </a:lnTo>
                  <a:lnTo>
                    <a:pt x="223054" y="174305"/>
                  </a:lnTo>
                  <a:lnTo>
                    <a:pt x="221093" y="180020"/>
                  </a:lnTo>
                  <a:lnTo>
                    <a:pt x="218833" y="185735"/>
                  </a:lnTo>
                  <a:lnTo>
                    <a:pt x="217326" y="191450"/>
                  </a:lnTo>
                  <a:lnTo>
                    <a:pt x="216322" y="197165"/>
                  </a:lnTo>
                  <a:lnTo>
                    <a:pt x="215652" y="202880"/>
                  </a:lnTo>
                  <a:lnTo>
                    <a:pt x="214253" y="207642"/>
                  </a:lnTo>
                  <a:lnTo>
                    <a:pt x="210158" y="215474"/>
                  </a:lnTo>
                  <a:lnTo>
                    <a:pt x="207704" y="222130"/>
                  </a:lnTo>
                  <a:lnTo>
                    <a:pt x="206613" y="228263"/>
                  </a:lnTo>
                  <a:lnTo>
                    <a:pt x="206128" y="234163"/>
                  </a:lnTo>
                  <a:lnTo>
                    <a:pt x="205912" y="239961"/>
                  </a:lnTo>
                  <a:lnTo>
                    <a:pt x="205743" y="256669"/>
                  </a:lnTo>
                  <a:lnTo>
                    <a:pt x="205740" y="25717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298"/>
            <p:cNvSpPr/>
            <p:nvPr/>
          </p:nvSpPr>
          <p:spPr>
            <a:xfrm>
              <a:off x="2746060" y="2837497"/>
              <a:ext cx="42860" cy="257157"/>
            </a:xfrm>
            <a:custGeom>
              <a:avLst/>
              <a:gdLst/>
              <a:ahLst/>
              <a:cxnLst/>
              <a:rect l="0" t="0" r="0" b="0"/>
              <a:pathLst>
                <a:path w="42860" h="257157">
                  <a:moveTo>
                    <a:pt x="42859" y="0"/>
                  </a:moveTo>
                  <a:lnTo>
                    <a:pt x="42859" y="11932"/>
                  </a:lnTo>
                  <a:lnTo>
                    <a:pt x="41907" y="14622"/>
                  </a:lnTo>
                  <a:lnTo>
                    <a:pt x="36968" y="22959"/>
                  </a:lnTo>
                  <a:lnTo>
                    <a:pt x="34129" y="31462"/>
                  </a:lnTo>
                  <a:lnTo>
                    <a:pt x="30089" y="37161"/>
                  </a:lnTo>
                  <a:lnTo>
                    <a:pt x="27659" y="42868"/>
                  </a:lnTo>
                  <a:lnTo>
                    <a:pt x="25626" y="49533"/>
                  </a:lnTo>
                  <a:lnTo>
                    <a:pt x="23750" y="53977"/>
                  </a:lnTo>
                  <a:lnTo>
                    <a:pt x="21548" y="58845"/>
                  </a:lnTo>
                  <a:lnTo>
                    <a:pt x="13897" y="74797"/>
                  </a:lnTo>
                  <a:lnTo>
                    <a:pt x="12121" y="80345"/>
                  </a:lnTo>
                  <a:lnTo>
                    <a:pt x="10937" y="85948"/>
                  </a:lnTo>
                  <a:lnTo>
                    <a:pt x="10148" y="91589"/>
                  </a:lnTo>
                  <a:lnTo>
                    <a:pt x="8669" y="97254"/>
                  </a:lnTo>
                  <a:lnTo>
                    <a:pt x="6731" y="102936"/>
                  </a:lnTo>
                  <a:lnTo>
                    <a:pt x="4486" y="108629"/>
                  </a:lnTo>
                  <a:lnTo>
                    <a:pt x="2990" y="114329"/>
                  </a:lnTo>
                  <a:lnTo>
                    <a:pt x="1992" y="120035"/>
                  </a:lnTo>
                  <a:lnTo>
                    <a:pt x="1327" y="125743"/>
                  </a:lnTo>
                  <a:lnTo>
                    <a:pt x="884" y="131454"/>
                  </a:lnTo>
                  <a:lnTo>
                    <a:pt x="588" y="137166"/>
                  </a:lnTo>
                  <a:lnTo>
                    <a:pt x="172" y="151767"/>
                  </a:lnTo>
                  <a:lnTo>
                    <a:pt x="20" y="175102"/>
                  </a:lnTo>
                  <a:lnTo>
                    <a:pt x="0" y="198436"/>
                  </a:lnTo>
                  <a:lnTo>
                    <a:pt x="951" y="202776"/>
                  </a:lnTo>
                  <a:lnTo>
                    <a:pt x="2539" y="207574"/>
                  </a:lnTo>
                  <a:lnTo>
                    <a:pt x="4549" y="212678"/>
                  </a:lnTo>
                  <a:lnTo>
                    <a:pt x="9323" y="220888"/>
                  </a:lnTo>
                  <a:lnTo>
                    <a:pt x="11929" y="224412"/>
                  </a:lnTo>
                  <a:lnTo>
                    <a:pt x="13667" y="228665"/>
                  </a:lnTo>
                  <a:lnTo>
                    <a:pt x="14825" y="233406"/>
                  </a:lnTo>
                  <a:lnTo>
                    <a:pt x="15597" y="238472"/>
                  </a:lnTo>
                  <a:lnTo>
                    <a:pt x="18996" y="246640"/>
                  </a:lnTo>
                  <a:lnTo>
                    <a:pt x="23681" y="253445"/>
                  </a:lnTo>
                  <a:lnTo>
                    <a:pt x="26827" y="257156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299"/>
            <p:cNvSpPr/>
            <p:nvPr/>
          </p:nvSpPr>
          <p:spPr>
            <a:xfrm>
              <a:off x="2806100" y="2991843"/>
              <a:ext cx="119977" cy="85685"/>
            </a:xfrm>
            <a:custGeom>
              <a:avLst/>
              <a:gdLst/>
              <a:ahLst/>
              <a:cxnLst/>
              <a:rect l="0" t="0" r="0" b="0"/>
              <a:pathLst>
                <a:path w="119977" h="85685">
                  <a:moveTo>
                    <a:pt x="92062" y="77206"/>
                  </a:moveTo>
                  <a:lnTo>
                    <a:pt x="92257" y="77063"/>
                  </a:lnTo>
                  <a:lnTo>
                    <a:pt x="95783" y="74222"/>
                  </a:lnTo>
                  <a:lnTo>
                    <a:pt x="99086" y="70422"/>
                  </a:lnTo>
                  <a:lnTo>
                    <a:pt x="102241" y="65985"/>
                  </a:lnTo>
                  <a:lnTo>
                    <a:pt x="105296" y="61121"/>
                  </a:lnTo>
                  <a:lnTo>
                    <a:pt x="108285" y="56926"/>
                  </a:lnTo>
                  <a:lnTo>
                    <a:pt x="111231" y="53177"/>
                  </a:lnTo>
                  <a:lnTo>
                    <a:pt x="114147" y="49725"/>
                  </a:lnTo>
                  <a:lnTo>
                    <a:pt x="117387" y="43350"/>
                  </a:lnTo>
                  <a:lnTo>
                    <a:pt x="118827" y="37341"/>
                  </a:lnTo>
                  <a:lnTo>
                    <a:pt x="119467" y="31496"/>
                  </a:lnTo>
                  <a:lnTo>
                    <a:pt x="119752" y="25723"/>
                  </a:lnTo>
                  <a:lnTo>
                    <a:pt x="119950" y="17287"/>
                  </a:lnTo>
                  <a:lnTo>
                    <a:pt x="119976" y="5322"/>
                  </a:lnTo>
                  <a:lnTo>
                    <a:pt x="119024" y="3534"/>
                  </a:lnTo>
                  <a:lnTo>
                    <a:pt x="117438" y="2343"/>
                  </a:lnTo>
                  <a:lnTo>
                    <a:pt x="115427" y="1548"/>
                  </a:lnTo>
                  <a:lnTo>
                    <a:pt x="110654" y="665"/>
                  </a:lnTo>
                  <a:lnTo>
                    <a:pt x="108048" y="430"/>
                  </a:lnTo>
                  <a:lnTo>
                    <a:pt x="104405" y="273"/>
                  </a:lnTo>
                  <a:lnTo>
                    <a:pt x="91129" y="52"/>
                  </a:lnTo>
                  <a:lnTo>
                    <a:pt x="83979" y="0"/>
                  </a:lnTo>
                  <a:lnTo>
                    <a:pt x="80740" y="939"/>
                  </a:lnTo>
                  <a:lnTo>
                    <a:pt x="77627" y="2518"/>
                  </a:lnTo>
                  <a:lnTo>
                    <a:pt x="74599" y="4522"/>
                  </a:lnTo>
                  <a:lnTo>
                    <a:pt x="69724" y="5859"/>
                  </a:lnTo>
                  <a:lnTo>
                    <a:pt x="63616" y="6750"/>
                  </a:lnTo>
                  <a:lnTo>
                    <a:pt x="56686" y="7344"/>
                  </a:lnTo>
                  <a:lnTo>
                    <a:pt x="51114" y="8692"/>
                  </a:lnTo>
                  <a:lnTo>
                    <a:pt x="46447" y="10544"/>
                  </a:lnTo>
                  <a:lnTo>
                    <a:pt x="37768" y="15141"/>
                  </a:lnTo>
                  <a:lnTo>
                    <a:pt x="27561" y="20359"/>
                  </a:lnTo>
                  <a:lnTo>
                    <a:pt x="23125" y="23084"/>
                  </a:lnTo>
                  <a:lnTo>
                    <a:pt x="19215" y="25853"/>
                  </a:lnTo>
                  <a:lnTo>
                    <a:pt x="15655" y="28652"/>
                  </a:lnTo>
                  <a:lnTo>
                    <a:pt x="13283" y="31470"/>
                  </a:lnTo>
                  <a:lnTo>
                    <a:pt x="11701" y="34301"/>
                  </a:lnTo>
                  <a:lnTo>
                    <a:pt x="10646" y="37141"/>
                  </a:lnTo>
                  <a:lnTo>
                    <a:pt x="6934" y="42837"/>
                  </a:lnTo>
                  <a:lnTo>
                    <a:pt x="4611" y="45689"/>
                  </a:lnTo>
                  <a:lnTo>
                    <a:pt x="3062" y="48544"/>
                  </a:lnTo>
                  <a:lnTo>
                    <a:pt x="882" y="56158"/>
                  </a:lnTo>
                  <a:lnTo>
                    <a:pt x="237" y="59791"/>
                  </a:lnTo>
                  <a:lnTo>
                    <a:pt x="45" y="66476"/>
                  </a:lnTo>
                  <a:lnTo>
                    <a:pt x="0" y="71750"/>
                  </a:lnTo>
                  <a:lnTo>
                    <a:pt x="941" y="73537"/>
                  </a:lnTo>
                  <a:lnTo>
                    <a:pt x="2520" y="74729"/>
                  </a:lnTo>
                  <a:lnTo>
                    <a:pt x="4526" y="75523"/>
                  </a:lnTo>
                  <a:lnTo>
                    <a:pt x="5863" y="77005"/>
                  </a:lnTo>
                  <a:lnTo>
                    <a:pt x="6754" y="78945"/>
                  </a:lnTo>
                  <a:lnTo>
                    <a:pt x="8537" y="85684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300"/>
            <p:cNvSpPr/>
            <p:nvPr/>
          </p:nvSpPr>
          <p:spPr>
            <a:xfrm>
              <a:off x="3088957" y="2897505"/>
              <a:ext cx="274321" cy="42863"/>
            </a:xfrm>
            <a:custGeom>
              <a:avLst/>
              <a:gdLst/>
              <a:ahLst/>
              <a:cxnLst/>
              <a:rect l="0" t="0" r="0" b="0"/>
              <a:pathLst>
                <a:path w="274321" h="42863">
                  <a:moveTo>
                    <a:pt x="0" y="42862"/>
                  </a:moveTo>
                  <a:lnTo>
                    <a:pt x="11932" y="42862"/>
                  </a:lnTo>
                  <a:lnTo>
                    <a:pt x="14622" y="41909"/>
                  </a:lnTo>
                  <a:lnTo>
                    <a:pt x="17368" y="40322"/>
                  </a:lnTo>
                  <a:lnTo>
                    <a:pt x="20151" y="38311"/>
                  </a:lnTo>
                  <a:lnTo>
                    <a:pt x="23912" y="36971"/>
                  </a:lnTo>
                  <a:lnTo>
                    <a:pt x="28324" y="36077"/>
                  </a:lnTo>
                  <a:lnTo>
                    <a:pt x="33170" y="35481"/>
                  </a:lnTo>
                  <a:lnTo>
                    <a:pt x="38306" y="35084"/>
                  </a:lnTo>
                  <a:lnTo>
                    <a:pt x="43635" y="34819"/>
                  </a:lnTo>
                  <a:lnTo>
                    <a:pt x="54636" y="34525"/>
                  </a:lnTo>
                  <a:lnTo>
                    <a:pt x="65875" y="34394"/>
                  </a:lnTo>
                  <a:lnTo>
                    <a:pt x="71539" y="33407"/>
                  </a:lnTo>
                  <a:lnTo>
                    <a:pt x="77220" y="31796"/>
                  </a:lnTo>
                  <a:lnTo>
                    <a:pt x="82913" y="29770"/>
                  </a:lnTo>
                  <a:lnTo>
                    <a:pt x="89565" y="28419"/>
                  </a:lnTo>
                  <a:lnTo>
                    <a:pt x="96858" y="27518"/>
                  </a:lnTo>
                  <a:lnTo>
                    <a:pt x="104577" y="26918"/>
                  </a:lnTo>
                  <a:lnTo>
                    <a:pt x="112580" y="25565"/>
                  </a:lnTo>
                  <a:lnTo>
                    <a:pt x="120774" y="23711"/>
                  </a:lnTo>
                  <a:lnTo>
                    <a:pt x="129093" y="21522"/>
                  </a:lnTo>
                  <a:lnTo>
                    <a:pt x="136545" y="20063"/>
                  </a:lnTo>
                  <a:lnTo>
                    <a:pt x="143417" y="19090"/>
                  </a:lnTo>
                  <a:lnTo>
                    <a:pt x="149904" y="18442"/>
                  </a:lnTo>
                  <a:lnTo>
                    <a:pt x="158038" y="17057"/>
                  </a:lnTo>
                  <a:lnTo>
                    <a:pt x="167272" y="15181"/>
                  </a:lnTo>
                  <a:lnTo>
                    <a:pt x="177237" y="12978"/>
                  </a:lnTo>
                  <a:lnTo>
                    <a:pt x="185786" y="11509"/>
                  </a:lnTo>
                  <a:lnTo>
                    <a:pt x="193389" y="10531"/>
                  </a:lnTo>
                  <a:lnTo>
                    <a:pt x="200364" y="9878"/>
                  </a:lnTo>
                  <a:lnTo>
                    <a:pt x="207871" y="8490"/>
                  </a:lnTo>
                  <a:lnTo>
                    <a:pt x="215733" y="6612"/>
                  </a:lnTo>
                  <a:lnTo>
                    <a:pt x="223832" y="4408"/>
                  </a:lnTo>
                  <a:lnTo>
                    <a:pt x="230184" y="2939"/>
                  </a:lnTo>
                  <a:lnTo>
                    <a:pt x="235371" y="1959"/>
                  </a:lnTo>
                  <a:lnTo>
                    <a:pt x="239782" y="1306"/>
                  </a:lnTo>
                  <a:lnTo>
                    <a:pt x="244627" y="870"/>
                  </a:lnTo>
                  <a:lnTo>
                    <a:pt x="249762" y="580"/>
                  </a:lnTo>
                  <a:lnTo>
                    <a:pt x="259595" y="258"/>
                  </a:lnTo>
                  <a:lnTo>
                    <a:pt x="274320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301"/>
            <p:cNvSpPr/>
            <p:nvPr/>
          </p:nvSpPr>
          <p:spPr>
            <a:xfrm>
              <a:off x="3157537" y="2991802"/>
              <a:ext cx="265748" cy="25688"/>
            </a:xfrm>
            <a:custGeom>
              <a:avLst/>
              <a:gdLst/>
              <a:ahLst/>
              <a:cxnLst/>
              <a:rect l="0" t="0" r="0" b="0"/>
              <a:pathLst>
                <a:path w="265748" h="25688">
                  <a:moveTo>
                    <a:pt x="0" y="17145"/>
                  </a:moveTo>
                  <a:lnTo>
                    <a:pt x="7381" y="17145"/>
                  </a:lnTo>
                  <a:lnTo>
                    <a:pt x="8731" y="18098"/>
                  </a:lnTo>
                  <a:lnTo>
                    <a:pt x="10583" y="19685"/>
                  </a:lnTo>
                  <a:lnTo>
                    <a:pt x="12770" y="21696"/>
                  </a:lnTo>
                  <a:lnTo>
                    <a:pt x="15181" y="23037"/>
                  </a:lnTo>
                  <a:lnTo>
                    <a:pt x="17741" y="23930"/>
                  </a:lnTo>
                  <a:lnTo>
                    <a:pt x="20400" y="24526"/>
                  </a:lnTo>
                  <a:lnTo>
                    <a:pt x="25894" y="25188"/>
                  </a:lnTo>
                  <a:lnTo>
                    <a:pt x="32464" y="25482"/>
                  </a:lnTo>
                  <a:lnTo>
                    <a:pt x="52203" y="25671"/>
                  </a:lnTo>
                  <a:lnTo>
                    <a:pt x="57662" y="25687"/>
                  </a:lnTo>
                  <a:lnTo>
                    <a:pt x="64159" y="24744"/>
                  </a:lnTo>
                  <a:lnTo>
                    <a:pt x="71348" y="23164"/>
                  </a:lnTo>
                  <a:lnTo>
                    <a:pt x="78998" y="21158"/>
                  </a:lnTo>
                  <a:lnTo>
                    <a:pt x="86955" y="19820"/>
                  </a:lnTo>
                  <a:lnTo>
                    <a:pt x="95117" y="18928"/>
                  </a:lnTo>
                  <a:lnTo>
                    <a:pt x="103417" y="18334"/>
                  </a:lnTo>
                  <a:lnTo>
                    <a:pt x="110854" y="17938"/>
                  </a:lnTo>
                  <a:lnTo>
                    <a:pt x="124199" y="17497"/>
                  </a:lnTo>
                  <a:lnTo>
                    <a:pt x="131376" y="16427"/>
                  </a:lnTo>
                  <a:lnTo>
                    <a:pt x="139019" y="14762"/>
                  </a:lnTo>
                  <a:lnTo>
                    <a:pt x="146972" y="12699"/>
                  </a:lnTo>
                  <a:lnTo>
                    <a:pt x="154179" y="11323"/>
                  </a:lnTo>
                  <a:lnTo>
                    <a:pt x="160888" y="10406"/>
                  </a:lnTo>
                  <a:lnTo>
                    <a:pt x="167266" y="9795"/>
                  </a:lnTo>
                  <a:lnTo>
                    <a:pt x="174376" y="9388"/>
                  </a:lnTo>
                  <a:lnTo>
                    <a:pt x="189895" y="8935"/>
                  </a:lnTo>
                  <a:lnTo>
                    <a:pt x="210147" y="8680"/>
                  </a:lnTo>
                  <a:lnTo>
                    <a:pt x="217250" y="7692"/>
                  </a:lnTo>
                  <a:lnTo>
                    <a:pt x="224844" y="6080"/>
                  </a:lnTo>
                  <a:lnTo>
                    <a:pt x="232763" y="4054"/>
                  </a:lnTo>
                  <a:lnTo>
                    <a:pt x="238995" y="2703"/>
                  </a:lnTo>
                  <a:lnTo>
                    <a:pt x="244103" y="1802"/>
                  </a:lnTo>
                  <a:lnTo>
                    <a:pt x="248460" y="1201"/>
                  </a:lnTo>
                  <a:lnTo>
                    <a:pt x="255842" y="534"/>
                  </a:lnTo>
                  <a:lnTo>
                    <a:pt x="265747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302"/>
            <p:cNvSpPr/>
            <p:nvPr/>
          </p:nvSpPr>
          <p:spPr>
            <a:xfrm>
              <a:off x="3509009" y="2872302"/>
              <a:ext cx="162879" cy="221974"/>
            </a:xfrm>
            <a:custGeom>
              <a:avLst/>
              <a:gdLst/>
              <a:ahLst/>
              <a:cxnLst/>
              <a:rect l="0" t="0" r="0" b="0"/>
              <a:pathLst>
                <a:path w="162879" h="221974">
                  <a:moveTo>
                    <a:pt x="0" y="33775"/>
                  </a:moveTo>
                  <a:lnTo>
                    <a:pt x="0" y="38326"/>
                  </a:lnTo>
                  <a:lnTo>
                    <a:pt x="953" y="40619"/>
                  </a:lnTo>
                  <a:lnTo>
                    <a:pt x="4552" y="45707"/>
                  </a:lnTo>
                  <a:lnTo>
                    <a:pt x="5892" y="48397"/>
                  </a:lnTo>
                  <a:lnTo>
                    <a:pt x="7382" y="53926"/>
                  </a:lnTo>
                  <a:lnTo>
                    <a:pt x="10583" y="59559"/>
                  </a:lnTo>
                  <a:lnTo>
                    <a:pt x="12771" y="62394"/>
                  </a:lnTo>
                  <a:lnTo>
                    <a:pt x="14229" y="66190"/>
                  </a:lnTo>
                  <a:lnTo>
                    <a:pt x="15201" y="70625"/>
                  </a:lnTo>
                  <a:lnTo>
                    <a:pt x="15849" y="75486"/>
                  </a:lnTo>
                  <a:lnTo>
                    <a:pt x="17234" y="80633"/>
                  </a:lnTo>
                  <a:lnTo>
                    <a:pt x="19110" y="85968"/>
                  </a:lnTo>
                  <a:lnTo>
                    <a:pt x="21312" y="91431"/>
                  </a:lnTo>
                  <a:lnTo>
                    <a:pt x="22781" y="96977"/>
                  </a:lnTo>
                  <a:lnTo>
                    <a:pt x="23760" y="102580"/>
                  </a:lnTo>
                  <a:lnTo>
                    <a:pt x="24412" y="108220"/>
                  </a:lnTo>
                  <a:lnTo>
                    <a:pt x="25800" y="112932"/>
                  </a:lnTo>
                  <a:lnTo>
                    <a:pt x="27678" y="117027"/>
                  </a:lnTo>
                  <a:lnTo>
                    <a:pt x="29882" y="120709"/>
                  </a:lnTo>
                  <a:lnTo>
                    <a:pt x="32304" y="125068"/>
                  </a:lnTo>
                  <a:lnTo>
                    <a:pt x="37536" y="134992"/>
                  </a:lnTo>
                  <a:lnTo>
                    <a:pt x="39311" y="140306"/>
                  </a:lnTo>
                  <a:lnTo>
                    <a:pt x="40496" y="145753"/>
                  </a:lnTo>
                  <a:lnTo>
                    <a:pt x="41284" y="151289"/>
                  </a:lnTo>
                  <a:lnTo>
                    <a:pt x="42763" y="156886"/>
                  </a:lnTo>
                  <a:lnTo>
                    <a:pt x="44701" y="162521"/>
                  </a:lnTo>
                  <a:lnTo>
                    <a:pt x="46946" y="168183"/>
                  </a:lnTo>
                  <a:lnTo>
                    <a:pt x="49395" y="172910"/>
                  </a:lnTo>
                  <a:lnTo>
                    <a:pt x="51980" y="177015"/>
                  </a:lnTo>
                  <a:lnTo>
                    <a:pt x="54656" y="180703"/>
                  </a:lnTo>
                  <a:lnTo>
                    <a:pt x="57629" y="187342"/>
                  </a:lnTo>
                  <a:lnTo>
                    <a:pt x="58423" y="190445"/>
                  </a:lnTo>
                  <a:lnTo>
                    <a:pt x="61843" y="196434"/>
                  </a:lnTo>
                  <a:lnTo>
                    <a:pt x="64089" y="199364"/>
                  </a:lnTo>
                  <a:lnTo>
                    <a:pt x="66584" y="205160"/>
                  </a:lnTo>
                  <a:lnTo>
                    <a:pt x="68186" y="212092"/>
                  </a:lnTo>
                  <a:lnTo>
                    <a:pt x="73015" y="217843"/>
                  </a:lnTo>
                  <a:lnTo>
                    <a:pt x="76790" y="221973"/>
                  </a:lnTo>
                  <a:lnTo>
                    <a:pt x="77105" y="215532"/>
                  </a:lnTo>
                  <a:lnTo>
                    <a:pt x="77121" y="214954"/>
                  </a:lnTo>
                  <a:lnTo>
                    <a:pt x="74599" y="209232"/>
                  </a:lnTo>
                  <a:lnTo>
                    <a:pt x="72592" y="205039"/>
                  </a:lnTo>
                  <a:lnTo>
                    <a:pt x="71255" y="201291"/>
                  </a:lnTo>
                  <a:lnTo>
                    <a:pt x="69769" y="194587"/>
                  </a:lnTo>
                  <a:lnTo>
                    <a:pt x="66569" y="188432"/>
                  </a:lnTo>
                  <a:lnTo>
                    <a:pt x="64382" y="185457"/>
                  </a:lnTo>
                  <a:lnTo>
                    <a:pt x="62924" y="181569"/>
                  </a:lnTo>
                  <a:lnTo>
                    <a:pt x="61952" y="177072"/>
                  </a:lnTo>
                  <a:lnTo>
                    <a:pt x="61304" y="172169"/>
                  </a:lnTo>
                  <a:lnTo>
                    <a:pt x="60872" y="166043"/>
                  </a:lnTo>
                  <a:lnTo>
                    <a:pt x="60584" y="159101"/>
                  </a:lnTo>
                  <a:lnTo>
                    <a:pt x="60178" y="138219"/>
                  </a:lnTo>
                  <a:lnTo>
                    <a:pt x="60122" y="131979"/>
                  </a:lnTo>
                  <a:lnTo>
                    <a:pt x="61036" y="125914"/>
                  </a:lnTo>
                  <a:lnTo>
                    <a:pt x="62598" y="119966"/>
                  </a:lnTo>
                  <a:lnTo>
                    <a:pt x="64593" y="114096"/>
                  </a:lnTo>
                  <a:lnTo>
                    <a:pt x="65922" y="107325"/>
                  </a:lnTo>
                  <a:lnTo>
                    <a:pt x="66808" y="99953"/>
                  </a:lnTo>
                  <a:lnTo>
                    <a:pt x="67399" y="92181"/>
                  </a:lnTo>
                  <a:lnTo>
                    <a:pt x="68745" y="85095"/>
                  </a:lnTo>
                  <a:lnTo>
                    <a:pt x="70595" y="78466"/>
                  </a:lnTo>
                  <a:lnTo>
                    <a:pt x="72782" y="72141"/>
                  </a:lnTo>
                  <a:lnTo>
                    <a:pt x="75191" y="66020"/>
                  </a:lnTo>
                  <a:lnTo>
                    <a:pt x="77750" y="60034"/>
                  </a:lnTo>
                  <a:lnTo>
                    <a:pt x="80409" y="54139"/>
                  </a:lnTo>
                  <a:lnTo>
                    <a:pt x="84086" y="48303"/>
                  </a:lnTo>
                  <a:lnTo>
                    <a:pt x="88443" y="42508"/>
                  </a:lnTo>
                  <a:lnTo>
                    <a:pt x="93252" y="36740"/>
                  </a:lnTo>
                  <a:lnTo>
                    <a:pt x="97411" y="31941"/>
                  </a:lnTo>
                  <a:lnTo>
                    <a:pt x="101135" y="27790"/>
                  </a:lnTo>
                  <a:lnTo>
                    <a:pt x="107814" y="20638"/>
                  </a:lnTo>
                  <a:lnTo>
                    <a:pt x="119863" y="8285"/>
                  </a:lnTo>
                  <a:lnTo>
                    <a:pt x="122772" y="5352"/>
                  </a:lnTo>
                  <a:lnTo>
                    <a:pt x="125663" y="3396"/>
                  </a:lnTo>
                  <a:lnTo>
                    <a:pt x="128543" y="2093"/>
                  </a:lnTo>
                  <a:lnTo>
                    <a:pt x="131416" y="1223"/>
                  </a:lnTo>
                  <a:lnTo>
                    <a:pt x="134283" y="644"/>
                  </a:lnTo>
                  <a:lnTo>
                    <a:pt x="137147" y="258"/>
                  </a:lnTo>
                  <a:lnTo>
                    <a:pt x="140009" y="0"/>
                  </a:lnTo>
                  <a:lnTo>
                    <a:pt x="142870" y="781"/>
                  </a:lnTo>
                  <a:lnTo>
                    <a:pt x="145729" y="2254"/>
                  </a:lnTo>
                  <a:lnTo>
                    <a:pt x="148588" y="4189"/>
                  </a:lnTo>
                  <a:lnTo>
                    <a:pt x="151446" y="5478"/>
                  </a:lnTo>
                  <a:lnTo>
                    <a:pt x="154304" y="6338"/>
                  </a:lnTo>
                  <a:lnTo>
                    <a:pt x="162878" y="805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303"/>
            <p:cNvSpPr/>
            <p:nvPr/>
          </p:nvSpPr>
          <p:spPr>
            <a:xfrm>
              <a:off x="3731895" y="2726525"/>
              <a:ext cx="214313" cy="145231"/>
            </a:xfrm>
            <a:custGeom>
              <a:avLst/>
              <a:gdLst/>
              <a:ahLst/>
              <a:cxnLst/>
              <a:rect l="0" t="0" r="0" b="0"/>
              <a:pathLst>
                <a:path w="214313" h="145231">
                  <a:moveTo>
                    <a:pt x="0" y="50964"/>
                  </a:moveTo>
                  <a:lnTo>
                    <a:pt x="0" y="43584"/>
                  </a:lnTo>
                  <a:lnTo>
                    <a:pt x="2540" y="40382"/>
                  </a:lnTo>
                  <a:lnTo>
                    <a:pt x="4550" y="38194"/>
                  </a:lnTo>
                  <a:lnTo>
                    <a:pt x="9324" y="33224"/>
                  </a:lnTo>
                  <a:lnTo>
                    <a:pt x="20150" y="22272"/>
                  </a:lnTo>
                  <a:lnTo>
                    <a:pt x="23911" y="20406"/>
                  </a:lnTo>
                  <a:lnTo>
                    <a:pt x="28323" y="19162"/>
                  </a:lnTo>
                  <a:lnTo>
                    <a:pt x="33169" y="18333"/>
                  </a:lnTo>
                  <a:lnTo>
                    <a:pt x="38305" y="16828"/>
                  </a:lnTo>
                  <a:lnTo>
                    <a:pt x="43634" y="14872"/>
                  </a:lnTo>
                  <a:lnTo>
                    <a:pt x="49092" y="12615"/>
                  </a:lnTo>
                  <a:lnTo>
                    <a:pt x="54635" y="10158"/>
                  </a:lnTo>
                  <a:lnTo>
                    <a:pt x="65874" y="4888"/>
                  </a:lnTo>
                  <a:lnTo>
                    <a:pt x="71539" y="3102"/>
                  </a:lnTo>
                  <a:lnTo>
                    <a:pt x="77220" y="1911"/>
                  </a:lnTo>
                  <a:lnTo>
                    <a:pt x="82912" y="1117"/>
                  </a:lnTo>
                  <a:lnTo>
                    <a:pt x="88612" y="588"/>
                  </a:lnTo>
                  <a:lnTo>
                    <a:pt x="94317" y="235"/>
                  </a:lnTo>
                  <a:lnTo>
                    <a:pt x="100025" y="0"/>
                  </a:lnTo>
                  <a:lnTo>
                    <a:pt x="105736" y="796"/>
                  </a:lnTo>
                  <a:lnTo>
                    <a:pt x="111448" y="2279"/>
                  </a:lnTo>
                  <a:lnTo>
                    <a:pt x="117161" y="4220"/>
                  </a:lnTo>
                  <a:lnTo>
                    <a:pt x="122875" y="6466"/>
                  </a:lnTo>
                  <a:lnTo>
                    <a:pt x="128589" y="8917"/>
                  </a:lnTo>
                  <a:lnTo>
                    <a:pt x="134303" y="11503"/>
                  </a:lnTo>
                  <a:lnTo>
                    <a:pt x="139066" y="13226"/>
                  </a:lnTo>
                  <a:lnTo>
                    <a:pt x="143193" y="14376"/>
                  </a:lnTo>
                  <a:lnTo>
                    <a:pt x="146897" y="15142"/>
                  </a:lnTo>
                  <a:lnTo>
                    <a:pt x="153552" y="18533"/>
                  </a:lnTo>
                  <a:lnTo>
                    <a:pt x="156661" y="20771"/>
                  </a:lnTo>
                  <a:lnTo>
                    <a:pt x="159685" y="23216"/>
                  </a:lnTo>
                  <a:lnTo>
                    <a:pt x="162654" y="25798"/>
                  </a:lnTo>
                  <a:lnTo>
                    <a:pt x="165586" y="28472"/>
                  </a:lnTo>
                  <a:lnTo>
                    <a:pt x="167541" y="31207"/>
                  </a:lnTo>
                  <a:lnTo>
                    <a:pt x="168843" y="33983"/>
                  </a:lnTo>
                  <a:lnTo>
                    <a:pt x="169712" y="36786"/>
                  </a:lnTo>
                  <a:lnTo>
                    <a:pt x="169339" y="39607"/>
                  </a:lnTo>
                  <a:lnTo>
                    <a:pt x="168137" y="42440"/>
                  </a:lnTo>
                  <a:lnTo>
                    <a:pt x="166384" y="45282"/>
                  </a:lnTo>
                  <a:lnTo>
                    <a:pt x="164262" y="49081"/>
                  </a:lnTo>
                  <a:lnTo>
                    <a:pt x="159365" y="58382"/>
                  </a:lnTo>
                  <a:lnTo>
                    <a:pt x="157678" y="62577"/>
                  </a:lnTo>
                  <a:lnTo>
                    <a:pt x="156554" y="66326"/>
                  </a:lnTo>
                  <a:lnTo>
                    <a:pt x="155804" y="69778"/>
                  </a:lnTo>
                  <a:lnTo>
                    <a:pt x="153399" y="73032"/>
                  </a:lnTo>
                  <a:lnTo>
                    <a:pt x="149891" y="76154"/>
                  </a:lnTo>
                  <a:lnTo>
                    <a:pt x="145647" y="79187"/>
                  </a:lnTo>
                  <a:lnTo>
                    <a:pt x="140913" y="82162"/>
                  </a:lnTo>
                  <a:lnTo>
                    <a:pt x="135852" y="85098"/>
                  </a:lnTo>
                  <a:lnTo>
                    <a:pt x="130573" y="88008"/>
                  </a:lnTo>
                  <a:lnTo>
                    <a:pt x="127053" y="90900"/>
                  </a:lnTo>
                  <a:lnTo>
                    <a:pt x="124707" y="93781"/>
                  </a:lnTo>
                  <a:lnTo>
                    <a:pt x="123143" y="96654"/>
                  </a:lnTo>
                  <a:lnTo>
                    <a:pt x="121148" y="99522"/>
                  </a:lnTo>
                  <a:lnTo>
                    <a:pt x="118865" y="102386"/>
                  </a:lnTo>
                  <a:lnTo>
                    <a:pt x="116391" y="105248"/>
                  </a:lnTo>
                  <a:lnTo>
                    <a:pt x="113789" y="108108"/>
                  </a:lnTo>
                  <a:lnTo>
                    <a:pt x="108358" y="113827"/>
                  </a:lnTo>
                  <a:lnTo>
                    <a:pt x="95970" y="126424"/>
                  </a:lnTo>
                  <a:lnTo>
                    <a:pt x="95412" y="127940"/>
                  </a:lnTo>
                  <a:lnTo>
                    <a:pt x="94793" y="132166"/>
                  </a:lnTo>
                  <a:lnTo>
                    <a:pt x="94341" y="136292"/>
                  </a:lnTo>
                  <a:lnTo>
                    <a:pt x="96856" y="139053"/>
                  </a:lnTo>
                  <a:lnTo>
                    <a:pt x="101682" y="144036"/>
                  </a:lnTo>
                  <a:lnTo>
                    <a:pt x="103030" y="144445"/>
                  </a:lnTo>
                  <a:lnTo>
                    <a:pt x="107068" y="144899"/>
                  </a:lnTo>
                  <a:lnTo>
                    <a:pt x="110431" y="145020"/>
                  </a:lnTo>
                  <a:lnTo>
                    <a:pt x="124266" y="145190"/>
                  </a:lnTo>
                  <a:lnTo>
                    <a:pt x="134922" y="145230"/>
                  </a:lnTo>
                  <a:lnTo>
                    <a:pt x="139477" y="144288"/>
                  </a:lnTo>
                  <a:lnTo>
                    <a:pt x="143468" y="142708"/>
                  </a:lnTo>
                  <a:lnTo>
                    <a:pt x="147080" y="140702"/>
                  </a:lnTo>
                  <a:lnTo>
                    <a:pt x="151393" y="139364"/>
                  </a:lnTo>
                  <a:lnTo>
                    <a:pt x="156173" y="138473"/>
                  </a:lnTo>
                  <a:lnTo>
                    <a:pt x="161265" y="137878"/>
                  </a:lnTo>
                  <a:lnTo>
                    <a:pt x="166565" y="137482"/>
                  </a:lnTo>
                  <a:lnTo>
                    <a:pt x="172003" y="137218"/>
                  </a:lnTo>
                  <a:lnTo>
                    <a:pt x="177534" y="137042"/>
                  </a:lnTo>
                  <a:lnTo>
                    <a:pt x="182173" y="135972"/>
                  </a:lnTo>
                  <a:lnTo>
                    <a:pt x="186218" y="134306"/>
                  </a:lnTo>
                  <a:lnTo>
                    <a:pt x="189868" y="132243"/>
                  </a:lnTo>
                  <a:lnTo>
                    <a:pt x="196463" y="129951"/>
                  </a:lnTo>
                  <a:lnTo>
                    <a:pt x="202569" y="128932"/>
                  </a:lnTo>
                  <a:lnTo>
                    <a:pt x="208458" y="128479"/>
                  </a:lnTo>
                  <a:lnTo>
                    <a:pt x="210409" y="129311"/>
                  </a:lnTo>
                  <a:lnTo>
                    <a:pt x="211710" y="130818"/>
                  </a:lnTo>
                  <a:lnTo>
                    <a:pt x="214312" y="136689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304"/>
            <p:cNvSpPr/>
            <p:nvPr/>
          </p:nvSpPr>
          <p:spPr>
            <a:xfrm>
              <a:off x="1794553" y="3368992"/>
              <a:ext cx="231404" cy="368221"/>
            </a:xfrm>
            <a:custGeom>
              <a:avLst/>
              <a:gdLst/>
              <a:ahLst/>
              <a:cxnLst/>
              <a:rect l="0" t="0" r="0" b="0"/>
              <a:pathLst>
                <a:path w="231404" h="368221">
                  <a:moveTo>
                    <a:pt x="94254" y="0"/>
                  </a:moveTo>
                  <a:lnTo>
                    <a:pt x="86873" y="0"/>
                  </a:lnTo>
                  <a:lnTo>
                    <a:pt x="86476" y="953"/>
                  </a:lnTo>
                  <a:lnTo>
                    <a:pt x="86034" y="4551"/>
                  </a:lnTo>
                  <a:lnTo>
                    <a:pt x="84964" y="6844"/>
                  </a:lnTo>
                  <a:lnTo>
                    <a:pt x="79860" y="14622"/>
                  </a:lnTo>
                  <a:lnTo>
                    <a:pt x="78331" y="20151"/>
                  </a:lnTo>
                  <a:lnTo>
                    <a:pt x="72572" y="28324"/>
                  </a:lnTo>
                  <a:lnTo>
                    <a:pt x="68370" y="33170"/>
                  </a:lnTo>
                  <a:lnTo>
                    <a:pt x="61160" y="43635"/>
                  </a:lnTo>
                  <a:lnTo>
                    <a:pt x="57904" y="49092"/>
                  </a:lnTo>
                  <a:lnTo>
                    <a:pt x="53828" y="54636"/>
                  </a:lnTo>
                  <a:lnTo>
                    <a:pt x="49206" y="60237"/>
                  </a:lnTo>
                  <a:lnTo>
                    <a:pt x="44219" y="65875"/>
                  </a:lnTo>
                  <a:lnTo>
                    <a:pt x="39942" y="71539"/>
                  </a:lnTo>
                  <a:lnTo>
                    <a:pt x="36139" y="77220"/>
                  </a:lnTo>
                  <a:lnTo>
                    <a:pt x="32651" y="82913"/>
                  </a:lnTo>
                  <a:lnTo>
                    <a:pt x="30325" y="89565"/>
                  </a:lnTo>
                  <a:lnTo>
                    <a:pt x="28775" y="96858"/>
                  </a:lnTo>
                  <a:lnTo>
                    <a:pt x="27741" y="104577"/>
                  </a:lnTo>
                  <a:lnTo>
                    <a:pt x="26100" y="112580"/>
                  </a:lnTo>
                  <a:lnTo>
                    <a:pt x="24053" y="120774"/>
                  </a:lnTo>
                  <a:lnTo>
                    <a:pt x="21736" y="129093"/>
                  </a:lnTo>
                  <a:lnTo>
                    <a:pt x="16621" y="145957"/>
                  </a:lnTo>
                  <a:lnTo>
                    <a:pt x="5577" y="180067"/>
                  </a:lnTo>
                  <a:lnTo>
                    <a:pt x="3703" y="187672"/>
                  </a:lnTo>
                  <a:lnTo>
                    <a:pt x="2454" y="194647"/>
                  </a:lnTo>
                  <a:lnTo>
                    <a:pt x="1622" y="201202"/>
                  </a:lnTo>
                  <a:lnTo>
                    <a:pt x="1066" y="208430"/>
                  </a:lnTo>
                  <a:lnTo>
                    <a:pt x="697" y="216106"/>
                  </a:lnTo>
                  <a:lnTo>
                    <a:pt x="286" y="232255"/>
                  </a:lnTo>
                  <a:lnTo>
                    <a:pt x="0" y="274425"/>
                  </a:lnTo>
                  <a:lnTo>
                    <a:pt x="938" y="282010"/>
                  </a:lnTo>
                  <a:lnTo>
                    <a:pt x="2516" y="288972"/>
                  </a:lnTo>
                  <a:lnTo>
                    <a:pt x="4520" y="295518"/>
                  </a:lnTo>
                  <a:lnTo>
                    <a:pt x="9287" y="305331"/>
                  </a:lnTo>
                  <a:lnTo>
                    <a:pt x="15533" y="313820"/>
                  </a:lnTo>
                  <a:lnTo>
                    <a:pt x="19866" y="318751"/>
                  </a:lnTo>
                  <a:lnTo>
                    <a:pt x="24660" y="323943"/>
                  </a:lnTo>
                  <a:lnTo>
                    <a:pt x="29760" y="328357"/>
                  </a:lnTo>
                  <a:lnTo>
                    <a:pt x="35065" y="332253"/>
                  </a:lnTo>
                  <a:lnTo>
                    <a:pt x="40508" y="335802"/>
                  </a:lnTo>
                  <a:lnTo>
                    <a:pt x="45088" y="339120"/>
                  </a:lnTo>
                  <a:lnTo>
                    <a:pt x="49094" y="342285"/>
                  </a:lnTo>
                  <a:lnTo>
                    <a:pt x="52717" y="345348"/>
                  </a:lnTo>
                  <a:lnTo>
                    <a:pt x="57038" y="348342"/>
                  </a:lnTo>
                  <a:lnTo>
                    <a:pt x="61823" y="351290"/>
                  </a:lnTo>
                  <a:lnTo>
                    <a:pt x="66919" y="354209"/>
                  </a:lnTo>
                  <a:lnTo>
                    <a:pt x="72221" y="356154"/>
                  </a:lnTo>
                  <a:lnTo>
                    <a:pt x="77660" y="357451"/>
                  </a:lnTo>
                  <a:lnTo>
                    <a:pt x="83191" y="358316"/>
                  </a:lnTo>
                  <a:lnTo>
                    <a:pt x="88784" y="359845"/>
                  </a:lnTo>
                  <a:lnTo>
                    <a:pt x="94417" y="361817"/>
                  </a:lnTo>
                  <a:lnTo>
                    <a:pt x="100078" y="364084"/>
                  </a:lnTo>
                  <a:lnTo>
                    <a:pt x="105756" y="365595"/>
                  </a:lnTo>
                  <a:lnTo>
                    <a:pt x="111447" y="366603"/>
                  </a:lnTo>
                  <a:lnTo>
                    <a:pt x="117146" y="367274"/>
                  </a:lnTo>
                  <a:lnTo>
                    <a:pt x="122850" y="367722"/>
                  </a:lnTo>
                  <a:lnTo>
                    <a:pt x="128558" y="368020"/>
                  </a:lnTo>
                  <a:lnTo>
                    <a:pt x="134268" y="368220"/>
                  </a:lnTo>
                  <a:lnTo>
                    <a:pt x="139980" y="367400"/>
                  </a:lnTo>
                  <a:lnTo>
                    <a:pt x="145693" y="365901"/>
                  </a:lnTo>
                  <a:lnTo>
                    <a:pt x="151407" y="363949"/>
                  </a:lnTo>
                  <a:lnTo>
                    <a:pt x="156168" y="361695"/>
                  </a:lnTo>
                  <a:lnTo>
                    <a:pt x="160295" y="359240"/>
                  </a:lnTo>
                  <a:lnTo>
                    <a:pt x="163999" y="356651"/>
                  </a:lnTo>
                  <a:lnTo>
                    <a:pt x="168373" y="353972"/>
                  </a:lnTo>
                  <a:lnTo>
                    <a:pt x="173194" y="351234"/>
                  </a:lnTo>
                  <a:lnTo>
                    <a:pt x="178313" y="348456"/>
                  </a:lnTo>
                  <a:lnTo>
                    <a:pt x="182679" y="345651"/>
                  </a:lnTo>
                  <a:lnTo>
                    <a:pt x="186541" y="342829"/>
                  </a:lnTo>
                  <a:lnTo>
                    <a:pt x="190069" y="339995"/>
                  </a:lnTo>
                  <a:lnTo>
                    <a:pt x="196528" y="331766"/>
                  </a:lnTo>
                  <a:lnTo>
                    <a:pt x="203527" y="321759"/>
                  </a:lnTo>
                  <a:lnTo>
                    <a:pt x="208060" y="316424"/>
                  </a:lnTo>
                  <a:lnTo>
                    <a:pt x="212987" y="310962"/>
                  </a:lnTo>
                  <a:lnTo>
                    <a:pt x="216272" y="305415"/>
                  </a:lnTo>
                  <a:lnTo>
                    <a:pt x="219922" y="294173"/>
                  </a:lnTo>
                  <a:lnTo>
                    <a:pt x="224084" y="285366"/>
                  </a:lnTo>
                  <a:lnTo>
                    <a:pt x="226527" y="281684"/>
                  </a:lnTo>
                  <a:lnTo>
                    <a:pt x="229242" y="272513"/>
                  </a:lnTo>
                  <a:lnTo>
                    <a:pt x="230449" y="262087"/>
                  </a:lnTo>
                  <a:lnTo>
                    <a:pt x="230985" y="251103"/>
                  </a:lnTo>
                  <a:lnTo>
                    <a:pt x="231287" y="238760"/>
                  </a:lnTo>
                  <a:lnTo>
                    <a:pt x="231403" y="212786"/>
                  </a:lnTo>
                  <a:lnTo>
                    <a:pt x="230454" y="209485"/>
                  </a:lnTo>
                  <a:lnTo>
                    <a:pt x="226860" y="203277"/>
                  </a:lnTo>
                  <a:lnTo>
                    <a:pt x="223615" y="201241"/>
                  </a:lnTo>
                  <a:lnTo>
                    <a:pt x="219547" y="199883"/>
                  </a:lnTo>
                  <a:lnTo>
                    <a:pt x="208432" y="197704"/>
                  </a:lnTo>
                  <a:lnTo>
                    <a:pt x="201832" y="197406"/>
                  </a:lnTo>
                  <a:lnTo>
                    <a:pt x="197405" y="197327"/>
                  </a:lnTo>
                  <a:lnTo>
                    <a:pt x="193502" y="198226"/>
                  </a:lnTo>
                  <a:lnTo>
                    <a:pt x="186624" y="201766"/>
                  </a:lnTo>
                  <a:lnTo>
                    <a:pt x="180392" y="206514"/>
                  </a:lnTo>
                  <a:lnTo>
                    <a:pt x="177397" y="209113"/>
                  </a:lnTo>
                  <a:lnTo>
                    <a:pt x="171529" y="217082"/>
                  </a:lnTo>
                  <a:lnTo>
                    <a:pt x="165746" y="226021"/>
                  </a:lnTo>
                  <a:lnTo>
                    <a:pt x="160001" y="233169"/>
                  </a:lnTo>
                  <a:lnTo>
                    <a:pt x="154272" y="242061"/>
                  </a:lnTo>
                  <a:lnTo>
                    <a:pt x="148551" y="251410"/>
                  </a:lnTo>
                  <a:lnTo>
                    <a:pt x="142834" y="258741"/>
                  </a:lnTo>
                  <a:lnTo>
                    <a:pt x="137118" y="267713"/>
                  </a:lnTo>
                  <a:lnTo>
                    <a:pt x="131402" y="277099"/>
                  </a:lnTo>
                  <a:lnTo>
                    <a:pt x="125687" y="284445"/>
                  </a:lnTo>
                  <a:lnTo>
                    <a:pt x="124734" y="287738"/>
                  </a:lnTo>
                  <a:lnTo>
                    <a:pt x="125051" y="290885"/>
                  </a:lnTo>
                  <a:lnTo>
                    <a:pt x="126216" y="293936"/>
                  </a:lnTo>
                  <a:lnTo>
                    <a:pt x="126039" y="296922"/>
                  </a:lnTo>
                  <a:lnTo>
                    <a:pt x="124969" y="299866"/>
                  </a:lnTo>
                  <a:lnTo>
                    <a:pt x="123303" y="302781"/>
                  </a:lnTo>
                  <a:lnTo>
                    <a:pt x="123145" y="305676"/>
                  </a:lnTo>
                  <a:lnTo>
                    <a:pt x="123992" y="308559"/>
                  </a:lnTo>
                  <a:lnTo>
                    <a:pt x="125510" y="311434"/>
                  </a:lnTo>
                  <a:lnTo>
                    <a:pt x="127473" y="313350"/>
                  </a:lnTo>
                  <a:lnTo>
                    <a:pt x="129735" y="314627"/>
                  </a:lnTo>
                  <a:lnTo>
                    <a:pt x="135659" y="316678"/>
                  </a:lnTo>
                  <a:lnTo>
                    <a:pt x="139008" y="319498"/>
                  </a:lnTo>
                  <a:lnTo>
                    <a:pt x="145689" y="32575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305"/>
            <p:cNvSpPr/>
            <p:nvPr/>
          </p:nvSpPr>
          <p:spPr>
            <a:xfrm>
              <a:off x="2077402" y="3403428"/>
              <a:ext cx="274273" cy="222740"/>
            </a:xfrm>
            <a:custGeom>
              <a:avLst/>
              <a:gdLst/>
              <a:ahLst/>
              <a:cxnLst/>
              <a:rect l="0" t="0" r="0" b="0"/>
              <a:pathLst>
                <a:path w="274273" h="222740">
                  <a:moveTo>
                    <a:pt x="0" y="59862"/>
                  </a:moveTo>
                  <a:lnTo>
                    <a:pt x="7381" y="59862"/>
                  </a:lnTo>
                  <a:lnTo>
                    <a:pt x="15181" y="53970"/>
                  </a:lnTo>
                  <a:lnTo>
                    <a:pt x="20400" y="52481"/>
                  </a:lnTo>
                  <a:lnTo>
                    <a:pt x="28693" y="51642"/>
                  </a:lnTo>
                  <a:lnTo>
                    <a:pt x="36882" y="48906"/>
                  </a:lnTo>
                  <a:lnTo>
                    <a:pt x="41733" y="46843"/>
                  </a:lnTo>
                  <a:lnTo>
                    <a:pt x="46872" y="45468"/>
                  </a:lnTo>
                  <a:lnTo>
                    <a:pt x="52203" y="44551"/>
                  </a:lnTo>
                  <a:lnTo>
                    <a:pt x="57662" y="43939"/>
                  </a:lnTo>
                  <a:lnTo>
                    <a:pt x="64159" y="42579"/>
                  </a:lnTo>
                  <a:lnTo>
                    <a:pt x="71348" y="40720"/>
                  </a:lnTo>
                  <a:lnTo>
                    <a:pt x="78998" y="38528"/>
                  </a:lnTo>
                  <a:lnTo>
                    <a:pt x="86002" y="36114"/>
                  </a:lnTo>
                  <a:lnTo>
                    <a:pt x="92578" y="33552"/>
                  </a:lnTo>
                  <a:lnTo>
                    <a:pt x="98866" y="30892"/>
                  </a:lnTo>
                  <a:lnTo>
                    <a:pt x="105916" y="29119"/>
                  </a:lnTo>
                  <a:lnTo>
                    <a:pt x="113473" y="27936"/>
                  </a:lnTo>
                  <a:lnTo>
                    <a:pt x="121369" y="27148"/>
                  </a:lnTo>
                  <a:lnTo>
                    <a:pt x="130442" y="25670"/>
                  </a:lnTo>
                  <a:lnTo>
                    <a:pt x="140302" y="23732"/>
                  </a:lnTo>
                  <a:lnTo>
                    <a:pt x="150685" y="21488"/>
                  </a:lnTo>
                  <a:lnTo>
                    <a:pt x="159511" y="19039"/>
                  </a:lnTo>
                  <a:lnTo>
                    <a:pt x="167301" y="16454"/>
                  </a:lnTo>
                  <a:lnTo>
                    <a:pt x="174399" y="13778"/>
                  </a:lnTo>
                  <a:lnTo>
                    <a:pt x="181036" y="11042"/>
                  </a:lnTo>
                  <a:lnTo>
                    <a:pt x="187366" y="8265"/>
                  </a:lnTo>
                  <a:lnTo>
                    <a:pt x="193490" y="5461"/>
                  </a:lnTo>
                  <a:lnTo>
                    <a:pt x="199478" y="3592"/>
                  </a:lnTo>
                  <a:lnTo>
                    <a:pt x="205376" y="2346"/>
                  </a:lnTo>
                  <a:lnTo>
                    <a:pt x="211212" y="1516"/>
                  </a:lnTo>
                  <a:lnTo>
                    <a:pt x="217008" y="962"/>
                  </a:lnTo>
                  <a:lnTo>
                    <a:pt x="222777" y="592"/>
                  </a:lnTo>
                  <a:lnTo>
                    <a:pt x="228528" y="346"/>
                  </a:lnTo>
                  <a:lnTo>
                    <a:pt x="239998" y="73"/>
                  </a:lnTo>
                  <a:lnTo>
                    <a:pt x="245724" y="0"/>
                  </a:lnTo>
                  <a:lnTo>
                    <a:pt x="250493" y="904"/>
                  </a:lnTo>
                  <a:lnTo>
                    <a:pt x="261757" y="5774"/>
                  </a:lnTo>
                  <a:lnTo>
                    <a:pt x="268101" y="7248"/>
                  </a:lnTo>
                  <a:lnTo>
                    <a:pt x="270174" y="8593"/>
                  </a:lnTo>
                  <a:lnTo>
                    <a:pt x="271556" y="10443"/>
                  </a:lnTo>
                  <a:lnTo>
                    <a:pt x="272477" y="12628"/>
                  </a:lnTo>
                  <a:lnTo>
                    <a:pt x="273501" y="17596"/>
                  </a:lnTo>
                  <a:lnTo>
                    <a:pt x="273956" y="23932"/>
                  </a:lnTo>
                  <a:lnTo>
                    <a:pt x="274158" y="33098"/>
                  </a:lnTo>
                  <a:lnTo>
                    <a:pt x="274272" y="48968"/>
                  </a:lnTo>
                  <a:lnTo>
                    <a:pt x="273335" y="54504"/>
                  </a:lnTo>
                  <a:lnTo>
                    <a:pt x="271759" y="60100"/>
                  </a:lnTo>
                  <a:lnTo>
                    <a:pt x="269755" y="65736"/>
                  </a:lnTo>
                  <a:lnTo>
                    <a:pt x="268419" y="71398"/>
                  </a:lnTo>
                  <a:lnTo>
                    <a:pt x="267528" y="77077"/>
                  </a:lnTo>
                  <a:lnTo>
                    <a:pt x="266935" y="82769"/>
                  </a:lnTo>
                  <a:lnTo>
                    <a:pt x="265586" y="89421"/>
                  </a:lnTo>
                  <a:lnTo>
                    <a:pt x="263735" y="96713"/>
                  </a:lnTo>
                  <a:lnTo>
                    <a:pt x="261549" y="104431"/>
                  </a:lnTo>
                  <a:lnTo>
                    <a:pt x="259138" y="111482"/>
                  </a:lnTo>
                  <a:lnTo>
                    <a:pt x="256579" y="118088"/>
                  </a:lnTo>
                  <a:lnTo>
                    <a:pt x="253920" y="124397"/>
                  </a:lnTo>
                  <a:lnTo>
                    <a:pt x="252148" y="130507"/>
                  </a:lnTo>
                  <a:lnTo>
                    <a:pt x="250966" y="136486"/>
                  </a:lnTo>
                  <a:lnTo>
                    <a:pt x="250178" y="142378"/>
                  </a:lnTo>
                  <a:lnTo>
                    <a:pt x="248700" y="147257"/>
                  </a:lnTo>
                  <a:lnTo>
                    <a:pt x="246763" y="151463"/>
                  </a:lnTo>
                  <a:lnTo>
                    <a:pt x="244518" y="155219"/>
                  </a:lnTo>
                  <a:lnTo>
                    <a:pt x="242070" y="159628"/>
                  </a:lnTo>
                  <a:lnTo>
                    <a:pt x="236809" y="169607"/>
                  </a:lnTo>
                  <a:lnTo>
                    <a:pt x="235025" y="173983"/>
                  </a:lnTo>
                  <a:lnTo>
                    <a:pt x="233836" y="177853"/>
                  </a:lnTo>
                  <a:lnTo>
                    <a:pt x="232515" y="184692"/>
                  </a:lnTo>
                  <a:lnTo>
                    <a:pt x="231927" y="190907"/>
                  </a:lnTo>
                  <a:lnTo>
                    <a:pt x="231666" y="196844"/>
                  </a:lnTo>
                  <a:lnTo>
                    <a:pt x="231519" y="205542"/>
                  </a:lnTo>
                  <a:lnTo>
                    <a:pt x="231470" y="212463"/>
                  </a:lnTo>
                  <a:lnTo>
                    <a:pt x="232418" y="213031"/>
                  </a:lnTo>
                  <a:lnTo>
                    <a:pt x="236012" y="213662"/>
                  </a:lnTo>
                  <a:lnTo>
                    <a:pt x="237351" y="214783"/>
                  </a:lnTo>
                  <a:lnTo>
                    <a:pt x="238244" y="216482"/>
                  </a:lnTo>
                  <a:lnTo>
                    <a:pt x="238840" y="218568"/>
                  </a:lnTo>
                  <a:lnTo>
                    <a:pt x="240189" y="219958"/>
                  </a:lnTo>
                  <a:lnTo>
                    <a:pt x="242041" y="220885"/>
                  </a:lnTo>
                  <a:lnTo>
                    <a:pt x="248602" y="222739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306"/>
            <p:cNvSpPr/>
            <p:nvPr/>
          </p:nvSpPr>
          <p:spPr>
            <a:xfrm>
              <a:off x="2480426" y="3377565"/>
              <a:ext cx="205497" cy="308458"/>
            </a:xfrm>
            <a:custGeom>
              <a:avLst/>
              <a:gdLst/>
              <a:ahLst/>
              <a:cxnLst/>
              <a:rect l="0" t="0" r="0" b="0"/>
              <a:pathLst>
                <a:path w="205497" h="308458">
                  <a:moveTo>
                    <a:pt x="34174" y="0"/>
                  </a:moveTo>
                  <a:lnTo>
                    <a:pt x="42393" y="0"/>
                  </a:lnTo>
                  <a:lnTo>
                    <a:pt x="42676" y="7796"/>
                  </a:lnTo>
                  <a:lnTo>
                    <a:pt x="42737" y="27532"/>
                  </a:lnTo>
                  <a:lnTo>
                    <a:pt x="40202" y="36366"/>
                  </a:lnTo>
                  <a:lnTo>
                    <a:pt x="38192" y="41389"/>
                  </a:lnTo>
                  <a:lnTo>
                    <a:pt x="35900" y="46643"/>
                  </a:lnTo>
                  <a:lnTo>
                    <a:pt x="30814" y="57560"/>
                  </a:lnTo>
                  <a:lnTo>
                    <a:pt x="29076" y="64091"/>
                  </a:lnTo>
                  <a:lnTo>
                    <a:pt x="27918" y="71302"/>
                  </a:lnTo>
                  <a:lnTo>
                    <a:pt x="27145" y="78967"/>
                  </a:lnTo>
                  <a:lnTo>
                    <a:pt x="25678" y="85982"/>
                  </a:lnTo>
                  <a:lnTo>
                    <a:pt x="23747" y="92564"/>
                  </a:lnTo>
                  <a:lnTo>
                    <a:pt x="21508" y="98856"/>
                  </a:lnTo>
                  <a:lnTo>
                    <a:pt x="19062" y="104957"/>
                  </a:lnTo>
                  <a:lnTo>
                    <a:pt x="16479" y="110929"/>
                  </a:lnTo>
                  <a:lnTo>
                    <a:pt x="13805" y="116815"/>
                  </a:lnTo>
                  <a:lnTo>
                    <a:pt x="12022" y="123596"/>
                  </a:lnTo>
                  <a:lnTo>
                    <a:pt x="10833" y="130975"/>
                  </a:lnTo>
                  <a:lnTo>
                    <a:pt x="10041" y="138752"/>
                  </a:lnTo>
                  <a:lnTo>
                    <a:pt x="8560" y="145841"/>
                  </a:lnTo>
                  <a:lnTo>
                    <a:pt x="6621" y="152472"/>
                  </a:lnTo>
                  <a:lnTo>
                    <a:pt x="4375" y="158798"/>
                  </a:lnTo>
                  <a:lnTo>
                    <a:pt x="2878" y="164920"/>
                  </a:lnTo>
                  <a:lnTo>
                    <a:pt x="1880" y="170907"/>
                  </a:lnTo>
                  <a:lnTo>
                    <a:pt x="1214" y="176803"/>
                  </a:lnTo>
                  <a:lnTo>
                    <a:pt x="771" y="182638"/>
                  </a:lnTo>
                  <a:lnTo>
                    <a:pt x="475" y="188434"/>
                  </a:lnTo>
                  <a:lnTo>
                    <a:pt x="146" y="199953"/>
                  </a:lnTo>
                  <a:lnTo>
                    <a:pt x="0" y="211423"/>
                  </a:lnTo>
                  <a:lnTo>
                    <a:pt x="914" y="217148"/>
                  </a:lnTo>
                  <a:lnTo>
                    <a:pt x="2475" y="222871"/>
                  </a:lnTo>
                  <a:lnTo>
                    <a:pt x="4469" y="228590"/>
                  </a:lnTo>
                  <a:lnTo>
                    <a:pt x="6684" y="237486"/>
                  </a:lnTo>
                  <a:lnTo>
                    <a:pt x="7669" y="245566"/>
                  </a:lnTo>
                  <a:lnTo>
                    <a:pt x="7931" y="250388"/>
                  </a:lnTo>
                  <a:lnTo>
                    <a:pt x="8106" y="255508"/>
                  </a:lnTo>
                  <a:lnTo>
                    <a:pt x="9175" y="260826"/>
                  </a:lnTo>
                  <a:lnTo>
                    <a:pt x="10841" y="266276"/>
                  </a:lnTo>
                  <a:lnTo>
                    <a:pt x="12903" y="271815"/>
                  </a:lnTo>
                  <a:lnTo>
                    <a:pt x="17735" y="280509"/>
                  </a:lnTo>
                  <a:lnTo>
                    <a:pt x="23058" y="287548"/>
                  </a:lnTo>
                  <a:lnTo>
                    <a:pt x="28598" y="293851"/>
                  </a:lnTo>
                  <a:lnTo>
                    <a:pt x="34236" y="299828"/>
                  </a:lnTo>
                  <a:lnTo>
                    <a:pt x="37072" y="302755"/>
                  </a:lnTo>
                  <a:lnTo>
                    <a:pt x="40869" y="304707"/>
                  </a:lnTo>
                  <a:lnTo>
                    <a:pt x="45304" y="306008"/>
                  </a:lnTo>
                  <a:lnTo>
                    <a:pt x="50167" y="306875"/>
                  </a:lnTo>
                  <a:lnTo>
                    <a:pt x="55313" y="307453"/>
                  </a:lnTo>
                  <a:lnTo>
                    <a:pt x="60649" y="307839"/>
                  </a:lnTo>
                  <a:lnTo>
                    <a:pt x="70705" y="308267"/>
                  </a:lnTo>
                  <a:lnTo>
                    <a:pt x="78350" y="308457"/>
                  </a:lnTo>
                  <a:lnTo>
                    <a:pt x="82674" y="307556"/>
                  </a:lnTo>
                  <a:lnTo>
                    <a:pt x="87462" y="306002"/>
                  </a:lnTo>
                  <a:lnTo>
                    <a:pt x="92559" y="304014"/>
                  </a:lnTo>
                  <a:lnTo>
                    <a:pt x="97863" y="302688"/>
                  </a:lnTo>
                  <a:lnTo>
                    <a:pt x="103303" y="301804"/>
                  </a:lnTo>
                  <a:lnTo>
                    <a:pt x="108835" y="301215"/>
                  </a:lnTo>
                  <a:lnTo>
                    <a:pt x="113475" y="299870"/>
                  </a:lnTo>
                  <a:lnTo>
                    <a:pt x="117521" y="298021"/>
                  </a:lnTo>
                  <a:lnTo>
                    <a:pt x="121171" y="295835"/>
                  </a:lnTo>
                  <a:lnTo>
                    <a:pt x="125509" y="292473"/>
                  </a:lnTo>
                  <a:lnTo>
                    <a:pt x="130307" y="288327"/>
                  </a:lnTo>
                  <a:lnTo>
                    <a:pt x="135410" y="283658"/>
                  </a:lnTo>
                  <a:lnTo>
                    <a:pt x="140717" y="279593"/>
                  </a:lnTo>
                  <a:lnTo>
                    <a:pt x="146160" y="275930"/>
                  </a:lnTo>
                  <a:lnTo>
                    <a:pt x="151694" y="272536"/>
                  </a:lnTo>
                  <a:lnTo>
                    <a:pt x="156335" y="268368"/>
                  </a:lnTo>
                  <a:lnTo>
                    <a:pt x="160382" y="263684"/>
                  </a:lnTo>
                  <a:lnTo>
                    <a:pt x="164033" y="258657"/>
                  </a:lnTo>
                  <a:lnTo>
                    <a:pt x="167419" y="253400"/>
                  </a:lnTo>
                  <a:lnTo>
                    <a:pt x="170629" y="247991"/>
                  </a:lnTo>
                  <a:lnTo>
                    <a:pt x="173721" y="242479"/>
                  </a:lnTo>
                  <a:lnTo>
                    <a:pt x="177688" y="236900"/>
                  </a:lnTo>
                  <a:lnTo>
                    <a:pt x="182237" y="231276"/>
                  </a:lnTo>
                  <a:lnTo>
                    <a:pt x="187175" y="225621"/>
                  </a:lnTo>
                  <a:lnTo>
                    <a:pt x="190467" y="219947"/>
                  </a:lnTo>
                  <a:lnTo>
                    <a:pt x="192662" y="214258"/>
                  </a:lnTo>
                  <a:lnTo>
                    <a:pt x="194125" y="208561"/>
                  </a:lnTo>
                  <a:lnTo>
                    <a:pt x="198290" y="199691"/>
                  </a:lnTo>
                  <a:lnTo>
                    <a:pt x="202364" y="192574"/>
                  </a:lnTo>
                  <a:lnTo>
                    <a:pt x="204175" y="186236"/>
                  </a:lnTo>
                  <a:lnTo>
                    <a:pt x="204980" y="177704"/>
                  </a:lnTo>
                  <a:lnTo>
                    <a:pt x="205496" y="165806"/>
                  </a:lnTo>
                  <a:lnTo>
                    <a:pt x="204586" y="163877"/>
                  </a:lnTo>
                  <a:lnTo>
                    <a:pt x="198755" y="156612"/>
                  </a:lnTo>
                  <a:lnTo>
                    <a:pt x="193681" y="151202"/>
                  </a:lnTo>
                  <a:lnTo>
                    <a:pt x="190994" y="149379"/>
                  </a:lnTo>
                  <a:lnTo>
                    <a:pt x="185469" y="147353"/>
                  </a:lnTo>
                  <a:lnTo>
                    <a:pt x="179838" y="146453"/>
                  </a:lnTo>
                  <a:lnTo>
                    <a:pt x="177004" y="146212"/>
                  </a:lnTo>
                  <a:lnTo>
                    <a:pt x="174161" y="147005"/>
                  </a:lnTo>
                  <a:lnTo>
                    <a:pt x="168463" y="150425"/>
                  </a:lnTo>
                  <a:lnTo>
                    <a:pt x="162755" y="155120"/>
                  </a:lnTo>
                  <a:lnTo>
                    <a:pt x="159900" y="157706"/>
                  </a:lnTo>
                  <a:lnTo>
                    <a:pt x="151647" y="165659"/>
                  </a:lnTo>
                  <a:lnTo>
                    <a:pt x="135377" y="181736"/>
                  </a:lnTo>
                  <a:lnTo>
                    <a:pt x="129000" y="190626"/>
                  </a:lnTo>
                  <a:lnTo>
                    <a:pt x="125967" y="195664"/>
                  </a:lnTo>
                  <a:lnTo>
                    <a:pt x="122039" y="200927"/>
                  </a:lnTo>
                  <a:lnTo>
                    <a:pt x="117516" y="206342"/>
                  </a:lnTo>
                  <a:lnTo>
                    <a:pt x="112595" y="211856"/>
                  </a:lnTo>
                  <a:lnTo>
                    <a:pt x="108362" y="217437"/>
                  </a:lnTo>
                  <a:lnTo>
                    <a:pt x="104587" y="223063"/>
                  </a:lnTo>
                  <a:lnTo>
                    <a:pt x="101119" y="228719"/>
                  </a:lnTo>
                  <a:lnTo>
                    <a:pt x="97854" y="234394"/>
                  </a:lnTo>
                  <a:lnTo>
                    <a:pt x="91686" y="245780"/>
                  </a:lnTo>
                  <a:lnTo>
                    <a:pt x="89660" y="251483"/>
                  </a:lnTo>
                  <a:lnTo>
                    <a:pt x="88310" y="257190"/>
                  </a:lnTo>
                  <a:lnTo>
                    <a:pt x="87409" y="262900"/>
                  </a:lnTo>
                  <a:lnTo>
                    <a:pt x="86409" y="271784"/>
                  </a:lnTo>
                  <a:lnTo>
                    <a:pt x="86142" y="275487"/>
                  </a:lnTo>
                  <a:lnTo>
                    <a:pt x="86917" y="278908"/>
                  </a:lnTo>
                  <a:lnTo>
                    <a:pt x="91605" y="288273"/>
                  </a:lnTo>
                  <a:lnTo>
                    <a:pt x="93672" y="297431"/>
                  </a:lnTo>
                  <a:lnTo>
                    <a:pt x="94181" y="300037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307"/>
            <p:cNvSpPr/>
            <p:nvPr/>
          </p:nvSpPr>
          <p:spPr>
            <a:xfrm>
              <a:off x="3286125" y="3411854"/>
              <a:ext cx="102871" cy="1"/>
            </a:xfrm>
            <a:custGeom>
              <a:avLst/>
              <a:gdLst/>
              <a:ahLst/>
              <a:cxnLst/>
              <a:rect l="0" t="0" r="0" b="0"/>
              <a:pathLst>
                <a:path w="102871" h="1">
                  <a:moveTo>
                    <a:pt x="0" y="0"/>
                  </a:moveTo>
                  <a:lnTo>
                    <a:pt x="102870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308"/>
            <p:cNvSpPr/>
            <p:nvPr/>
          </p:nvSpPr>
          <p:spPr>
            <a:xfrm>
              <a:off x="3217544" y="3506152"/>
              <a:ext cx="197169" cy="17115"/>
            </a:xfrm>
            <a:custGeom>
              <a:avLst/>
              <a:gdLst/>
              <a:ahLst/>
              <a:cxnLst/>
              <a:rect l="0" t="0" r="0" b="0"/>
              <a:pathLst>
                <a:path w="197169" h="17115">
                  <a:moveTo>
                    <a:pt x="0" y="8573"/>
                  </a:moveTo>
                  <a:lnTo>
                    <a:pt x="4551" y="8573"/>
                  </a:lnTo>
                  <a:lnTo>
                    <a:pt x="5892" y="9525"/>
                  </a:lnTo>
                  <a:lnTo>
                    <a:pt x="6786" y="11113"/>
                  </a:lnTo>
                  <a:lnTo>
                    <a:pt x="7381" y="13123"/>
                  </a:lnTo>
                  <a:lnTo>
                    <a:pt x="8731" y="14464"/>
                  </a:lnTo>
                  <a:lnTo>
                    <a:pt x="10583" y="15358"/>
                  </a:lnTo>
                  <a:lnTo>
                    <a:pt x="12771" y="15953"/>
                  </a:lnTo>
                  <a:lnTo>
                    <a:pt x="16134" y="16351"/>
                  </a:lnTo>
                  <a:lnTo>
                    <a:pt x="20281" y="16615"/>
                  </a:lnTo>
                  <a:lnTo>
                    <a:pt x="24951" y="16792"/>
                  </a:lnTo>
                  <a:lnTo>
                    <a:pt x="40625" y="17041"/>
                  </a:lnTo>
                  <a:lnTo>
                    <a:pt x="57334" y="17114"/>
                  </a:lnTo>
                  <a:lnTo>
                    <a:pt x="63940" y="16172"/>
                  </a:lnTo>
                  <a:lnTo>
                    <a:pt x="71202" y="14591"/>
                  </a:lnTo>
                  <a:lnTo>
                    <a:pt x="78901" y="12585"/>
                  </a:lnTo>
                  <a:lnTo>
                    <a:pt x="86891" y="11248"/>
                  </a:lnTo>
                  <a:lnTo>
                    <a:pt x="95075" y="10356"/>
                  </a:lnTo>
                  <a:lnTo>
                    <a:pt x="103388" y="9762"/>
                  </a:lnTo>
                  <a:lnTo>
                    <a:pt x="111788" y="9365"/>
                  </a:lnTo>
                  <a:lnTo>
                    <a:pt x="128742" y="8925"/>
                  </a:lnTo>
                  <a:lnTo>
                    <a:pt x="136310" y="7855"/>
                  </a:lnTo>
                  <a:lnTo>
                    <a:pt x="143261" y="6189"/>
                  </a:lnTo>
                  <a:lnTo>
                    <a:pt x="149800" y="4126"/>
                  </a:lnTo>
                  <a:lnTo>
                    <a:pt x="157969" y="2751"/>
                  </a:lnTo>
                  <a:lnTo>
                    <a:pt x="167226" y="1834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309"/>
            <p:cNvSpPr/>
            <p:nvPr/>
          </p:nvSpPr>
          <p:spPr>
            <a:xfrm>
              <a:off x="3586162" y="3394710"/>
              <a:ext cx="171451" cy="221535"/>
            </a:xfrm>
            <a:custGeom>
              <a:avLst/>
              <a:gdLst/>
              <a:ahLst/>
              <a:cxnLst/>
              <a:rect l="0" t="0" r="0" b="0"/>
              <a:pathLst>
                <a:path w="171451" h="221535">
                  <a:moveTo>
                    <a:pt x="0" y="0"/>
                  </a:moveTo>
                  <a:lnTo>
                    <a:pt x="0" y="74693"/>
                  </a:lnTo>
                  <a:lnTo>
                    <a:pt x="953" y="80275"/>
                  </a:lnTo>
                  <a:lnTo>
                    <a:pt x="2540" y="85902"/>
                  </a:lnTo>
                  <a:lnTo>
                    <a:pt x="4551" y="91557"/>
                  </a:lnTo>
                  <a:lnTo>
                    <a:pt x="5892" y="97233"/>
                  </a:lnTo>
                  <a:lnTo>
                    <a:pt x="6785" y="102922"/>
                  </a:lnTo>
                  <a:lnTo>
                    <a:pt x="7381" y="108619"/>
                  </a:lnTo>
                  <a:lnTo>
                    <a:pt x="7778" y="114323"/>
                  </a:lnTo>
                  <a:lnTo>
                    <a:pt x="8043" y="120030"/>
                  </a:lnTo>
                  <a:lnTo>
                    <a:pt x="8219" y="125740"/>
                  </a:lnTo>
                  <a:lnTo>
                    <a:pt x="9290" y="131451"/>
                  </a:lnTo>
                  <a:lnTo>
                    <a:pt x="10956" y="137164"/>
                  </a:lnTo>
                  <a:lnTo>
                    <a:pt x="13019" y="142877"/>
                  </a:lnTo>
                  <a:lnTo>
                    <a:pt x="14394" y="148592"/>
                  </a:lnTo>
                  <a:lnTo>
                    <a:pt x="15311" y="154306"/>
                  </a:lnTo>
                  <a:lnTo>
                    <a:pt x="15922" y="160021"/>
                  </a:lnTo>
                  <a:lnTo>
                    <a:pt x="17283" y="164783"/>
                  </a:lnTo>
                  <a:lnTo>
                    <a:pt x="19141" y="168910"/>
                  </a:lnTo>
                  <a:lnTo>
                    <a:pt x="21333" y="172614"/>
                  </a:lnTo>
                  <a:lnTo>
                    <a:pt x="23747" y="176989"/>
                  </a:lnTo>
                  <a:lnTo>
                    <a:pt x="28969" y="186929"/>
                  </a:lnTo>
                  <a:lnTo>
                    <a:pt x="30743" y="191294"/>
                  </a:lnTo>
                  <a:lnTo>
                    <a:pt x="31926" y="195157"/>
                  </a:lnTo>
                  <a:lnTo>
                    <a:pt x="33239" y="201989"/>
                  </a:lnTo>
                  <a:lnTo>
                    <a:pt x="33823" y="208200"/>
                  </a:lnTo>
                  <a:lnTo>
                    <a:pt x="34198" y="214057"/>
                  </a:lnTo>
                  <a:lnTo>
                    <a:pt x="34278" y="221534"/>
                  </a:lnTo>
                  <a:lnTo>
                    <a:pt x="34287" y="217934"/>
                  </a:lnTo>
                  <a:lnTo>
                    <a:pt x="33335" y="216726"/>
                  </a:lnTo>
                  <a:lnTo>
                    <a:pt x="31749" y="215922"/>
                  </a:lnTo>
                  <a:lnTo>
                    <a:pt x="29738" y="215385"/>
                  </a:lnTo>
                  <a:lnTo>
                    <a:pt x="28398" y="214075"/>
                  </a:lnTo>
                  <a:lnTo>
                    <a:pt x="27504" y="212249"/>
                  </a:lnTo>
                  <a:lnTo>
                    <a:pt x="26909" y="210079"/>
                  </a:lnTo>
                  <a:lnTo>
                    <a:pt x="23707" y="205128"/>
                  </a:lnTo>
                  <a:lnTo>
                    <a:pt x="19109" y="198800"/>
                  </a:lnTo>
                  <a:lnTo>
                    <a:pt x="16549" y="194446"/>
                  </a:lnTo>
                  <a:lnTo>
                    <a:pt x="13891" y="189638"/>
                  </a:lnTo>
                  <a:lnTo>
                    <a:pt x="12118" y="185480"/>
                  </a:lnTo>
                  <a:lnTo>
                    <a:pt x="10936" y="181756"/>
                  </a:lnTo>
                  <a:lnTo>
                    <a:pt x="10148" y="178321"/>
                  </a:lnTo>
                  <a:lnTo>
                    <a:pt x="9623" y="173173"/>
                  </a:lnTo>
                  <a:lnTo>
                    <a:pt x="9273" y="166883"/>
                  </a:lnTo>
                  <a:lnTo>
                    <a:pt x="8884" y="153228"/>
                  </a:lnTo>
                  <a:lnTo>
                    <a:pt x="8711" y="140809"/>
                  </a:lnTo>
                  <a:lnTo>
                    <a:pt x="9617" y="134829"/>
                  </a:lnTo>
                  <a:lnTo>
                    <a:pt x="11174" y="128939"/>
                  </a:lnTo>
                  <a:lnTo>
                    <a:pt x="13164" y="123107"/>
                  </a:lnTo>
                  <a:lnTo>
                    <a:pt x="15444" y="117314"/>
                  </a:lnTo>
                  <a:lnTo>
                    <a:pt x="17916" y="111546"/>
                  </a:lnTo>
                  <a:lnTo>
                    <a:pt x="23203" y="100058"/>
                  </a:lnTo>
                  <a:lnTo>
                    <a:pt x="37193" y="71443"/>
                  </a:lnTo>
                  <a:lnTo>
                    <a:pt x="40988" y="65726"/>
                  </a:lnTo>
                  <a:lnTo>
                    <a:pt x="45422" y="60010"/>
                  </a:lnTo>
                  <a:lnTo>
                    <a:pt x="50285" y="54294"/>
                  </a:lnTo>
                  <a:lnTo>
                    <a:pt x="55430" y="49531"/>
                  </a:lnTo>
                  <a:lnTo>
                    <a:pt x="60766" y="45403"/>
                  </a:lnTo>
                  <a:lnTo>
                    <a:pt x="66228" y="41698"/>
                  </a:lnTo>
                  <a:lnTo>
                    <a:pt x="70822" y="39229"/>
                  </a:lnTo>
                  <a:lnTo>
                    <a:pt x="74837" y="37582"/>
                  </a:lnTo>
                  <a:lnTo>
                    <a:pt x="78466" y="36485"/>
                  </a:lnTo>
                  <a:lnTo>
                    <a:pt x="82791" y="35753"/>
                  </a:lnTo>
                  <a:lnTo>
                    <a:pt x="87579" y="35265"/>
                  </a:lnTo>
                  <a:lnTo>
                    <a:pt x="92676" y="34940"/>
                  </a:lnTo>
                  <a:lnTo>
                    <a:pt x="97979" y="34723"/>
                  </a:lnTo>
                  <a:lnTo>
                    <a:pt x="113592" y="34418"/>
                  </a:lnTo>
                  <a:lnTo>
                    <a:pt x="135527" y="34307"/>
                  </a:lnTo>
                  <a:lnTo>
                    <a:pt x="141786" y="35253"/>
                  </a:lnTo>
                  <a:lnTo>
                    <a:pt x="148816" y="36837"/>
                  </a:lnTo>
                  <a:lnTo>
                    <a:pt x="171450" y="4286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310"/>
            <p:cNvSpPr/>
            <p:nvPr/>
          </p:nvSpPr>
          <p:spPr>
            <a:xfrm>
              <a:off x="3911917" y="3274726"/>
              <a:ext cx="222886" cy="119984"/>
            </a:xfrm>
            <a:custGeom>
              <a:avLst/>
              <a:gdLst/>
              <a:ahLst/>
              <a:cxnLst/>
              <a:rect l="0" t="0" r="0" b="0"/>
              <a:pathLst>
                <a:path w="222886" h="119984">
                  <a:moveTo>
                    <a:pt x="0" y="34259"/>
                  </a:moveTo>
                  <a:lnTo>
                    <a:pt x="0" y="17498"/>
                  </a:lnTo>
                  <a:lnTo>
                    <a:pt x="2540" y="14744"/>
                  </a:lnTo>
                  <a:lnTo>
                    <a:pt x="7381" y="9766"/>
                  </a:lnTo>
                  <a:lnTo>
                    <a:pt x="8730" y="9358"/>
                  </a:lnTo>
                  <a:lnTo>
                    <a:pt x="12770" y="8904"/>
                  </a:lnTo>
                  <a:lnTo>
                    <a:pt x="14229" y="7831"/>
                  </a:lnTo>
                  <a:lnTo>
                    <a:pt x="15201" y="6162"/>
                  </a:lnTo>
                  <a:lnTo>
                    <a:pt x="15849" y="4098"/>
                  </a:lnTo>
                  <a:lnTo>
                    <a:pt x="18186" y="2722"/>
                  </a:lnTo>
                  <a:lnTo>
                    <a:pt x="21649" y="1804"/>
                  </a:lnTo>
                  <a:lnTo>
                    <a:pt x="25862" y="1192"/>
                  </a:lnTo>
                  <a:lnTo>
                    <a:pt x="29624" y="784"/>
                  </a:lnTo>
                  <a:lnTo>
                    <a:pt x="36343" y="331"/>
                  </a:lnTo>
                  <a:lnTo>
                    <a:pt x="42505" y="130"/>
                  </a:lnTo>
                  <a:lnTo>
                    <a:pt x="53869" y="16"/>
                  </a:lnTo>
                  <a:lnTo>
                    <a:pt x="58773" y="0"/>
                  </a:lnTo>
                  <a:lnTo>
                    <a:pt x="62995" y="942"/>
                  </a:lnTo>
                  <a:lnTo>
                    <a:pt x="66761" y="2523"/>
                  </a:lnTo>
                  <a:lnTo>
                    <a:pt x="73487" y="5866"/>
                  </a:lnTo>
                  <a:lnTo>
                    <a:pt x="79651" y="7352"/>
                  </a:lnTo>
                  <a:lnTo>
                    <a:pt x="81676" y="8701"/>
                  </a:lnTo>
                  <a:lnTo>
                    <a:pt x="83025" y="10553"/>
                  </a:lnTo>
                  <a:lnTo>
                    <a:pt x="83925" y="12740"/>
                  </a:lnTo>
                  <a:lnTo>
                    <a:pt x="85478" y="15150"/>
                  </a:lnTo>
                  <a:lnTo>
                    <a:pt x="87465" y="17710"/>
                  </a:lnTo>
                  <a:lnTo>
                    <a:pt x="89743" y="20368"/>
                  </a:lnTo>
                  <a:lnTo>
                    <a:pt x="91261" y="23094"/>
                  </a:lnTo>
                  <a:lnTo>
                    <a:pt x="92273" y="25863"/>
                  </a:lnTo>
                  <a:lnTo>
                    <a:pt x="92948" y="28661"/>
                  </a:lnTo>
                  <a:lnTo>
                    <a:pt x="92445" y="31480"/>
                  </a:lnTo>
                  <a:lnTo>
                    <a:pt x="91158" y="34311"/>
                  </a:lnTo>
                  <a:lnTo>
                    <a:pt x="89347" y="37151"/>
                  </a:lnTo>
                  <a:lnTo>
                    <a:pt x="87187" y="40949"/>
                  </a:lnTo>
                  <a:lnTo>
                    <a:pt x="82248" y="50250"/>
                  </a:lnTo>
                  <a:lnTo>
                    <a:pt x="79597" y="54444"/>
                  </a:lnTo>
                  <a:lnTo>
                    <a:pt x="76877" y="58193"/>
                  </a:lnTo>
                  <a:lnTo>
                    <a:pt x="74111" y="61645"/>
                  </a:lnTo>
                  <a:lnTo>
                    <a:pt x="71315" y="65851"/>
                  </a:lnTo>
                  <a:lnTo>
                    <a:pt x="68498" y="70560"/>
                  </a:lnTo>
                  <a:lnTo>
                    <a:pt x="65668" y="75605"/>
                  </a:lnTo>
                  <a:lnTo>
                    <a:pt x="62829" y="79920"/>
                  </a:lnTo>
                  <a:lnTo>
                    <a:pt x="59983" y="83750"/>
                  </a:lnTo>
                  <a:lnTo>
                    <a:pt x="57134" y="87255"/>
                  </a:lnTo>
                  <a:lnTo>
                    <a:pt x="54282" y="90544"/>
                  </a:lnTo>
                  <a:lnTo>
                    <a:pt x="51428" y="93690"/>
                  </a:lnTo>
                  <a:lnTo>
                    <a:pt x="45717" y="99725"/>
                  </a:lnTo>
                  <a:lnTo>
                    <a:pt x="40004" y="105582"/>
                  </a:lnTo>
                  <a:lnTo>
                    <a:pt x="38099" y="108477"/>
                  </a:lnTo>
                  <a:lnTo>
                    <a:pt x="36830" y="111361"/>
                  </a:lnTo>
                  <a:lnTo>
                    <a:pt x="34792" y="118280"/>
                  </a:lnTo>
                  <a:lnTo>
                    <a:pt x="33672" y="118848"/>
                  </a:lnTo>
                  <a:lnTo>
                    <a:pt x="26953" y="119834"/>
                  </a:lnTo>
                  <a:lnTo>
                    <a:pt x="33207" y="119971"/>
                  </a:lnTo>
                  <a:lnTo>
                    <a:pt x="46126" y="119983"/>
                  </a:lnTo>
                  <a:lnTo>
                    <a:pt x="48848" y="119030"/>
                  </a:lnTo>
                  <a:lnTo>
                    <a:pt x="54413" y="115432"/>
                  </a:lnTo>
                  <a:lnTo>
                    <a:pt x="58183" y="114092"/>
                  </a:lnTo>
                  <a:lnTo>
                    <a:pt x="62601" y="113198"/>
                  </a:lnTo>
                  <a:lnTo>
                    <a:pt x="67452" y="112603"/>
                  </a:lnTo>
                  <a:lnTo>
                    <a:pt x="73543" y="111253"/>
                  </a:lnTo>
                  <a:lnTo>
                    <a:pt x="80461" y="109401"/>
                  </a:lnTo>
                  <a:lnTo>
                    <a:pt x="87931" y="107213"/>
                  </a:lnTo>
                  <a:lnTo>
                    <a:pt x="94815" y="104802"/>
                  </a:lnTo>
                  <a:lnTo>
                    <a:pt x="101310" y="102243"/>
                  </a:lnTo>
                  <a:lnTo>
                    <a:pt x="107546" y="99584"/>
                  </a:lnTo>
                  <a:lnTo>
                    <a:pt x="114559" y="96859"/>
                  </a:lnTo>
                  <a:lnTo>
                    <a:pt x="129973" y="91291"/>
                  </a:lnTo>
                  <a:lnTo>
                    <a:pt x="137131" y="89425"/>
                  </a:lnTo>
                  <a:lnTo>
                    <a:pt x="143808" y="88181"/>
                  </a:lnTo>
                  <a:lnTo>
                    <a:pt x="150165" y="87352"/>
                  </a:lnTo>
                  <a:lnTo>
                    <a:pt x="156307" y="85847"/>
                  </a:lnTo>
                  <a:lnTo>
                    <a:pt x="162308" y="83891"/>
                  </a:lnTo>
                  <a:lnTo>
                    <a:pt x="168212" y="81634"/>
                  </a:lnTo>
                  <a:lnTo>
                    <a:pt x="175007" y="80130"/>
                  </a:lnTo>
                  <a:lnTo>
                    <a:pt x="182394" y="79127"/>
                  </a:lnTo>
                  <a:lnTo>
                    <a:pt x="196316" y="78013"/>
                  </a:lnTo>
                  <a:lnTo>
                    <a:pt x="205679" y="77517"/>
                  </a:lnTo>
                  <a:lnTo>
                    <a:pt x="213015" y="77297"/>
                  </a:lnTo>
                  <a:lnTo>
                    <a:pt x="222885" y="77121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311"/>
            <p:cNvSpPr/>
            <p:nvPr/>
          </p:nvSpPr>
          <p:spPr>
            <a:xfrm>
              <a:off x="2780347" y="3017520"/>
              <a:ext cx="188564" cy="120015"/>
            </a:xfrm>
            <a:custGeom>
              <a:avLst/>
              <a:gdLst/>
              <a:ahLst/>
              <a:cxnLst/>
              <a:rect l="0" t="0" r="0" b="0"/>
              <a:pathLst>
                <a:path w="188564" h="120015">
                  <a:moveTo>
                    <a:pt x="0" y="85725"/>
                  </a:moveTo>
                  <a:lnTo>
                    <a:pt x="9102" y="85725"/>
                  </a:lnTo>
                  <a:lnTo>
                    <a:pt x="11783" y="86677"/>
                  </a:lnTo>
                  <a:lnTo>
                    <a:pt x="13570" y="88265"/>
                  </a:lnTo>
                  <a:lnTo>
                    <a:pt x="14762" y="90275"/>
                  </a:lnTo>
                  <a:lnTo>
                    <a:pt x="16509" y="91616"/>
                  </a:lnTo>
                  <a:lnTo>
                    <a:pt x="18626" y="92510"/>
                  </a:lnTo>
                  <a:lnTo>
                    <a:pt x="24317" y="93944"/>
                  </a:lnTo>
                  <a:lnTo>
                    <a:pt x="27635" y="96680"/>
                  </a:lnTo>
                  <a:lnTo>
                    <a:pt x="32975" y="101647"/>
                  </a:lnTo>
                  <a:lnTo>
                    <a:pt x="33414" y="103007"/>
                  </a:lnTo>
                  <a:lnTo>
                    <a:pt x="33706" y="104866"/>
                  </a:lnTo>
                  <a:lnTo>
                    <a:pt x="33901" y="107058"/>
                  </a:lnTo>
                  <a:lnTo>
                    <a:pt x="34983" y="108520"/>
                  </a:lnTo>
                  <a:lnTo>
                    <a:pt x="36657" y="109493"/>
                  </a:lnTo>
                  <a:lnTo>
                    <a:pt x="38725" y="110143"/>
                  </a:lnTo>
                  <a:lnTo>
                    <a:pt x="43564" y="113405"/>
                  </a:lnTo>
                  <a:lnTo>
                    <a:pt x="49880" y="118709"/>
                  </a:lnTo>
                  <a:lnTo>
                    <a:pt x="53284" y="119434"/>
                  </a:lnTo>
                  <a:lnTo>
                    <a:pt x="57972" y="119757"/>
                  </a:lnTo>
                  <a:lnTo>
                    <a:pt x="63230" y="119900"/>
                  </a:lnTo>
                  <a:lnTo>
                    <a:pt x="96319" y="120014"/>
                  </a:lnTo>
                  <a:lnTo>
                    <a:pt x="99455" y="119061"/>
                  </a:lnTo>
                  <a:lnTo>
                    <a:pt x="102498" y="117474"/>
                  </a:lnTo>
                  <a:lnTo>
                    <a:pt x="105480" y="115463"/>
                  </a:lnTo>
                  <a:lnTo>
                    <a:pt x="108420" y="113171"/>
                  </a:lnTo>
                  <a:lnTo>
                    <a:pt x="111333" y="110689"/>
                  </a:lnTo>
                  <a:lnTo>
                    <a:pt x="114227" y="108083"/>
                  </a:lnTo>
                  <a:lnTo>
                    <a:pt x="119982" y="102647"/>
                  </a:lnTo>
                  <a:lnTo>
                    <a:pt x="131439" y="91396"/>
                  </a:lnTo>
                  <a:lnTo>
                    <a:pt x="135251" y="88553"/>
                  </a:lnTo>
                  <a:lnTo>
                    <a:pt x="139697" y="85705"/>
                  </a:lnTo>
                  <a:lnTo>
                    <a:pt x="144566" y="82854"/>
                  </a:lnTo>
                  <a:lnTo>
                    <a:pt x="148765" y="80001"/>
                  </a:lnTo>
                  <a:lnTo>
                    <a:pt x="152517" y="77146"/>
                  </a:lnTo>
                  <a:lnTo>
                    <a:pt x="155970" y="74291"/>
                  </a:lnTo>
                  <a:lnTo>
                    <a:pt x="159225" y="71435"/>
                  </a:lnTo>
                  <a:lnTo>
                    <a:pt x="162348" y="68578"/>
                  </a:lnTo>
                  <a:lnTo>
                    <a:pt x="168357" y="62864"/>
                  </a:lnTo>
                  <a:lnTo>
                    <a:pt x="174203" y="57149"/>
                  </a:lnTo>
                  <a:lnTo>
                    <a:pt x="176143" y="54292"/>
                  </a:lnTo>
                  <a:lnTo>
                    <a:pt x="177436" y="51435"/>
                  </a:lnTo>
                  <a:lnTo>
                    <a:pt x="178298" y="48577"/>
                  </a:lnTo>
                  <a:lnTo>
                    <a:pt x="178873" y="45720"/>
                  </a:lnTo>
                  <a:lnTo>
                    <a:pt x="179256" y="42862"/>
                  </a:lnTo>
                  <a:lnTo>
                    <a:pt x="179512" y="40005"/>
                  </a:lnTo>
                  <a:lnTo>
                    <a:pt x="180634" y="37147"/>
                  </a:lnTo>
                  <a:lnTo>
                    <a:pt x="182335" y="34290"/>
                  </a:lnTo>
                  <a:lnTo>
                    <a:pt x="184422" y="31432"/>
                  </a:lnTo>
                  <a:lnTo>
                    <a:pt x="185813" y="28575"/>
                  </a:lnTo>
                  <a:lnTo>
                    <a:pt x="186740" y="25717"/>
                  </a:lnTo>
                  <a:lnTo>
                    <a:pt x="187359" y="22859"/>
                  </a:lnTo>
                  <a:lnTo>
                    <a:pt x="187771" y="20002"/>
                  </a:lnTo>
                  <a:lnTo>
                    <a:pt x="188046" y="17144"/>
                  </a:lnTo>
                  <a:lnTo>
                    <a:pt x="188486" y="10265"/>
                  </a:lnTo>
                  <a:lnTo>
                    <a:pt x="188547" y="6785"/>
                  </a:lnTo>
                  <a:lnTo>
                    <a:pt x="188563" y="4523"/>
                  </a:lnTo>
                  <a:lnTo>
                    <a:pt x="187621" y="3015"/>
                  </a:lnTo>
                  <a:lnTo>
                    <a:pt x="186041" y="2010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312"/>
            <p:cNvSpPr/>
            <p:nvPr/>
          </p:nvSpPr>
          <p:spPr>
            <a:xfrm>
              <a:off x="3500437" y="3909566"/>
              <a:ext cx="214314" cy="230802"/>
            </a:xfrm>
            <a:custGeom>
              <a:avLst/>
              <a:gdLst/>
              <a:ahLst/>
              <a:cxnLst/>
              <a:rect l="0" t="0" r="0" b="0"/>
              <a:pathLst>
                <a:path w="214314" h="230802">
                  <a:moveTo>
                    <a:pt x="0" y="42356"/>
                  </a:moveTo>
                  <a:lnTo>
                    <a:pt x="4551" y="46907"/>
                  </a:lnTo>
                  <a:lnTo>
                    <a:pt x="5892" y="49200"/>
                  </a:lnTo>
                  <a:lnTo>
                    <a:pt x="7381" y="54288"/>
                  </a:lnTo>
                  <a:lnTo>
                    <a:pt x="8730" y="56026"/>
                  </a:lnTo>
                  <a:lnTo>
                    <a:pt x="10583" y="57184"/>
                  </a:lnTo>
                  <a:lnTo>
                    <a:pt x="12770" y="57956"/>
                  </a:lnTo>
                  <a:lnTo>
                    <a:pt x="15181" y="60376"/>
                  </a:lnTo>
                  <a:lnTo>
                    <a:pt x="17741" y="63894"/>
                  </a:lnTo>
                  <a:lnTo>
                    <a:pt x="20400" y="68145"/>
                  </a:lnTo>
                  <a:lnTo>
                    <a:pt x="22172" y="72884"/>
                  </a:lnTo>
                  <a:lnTo>
                    <a:pt x="23354" y="77948"/>
                  </a:lnTo>
                  <a:lnTo>
                    <a:pt x="24142" y="83229"/>
                  </a:lnTo>
                  <a:lnTo>
                    <a:pt x="25620" y="88655"/>
                  </a:lnTo>
                  <a:lnTo>
                    <a:pt x="27557" y="94177"/>
                  </a:lnTo>
                  <a:lnTo>
                    <a:pt x="29802" y="99763"/>
                  </a:lnTo>
                  <a:lnTo>
                    <a:pt x="32250" y="105393"/>
                  </a:lnTo>
                  <a:lnTo>
                    <a:pt x="37511" y="116727"/>
                  </a:lnTo>
                  <a:lnTo>
                    <a:pt x="45827" y="133819"/>
                  </a:lnTo>
                  <a:lnTo>
                    <a:pt x="47697" y="139526"/>
                  </a:lnTo>
                  <a:lnTo>
                    <a:pt x="48943" y="145236"/>
                  </a:lnTo>
                  <a:lnTo>
                    <a:pt x="49774" y="150948"/>
                  </a:lnTo>
                  <a:lnTo>
                    <a:pt x="51280" y="156660"/>
                  </a:lnTo>
                  <a:lnTo>
                    <a:pt x="53236" y="162374"/>
                  </a:lnTo>
                  <a:lnTo>
                    <a:pt x="55494" y="168088"/>
                  </a:lnTo>
                  <a:lnTo>
                    <a:pt x="56998" y="173802"/>
                  </a:lnTo>
                  <a:lnTo>
                    <a:pt x="58001" y="179517"/>
                  </a:lnTo>
                  <a:lnTo>
                    <a:pt x="58670" y="185232"/>
                  </a:lnTo>
                  <a:lnTo>
                    <a:pt x="59116" y="189994"/>
                  </a:lnTo>
                  <a:lnTo>
                    <a:pt x="59413" y="194121"/>
                  </a:lnTo>
                  <a:lnTo>
                    <a:pt x="59743" y="201247"/>
                  </a:lnTo>
                  <a:lnTo>
                    <a:pt x="59890" y="207590"/>
                  </a:lnTo>
                  <a:lnTo>
                    <a:pt x="60006" y="230446"/>
                  </a:lnTo>
                  <a:lnTo>
                    <a:pt x="55456" y="230801"/>
                  </a:lnTo>
                  <a:lnTo>
                    <a:pt x="54116" y="229899"/>
                  </a:lnTo>
                  <a:lnTo>
                    <a:pt x="53222" y="228344"/>
                  </a:lnTo>
                  <a:lnTo>
                    <a:pt x="52626" y="226356"/>
                  </a:lnTo>
                  <a:lnTo>
                    <a:pt x="49425" y="221606"/>
                  </a:lnTo>
                  <a:lnTo>
                    <a:pt x="47237" y="219006"/>
                  </a:lnTo>
                  <a:lnTo>
                    <a:pt x="45779" y="216320"/>
                  </a:lnTo>
                  <a:lnTo>
                    <a:pt x="44159" y="210796"/>
                  </a:lnTo>
                  <a:lnTo>
                    <a:pt x="40899" y="205166"/>
                  </a:lnTo>
                  <a:lnTo>
                    <a:pt x="38696" y="202331"/>
                  </a:lnTo>
                  <a:lnTo>
                    <a:pt x="37227" y="198536"/>
                  </a:lnTo>
                  <a:lnTo>
                    <a:pt x="36249" y="194101"/>
                  </a:lnTo>
                  <a:lnTo>
                    <a:pt x="35596" y="189239"/>
                  </a:lnTo>
                  <a:lnTo>
                    <a:pt x="34208" y="184093"/>
                  </a:lnTo>
                  <a:lnTo>
                    <a:pt x="32330" y="178757"/>
                  </a:lnTo>
                  <a:lnTo>
                    <a:pt x="30126" y="173296"/>
                  </a:lnTo>
                  <a:lnTo>
                    <a:pt x="29609" y="166796"/>
                  </a:lnTo>
                  <a:lnTo>
                    <a:pt x="30217" y="159606"/>
                  </a:lnTo>
                  <a:lnTo>
                    <a:pt x="31574" y="151955"/>
                  </a:lnTo>
                  <a:lnTo>
                    <a:pt x="32479" y="144950"/>
                  </a:lnTo>
                  <a:lnTo>
                    <a:pt x="33083" y="138374"/>
                  </a:lnTo>
                  <a:lnTo>
                    <a:pt x="33485" y="132086"/>
                  </a:lnTo>
                  <a:lnTo>
                    <a:pt x="34706" y="125036"/>
                  </a:lnTo>
                  <a:lnTo>
                    <a:pt x="36472" y="117478"/>
                  </a:lnTo>
                  <a:lnTo>
                    <a:pt x="38602" y="109583"/>
                  </a:lnTo>
                  <a:lnTo>
                    <a:pt x="40975" y="102414"/>
                  </a:lnTo>
                  <a:lnTo>
                    <a:pt x="43509" y="95730"/>
                  </a:lnTo>
                  <a:lnTo>
                    <a:pt x="46151" y="89368"/>
                  </a:lnTo>
                  <a:lnTo>
                    <a:pt x="48865" y="82270"/>
                  </a:lnTo>
                  <a:lnTo>
                    <a:pt x="54420" y="66763"/>
                  </a:lnTo>
                  <a:lnTo>
                    <a:pt x="58188" y="59580"/>
                  </a:lnTo>
                  <a:lnTo>
                    <a:pt x="62604" y="52886"/>
                  </a:lnTo>
                  <a:lnTo>
                    <a:pt x="67454" y="46519"/>
                  </a:lnTo>
                  <a:lnTo>
                    <a:pt x="71639" y="41321"/>
                  </a:lnTo>
                  <a:lnTo>
                    <a:pt x="75382" y="36903"/>
                  </a:lnTo>
                  <a:lnTo>
                    <a:pt x="78829" y="33006"/>
                  </a:lnTo>
                  <a:lnTo>
                    <a:pt x="83033" y="29455"/>
                  </a:lnTo>
                  <a:lnTo>
                    <a:pt x="87740" y="26136"/>
                  </a:lnTo>
                  <a:lnTo>
                    <a:pt x="92783" y="22970"/>
                  </a:lnTo>
                  <a:lnTo>
                    <a:pt x="98051" y="19907"/>
                  </a:lnTo>
                  <a:lnTo>
                    <a:pt x="103467" y="16912"/>
                  </a:lnTo>
                  <a:lnTo>
                    <a:pt x="108983" y="13964"/>
                  </a:lnTo>
                  <a:lnTo>
                    <a:pt x="113613" y="11045"/>
                  </a:lnTo>
                  <a:lnTo>
                    <a:pt x="117652" y="8147"/>
                  </a:lnTo>
                  <a:lnTo>
                    <a:pt x="121297" y="5263"/>
                  </a:lnTo>
                  <a:lnTo>
                    <a:pt x="125632" y="3340"/>
                  </a:lnTo>
                  <a:lnTo>
                    <a:pt x="130427" y="2058"/>
                  </a:lnTo>
                  <a:lnTo>
                    <a:pt x="135529" y="1203"/>
                  </a:lnTo>
                  <a:lnTo>
                    <a:pt x="140835" y="633"/>
                  </a:lnTo>
                  <a:lnTo>
                    <a:pt x="146278" y="253"/>
                  </a:lnTo>
                  <a:lnTo>
                    <a:pt x="151811" y="0"/>
                  </a:lnTo>
                  <a:lnTo>
                    <a:pt x="156452" y="784"/>
                  </a:lnTo>
                  <a:lnTo>
                    <a:pt x="160499" y="2259"/>
                  </a:lnTo>
                  <a:lnTo>
                    <a:pt x="168488" y="6438"/>
                  </a:lnTo>
                  <a:lnTo>
                    <a:pt x="178388" y="11470"/>
                  </a:lnTo>
                  <a:lnTo>
                    <a:pt x="182743" y="13193"/>
                  </a:lnTo>
                  <a:lnTo>
                    <a:pt x="186599" y="14341"/>
                  </a:lnTo>
                  <a:lnTo>
                    <a:pt x="190122" y="15107"/>
                  </a:lnTo>
                  <a:lnTo>
                    <a:pt x="194375" y="15618"/>
                  </a:lnTo>
                  <a:lnTo>
                    <a:pt x="199116" y="15958"/>
                  </a:lnTo>
                  <a:lnTo>
                    <a:pt x="214313" y="1663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313"/>
            <p:cNvSpPr/>
            <p:nvPr/>
          </p:nvSpPr>
          <p:spPr>
            <a:xfrm>
              <a:off x="3131819" y="3986212"/>
              <a:ext cx="265749" cy="15954"/>
            </a:xfrm>
            <a:custGeom>
              <a:avLst/>
              <a:gdLst/>
              <a:ahLst/>
              <a:cxnLst/>
              <a:rect l="0" t="0" r="0" b="0"/>
              <a:pathLst>
                <a:path w="265749" h="15954">
                  <a:moveTo>
                    <a:pt x="0" y="8573"/>
                  </a:moveTo>
                  <a:lnTo>
                    <a:pt x="12771" y="8573"/>
                  </a:lnTo>
                  <a:lnTo>
                    <a:pt x="16134" y="9525"/>
                  </a:lnTo>
                  <a:lnTo>
                    <a:pt x="20281" y="11113"/>
                  </a:lnTo>
                  <a:lnTo>
                    <a:pt x="24951" y="13123"/>
                  </a:lnTo>
                  <a:lnTo>
                    <a:pt x="29969" y="14464"/>
                  </a:lnTo>
                  <a:lnTo>
                    <a:pt x="35220" y="15358"/>
                  </a:lnTo>
                  <a:lnTo>
                    <a:pt x="40625" y="15953"/>
                  </a:lnTo>
                  <a:lnTo>
                    <a:pt x="46133" y="15398"/>
                  </a:lnTo>
                  <a:lnTo>
                    <a:pt x="51711" y="14075"/>
                  </a:lnTo>
                  <a:lnTo>
                    <a:pt x="57334" y="12241"/>
                  </a:lnTo>
                  <a:lnTo>
                    <a:pt x="62988" y="11018"/>
                  </a:lnTo>
                  <a:lnTo>
                    <a:pt x="68662" y="10203"/>
                  </a:lnTo>
                  <a:lnTo>
                    <a:pt x="74350" y="9659"/>
                  </a:lnTo>
                  <a:lnTo>
                    <a:pt x="80047" y="9297"/>
                  </a:lnTo>
                  <a:lnTo>
                    <a:pt x="91457" y="8895"/>
                  </a:lnTo>
                  <a:lnTo>
                    <a:pt x="133113" y="8601"/>
                  </a:lnTo>
                  <a:lnTo>
                    <a:pt x="140177" y="7639"/>
                  </a:lnTo>
                  <a:lnTo>
                    <a:pt x="147744" y="6045"/>
                  </a:lnTo>
                  <a:lnTo>
                    <a:pt x="155646" y="4030"/>
                  </a:lnTo>
                  <a:lnTo>
                    <a:pt x="162819" y="2687"/>
                  </a:lnTo>
                  <a:lnTo>
                    <a:pt x="169507" y="1791"/>
                  </a:lnTo>
                  <a:lnTo>
                    <a:pt x="175869" y="1194"/>
                  </a:lnTo>
                  <a:lnTo>
                    <a:pt x="182969" y="796"/>
                  </a:lnTo>
                  <a:lnTo>
                    <a:pt x="198477" y="354"/>
                  </a:lnTo>
                  <a:lnTo>
                    <a:pt x="236787" y="31"/>
                  </a:lnTo>
                  <a:lnTo>
                    <a:pt x="265748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314"/>
            <p:cNvSpPr/>
            <p:nvPr/>
          </p:nvSpPr>
          <p:spPr>
            <a:xfrm>
              <a:off x="3140392" y="4046220"/>
              <a:ext cx="214313" cy="17146"/>
            </a:xfrm>
            <a:custGeom>
              <a:avLst/>
              <a:gdLst/>
              <a:ahLst/>
              <a:cxnLst/>
              <a:rect l="0" t="0" r="0" b="0"/>
              <a:pathLst>
                <a:path w="214313" h="17146">
                  <a:moveTo>
                    <a:pt x="0" y="0"/>
                  </a:moveTo>
                  <a:lnTo>
                    <a:pt x="7381" y="0"/>
                  </a:lnTo>
                  <a:lnTo>
                    <a:pt x="8731" y="952"/>
                  </a:lnTo>
                  <a:lnTo>
                    <a:pt x="10583" y="2540"/>
                  </a:lnTo>
                  <a:lnTo>
                    <a:pt x="12770" y="4550"/>
                  </a:lnTo>
                  <a:lnTo>
                    <a:pt x="15181" y="5891"/>
                  </a:lnTo>
                  <a:lnTo>
                    <a:pt x="17741" y="6785"/>
                  </a:lnTo>
                  <a:lnTo>
                    <a:pt x="20400" y="7381"/>
                  </a:lnTo>
                  <a:lnTo>
                    <a:pt x="24077" y="7778"/>
                  </a:lnTo>
                  <a:lnTo>
                    <a:pt x="28434" y="8042"/>
                  </a:lnTo>
                  <a:lnTo>
                    <a:pt x="37402" y="8337"/>
                  </a:lnTo>
                  <a:lnTo>
                    <a:pt x="48759" y="8503"/>
                  </a:lnTo>
                  <a:lnTo>
                    <a:pt x="189759" y="8572"/>
                  </a:lnTo>
                  <a:lnTo>
                    <a:pt x="193181" y="9525"/>
                  </a:lnTo>
                  <a:lnTo>
                    <a:pt x="196415" y="11112"/>
                  </a:lnTo>
                  <a:lnTo>
                    <a:pt x="199523" y="13123"/>
                  </a:lnTo>
                  <a:lnTo>
                    <a:pt x="202548" y="14463"/>
                  </a:lnTo>
                  <a:lnTo>
                    <a:pt x="205517" y="15357"/>
                  </a:lnTo>
                  <a:lnTo>
                    <a:pt x="214312" y="1714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315"/>
            <p:cNvSpPr/>
            <p:nvPr/>
          </p:nvSpPr>
          <p:spPr>
            <a:xfrm>
              <a:off x="2249364" y="3892063"/>
              <a:ext cx="299526" cy="419358"/>
            </a:xfrm>
            <a:custGeom>
              <a:avLst/>
              <a:gdLst/>
              <a:ahLst/>
              <a:cxnLst/>
              <a:rect l="0" t="0" r="0" b="0"/>
              <a:pathLst>
                <a:path w="299526" h="419358">
                  <a:moveTo>
                    <a:pt x="68068" y="59859"/>
                  </a:moveTo>
                  <a:lnTo>
                    <a:pt x="68068" y="44259"/>
                  </a:lnTo>
                  <a:lnTo>
                    <a:pt x="70608" y="40860"/>
                  </a:lnTo>
                  <a:lnTo>
                    <a:pt x="72619" y="38621"/>
                  </a:lnTo>
                  <a:lnTo>
                    <a:pt x="73959" y="36175"/>
                  </a:lnTo>
                  <a:lnTo>
                    <a:pt x="75449" y="30918"/>
                  </a:lnTo>
                  <a:lnTo>
                    <a:pt x="77751" y="28182"/>
                  </a:lnTo>
                  <a:lnTo>
                    <a:pt x="85389" y="22603"/>
                  </a:lnTo>
                  <a:lnTo>
                    <a:pt x="92594" y="16948"/>
                  </a:lnTo>
                  <a:lnTo>
                    <a:pt x="99923" y="11260"/>
                  </a:lnTo>
                  <a:lnTo>
                    <a:pt x="104545" y="8410"/>
                  </a:lnTo>
                  <a:lnTo>
                    <a:pt x="109531" y="5557"/>
                  </a:lnTo>
                  <a:lnTo>
                    <a:pt x="114760" y="3655"/>
                  </a:lnTo>
                  <a:lnTo>
                    <a:pt x="120151" y="2388"/>
                  </a:lnTo>
                  <a:lnTo>
                    <a:pt x="125650" y="1542"/>
                  </a:lnTo>
                  <a:lnTo>
                    <a:pt x="131221" y="979"/>
                  </a:lnTo>
                  <a:lnTo>
                    <a:pt x="136840" y="603"/>
                  </a:lnTo>
                  <a:lnTo>
                    <a:pt x="142491" y="352"/>
                  </a:lnTo>
                  <a:lnTo>
                    <a:pt x="156390" y="74"/>
                  </a:lnTo>
                  <a:lnTo>
                    <a:pt x="164097" y="0"/>
                  </a:lnTo>
                  <a:lnTo>
                    <a:pt x="171140" y="903"/>
                  </a:lnTo>
                  <a:lnTo>
                    <a:pt x="177740" y="2457"/>
                  </a:lnTo>
                  <a:lnTo>
                    <a:pt x="184045" y="4446"/>
                  </a:lnTo>
                  <a:lnTo>
                    <a:pt x="190154" y="6725"/>
                  </a:lnTo>
                  <a:lnTo>
                    <a:pt x="196131" y="9196"/>
                  </a:lnTo>
                  <a:lnTo>
                    <a:pt x="202021" y="11796"/>
                  </a:lnTo>
                  <a:lnTo>
                    <a:pt x="207852" y="15435"/>
                  </a:lnTo>
                  <a:lnTo>
                    <a:pt x="213645" y="19766"/>
                  </a:lnTo>
                  <a:lnTo>
                    <a:pt x="219412" y="24558"/>
                  </a:lnTo>
                  <a:lnTo>
                    <a:pt x="225161" y="29657"/>
                  </a:lnTo>
                  <a:lnTo>
                    <a:pt x="236630" y="40403"/>
                  </a:lnTo>
                  <a:lnTo>
                    <a:pt x="245537" y="51530"/>
                  </a:lnTo>
                  <a:lnTo>
                    <a:pt x="249246" y="57164"/>
                  </a:lnTo>
                  <a:lnTo>
                    <a:pt x="251718" y="63777"/>
                  </a:lnTo>
                  <a:lnTo>
                    <a:pt x="253366" y="71044"/>
                  </a:lnTo>
                  <a:lnTo>
                    <a:pt x="254465" y="78745"/>
                  </a:lnTo>
                  <a:lnTo>
                    <a:pt x="255198" y="86737"/>
                  </a:lnTo>
                  <a:lnTo>
                    <a:pt x="255686" y="94923"/>
                  </a:lnTo>
                  <a:lnTo>
                    <a:pt x="256229" y="111638"/>
                  </a:lnTo>
                  <a:lnTo>
                    <a:pt x="256470" y="128592"/>
                  </a:lnTo>
                  <a:lnTo>
                    <a:pt x="255582" y="137113"/>
                  </a:lnTo>
                  <a:lnTo>
                    <a:pt x="254037" y="145652"/>
                  </a:lnTo>
                  <a:lnTo>
                    <a:pt x="244714" y="184438"/>
                  </a:lnTo>
                  <a:lnTo>
                    <a:pt x="241077" y="195299"/>
                  </a:lnTo>
                  <a:lnTo>
                    <a:pt x="236748" y="206350"/>
                  </a:lnTo>
                  <a:lnTo>
                    <a:pt x="231956" y="217528"/>
                  </a:lnTo>
                  <a:lnTo>
                    <a:pt x="227809" y="227836"/>
                  </a:lnTo>
                  <a:lnTo>
                    <a:pt x="220661" y="246911"/>
                  </a:lnTo>
                  <a:lnTo>
                    <a:pt x="215517" y="256950"/>
                  </a:lnTo>
                  <a:lnTo>
                    <a:pt x="209230" y="267453"/>
                  </a:lnTo>
                  <a:lnTo>
                    <a:pt x="183158" y="307135"/>
                  </a:lnTo>
                  <a:lnTo>
                    <a:pt x="176228" y="316149"/>
                  </a:lnTo>
                  <a:lnTo>
                    <a:pt x="168749" y="325017"/>
                  </a:lnTo>
                  <a:lnTo>
                    <a:pt x="160906" y="333786"/>
                  </a:lnTo>
                  <a:lnTo>
                    <a:pt x="147112" y="348609"/>
                  </a:lnTo>
                  <a:lnTo>
                    <a:pt x="140767" y="355230"/>
                  </a:lnTo>
                  <a:lnTo>
                    <a:pt x="133679" y="361548"/>
                  </a:lnTo>
                  <a:lnTo>
                    <a:pt x="126096" y="367665"/>
                  </a:lnTo>
                  <a:lnTo>
                    <a:pt x="118183" y="373648"/>
                  </a:lnTo>
                  <a:lnTo>
                    <a:pt x="111003" y="379542"/>
                  </a:lnTo>
                  <a:lnTo>
                    <a:pt x="104311" y="385376"/>
                  </a:lnTo>
                  <a:lnTo>
                    <a:pt x="97945" y="391170"/>
                  </a:lnTo>
                  <a:lnTo>
                    <a:pt x="90844" y="395986"/>
                  </a:lnTo>
                  <a:lnTo>
                    <a:pt x="83252" y="400149"/>
                  </a:lnTo>
                  <a:lnTo>
                    <a:pt x="75333" y="403876"/>
                  </a:lnTo>
                  <a:lnTo>
                    <a:pt x="69101" y="407314"/>
                  </a:lnTo>
                  <a:lnTo>
                    <a:pt x="63994" y="410558"/>
                  </a:lnTo>
                  <a:lnTo>
                    <a:pt x="55780" y="415750"/>
                  </a:lnTo>
                  <a:lnTo>
                    <a:pt x="48954" y="418058"/>
                  </a:lnTo>
                  <a:lnTo>
                    <a:pt x="40205" y="419084"/>
                  </a:lnTo>
                  <a:lnTo>
                    <a:pt x="35206" y="419357"/>
                  </a:lnTo>
                  <a:lnTo>
                    <a:pt x="30920" y="418587"/>
                  </a:lnTo>
                  <a:lnTo>
                    <a:pt x="23618" y="415191"/>
                  </a:lnTo>
                  <a:lnTo>
                    <a:pt x="17197" y="410507"/>
                  </a:lnTo>
                  <a:lnTo>
                    <a:pt x="8228" y="402515"/>
                  </a:lnTo>
                  <a:lnTo>
                    <a:pt x="5314" y="399739"/>
                  </a:lnTo>
                  <a:lnTo>
                    <a:pt x="3372" y="395983"/>
                  </a:lnTo>
                  <a:lnTo>
                    <a:pt x="1214" y="386730"/>
                  </a:lnTo>
                  <a:lnTo>
                    <a:pt x="0" y="375362"/>
                  </a:lnTo>
                  <a:lnTo>
                    <a:pt x="2255" y="366452"/>
                  </a:lnTo>
                  <a:lnTo>
                    <a:pt x="5480" y="356143"/>
                  </a:lnTo>
                  <a:lnTo>
                    <a:pt x="6914" y="345211"/>
                  </a:lnTo>
                  <a:lnTo>
                    <a:pt x="9201" y="340581"/>
                  </a:lnTo>
                  <a:lnTo>
                    <a:pt x="12631" y="336542"/>
                  </a:lnTo>
                  <a:lnTo>
                    <a:pt x="21522" y="328562"/>
                  </a:lnTo>
                  <a:lnTo>
                    <a:pt x="31823" y="318665"/>
                  </a:lnTo>
                  <a:lnTo>
                    <a:pt x="38190" y="313359"/>
                  </a:lnTo>
                  <a:lnTo>
                    <a:pt x="45292" y="307916"/>
                  </a:lnTo>
                  <a:lnTo>
                    <a:pt x="52884" y="302383"/>
                  </a:lnTo>
                  <a:lnTo>
                    <a:pt x="59850" y="297742"/>
                  </a:lnTo>
                  <a:lnTo>
                    <a:pt x="66399" y="293695"/>
                  </a:lnTo>
                  <a:lnTo>
                    <a:pt x="72671" y="290045"/>
                  </a:lnTo>
                  <a:lnTo>
                    <a:pt x="87259" y="280909"/>
                  </a:lnTo>
                  <a:lnTo>
                    <a:pt x="95149" y="275806"/>
                  </a:lnTo>
                  <a:lnTo>
                    <a:pt x="103267" y="272403"/>
                  </a:lnTo>
                  <a:lnTo>
                    <a:pt x="111537" y="270136"/>
                  </a:lnTo>
                  <a:lnTo>
                    <a:pt x="119907" y="268623"/>
                  </a:lnTo>
                  <a:lnTo>
                    <a:pt x="127392" y="267615"/>
                  </a:lnTo>
                  <a:lnTo>
                    <a:pt x="134288" y="266943"/>
                  </a:lnTo>
                  <a:lnTo>
                    <a:pt x="140790" y="266495"/>
                  </a:lnTo>
                  <a:lnTo>
                    <a:pt x="147029" y="266197"/>
                  </a:lnTo>
                  <a:lnTo>
                    <a:pt x="159042" y="265864"/>
                  </a:lnTo>
                  <a:lnTo>
                    <a:pt x="164912" y="266728"/>
                  </a:lnTo>
                  <a:lnTo>
                    <a:pt x="170731" y="268257"/>
                  </a:lnTo>
                  <a:lnTo>
                    <a:pt x="176515" y="270229"/>
                  </a:lnTo>
                  <a:lnTo>
                    <a:pt x="182276" y="273448"/>
                  </a:lnTo>
                  <a:lnTo>
                    <a:pt x="188022" y="277499"/>
                  </a:lnTo>
                  <a:lnTo>
                    <a:pt x="193757" y="282105"/>
                  </a:lnTo>
                  <a:lnTo>
                    <a:pt x="199486" y="286128"/>
                  </a:lnTo>
                  <a:lnTo>
                    <a:pt x="205210" y="289763"/>
                  </a:lnTo>
                  <a:lnTo>
                    <a:pt x="210931" y="293138"/>
                  </a:lnTo>
                  <a:lnTo>
                    <a:pt x="216650" y="297294"/>
                  </a:lnTo>
                  <a:lnTo>
                    <a:pt x="222368" y="301968"/>
                  </a:lnTo>
                  <a:lnTo>
                    <a:pt x="232848" y="311291"/>
                  </a:lnTo>
                  <a:lnTo>
                    <a:pt x="240681" y="318609"/>
                  </a:lnTo>
                  <a:lnTo>
                    <a:pt x="249878" y="325036"/>
                  </a:lnTo>
                  <a:lnTo>
                    <a:pt x="254997" y="328084"/>
                  </a:lnTo>
                  <a:lnTo>
                    <a:pt x="263225" y="331470"/>
                  </a:lnTo>
                  <a:lnTo>
                    <a:pt x="271010" y="333928"/>
                  </a:lnTo>
                  <a:lnTo>
                    <a:pt x="275752" y="335916"/>
                  </a:lnTo>
                  <a:lnTo>
                    <a:pt x="280819" y="338195"/>
                  </a:lnTo>
                  <a:lnTo>
                    <a:pt x="288989" y="343266"/>
                  </a:lnTo>
                  <a:lnTo>
                    <a:pt x="299525" y="351324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316"/>
            <p:cNvSpPr/>
            <p:nvPr/>
          </p:nvSpPr>
          <p:spPr>
            <a:xfrm>
              <a:off x="2707154" y="3831938"/>
              <a:ext cx="287324" cy="420023"/>
            </a:xfrm>
            <a:custGeom>
              <a:avLst/>
              <a:gdLst/>
              <a:ahLst/>
              <a:cxnLst/>
              <a:rect l="0" t="0" r="0" b="0"/>
              <a:pathLst>
                <a:path w="287324" h="420023">
                  <a:moveTo>
                    <a:pt x="47475" y="8541"/>
                  </a:moveTo>
                  <a:lnTo>
                    <a:pt x="39256" y="322"/>
                  </a:lnTo>
                  <a:lnTo>
                    <a:pt x="31553" y="0"/>
                  </a:lnTo>
                  <a:lnTo>
                    <a:pt x="31146" y="942"/>
                  </a:lnTo>
                  <a:lnTo>
                    <a:pt x="30492" y="9298"/>
                  </a:lnTo>
                  <a:lnTo>
                    <a:pt x="30362" y="20121"/>
                  </a:lnTo>
                  <a:lnTo>
                    <a:pt x="25789" y="33139"/>
                  </a:lnTo>
                  <a:lnTo>
                    <a:pt x="21009" y="46144"/>
                  </a:lnTo>
                  <a:lnTo>
                    <a:pt x="10180" y="77776"/>
                  </a:lnTo>
                  <a:lnTo>
                    <a:pt x="8325" y="85178"/>
                  </a:lnTo>
                  <a:lnTo>
                    <a:pt x="7087" y="92017"/>
                  </a:lnTo>
                  <a:lnTo>
                    <a:pt x="4760" y="104697"/>
                  </a:lnTo>
                  <a:lnTo>
                    <a:pt x="551" y="116682"/>
                  </a:lnTo>
                  <a:lnTo>
                    <a:pt x="0" y="123498"/>
                  </a:lnTo>
                  <a:lnTo>
                    <a:pt x="585" y="130899"/>
                  </a:lnTo>
                  <a:lnTo>
                    <a:pt x="1928" y="138691"/>
                  </a:lnTo>
                  <a:lnTo>
                    <a:pt x="2823" y="145790"/>
                  </a:lnTo>
                  <a:lnTo>
                    <a:pt x="3817" y="158758"/>
                  </a:lnTo>
                  <a:lnTo>
                    <a:pt x="5035" y="165836"/>
                  </a:lnTo>
                  <a:lnTo>
                    <a:pt x="6799" y="173412"/>
                  </a:lnTo>
                  <a:lnTo>
                    <a:pt x="8928" y="181320"/>
                  </a:lnTo>
                  <a:lnTo>
                    <a:pt x="13833" y="197727"/>
                  </a:lnTo>
                  <a:lnTo>
                    <a:pt x="16475" y="206103"/>
                  </a:lnTo>
                  <a:lnTo>
                    <a:pt x="18236" y="213592"/>
                  </a:lnTo>
                  <a:lnTo>
                    <a:pt x="19410" y="220489"/>
                  </a:lnTo>
                  <a:lnTo>
                    <a:pt x="20193" y="226992"/>
                  </a:lnTo>
                  <a:lnTo>
                    <a:pt x="22619" y="233233"/>
                  </a:lnTo>
                  <a:lnTo>
                    <a:pt x="30396" y="245247"/>
                  </a:lnTo>
                  <a:lnTo>
                    <a:pt x="34184" y="252070"/>
                  </a:lnTo>
                  <a:lnTo>
                    <a:pt x="37662" y="259476"/>
                  </a:lnTo>
                  <a:lnTo>
                    <a:pt x="40933" y="267272"/>
                  </a:lnTo>
                  <a:lnTo>
                    <a:pt x="45019" y="274373"/>
                  </a:lnTo>
                  <a:lnTo>
                    <a:pt x="49648" y="281013"/>
                  </a:lnTo>
                  <a:lnTo>
                    <a:pt x="54639" y="287344"/>
                  </a:lnTo>
                  <a:lnTo>
                    <a:pt x="59871" y="292517"/>
                  </a:lnTo>
                  <a:lnTo>
                    <a:pt x="65264" y="296919"/>
                  </a:lnTo>
                  <a:lnTo>
                    <a:pt x="70765" y="300805"/>
                  </a:lnTo>
                  <a:lnTo>
                    <a:pt x="76336" y="305302"/>
                  </a:lnTo>
                  <a:lnTo>
                    <a:pt x="81956" y="310204"/>
                  </a:lnTo>
                  <a:lnTo>
                    <a:pt x="92328" y="319779"/>
                  </a:lnTo>
                  <a:lnTo>
                    <a:pt x="100112" y="327209"/>
                  </a:lnTo>
                  <a:lnTo>
                    <a:pt x="105427" y="330524"/>
                  </a:lnTo>
                  <a:lnTo>
                    <a:pt x="111827" y="333687"/>
                  </a:lnTo>
                  <a:lnTo>
                    <a:pt x="118951" y="336748"/>
                  </a:lnTo>
                  <a:lnTo>
                    <a:pt x="125606" y="338788"/>
                  </a:lnTo>
                  <a:lnTo>
                    <a:pt x="131948" y="340149"/>
                  </a:lnTo>
                  <a:lnTo>
                    <a:pt x="138080" y="341055"/>
                  </a:lnTo>
                  <a:lnTo>
                    <a:pt x="144074" y="342613"/>
                  </a:lnTo>
                  <a:lnTo>
                    <a:pt x="149974" y="344603"/>
                  </a:lnTo>
                  <a:lnTo>
                    <a:pt x="155813" y="346882"/>
                  </a:lnTo>
                  <a:lnTo>
                    <a:pt x="161611" y="347450"/>
                  </a:lnTo>
                  <a:lnTo>
                    <a:pt x="167381" y="346875"/>
                  </a:lnTo>
                  <a:lnTo>
                    <a:pt x="173132" y="345540"/>
                  </a:lnTo>
                  <a:lnTo>
                    <a:pt x="182063" y="344056"/>
                  </a:lnTo>
                  <a:lnTo>
                    <a:pt x="185778" y="343661"/>
                  </a:lnTo>
                  <a:lnTo>
                    <a:pt x="191112" y="342444"/>
                  </a:lnTo>
                  <a:lnTo>
                    <a:pt x="197526" y="340681"/>
                  </a:lnTo>
                  <a:lnTo>
                    <a:pt x="204659" y="338553"/>
                  </a:lnTo>
                  <a:lnTo>
                    <a:pt x="210367" y="336182"/>
                  </a:lnTo>
                  <a:lnTo>
                    <a:pt x="219249" y="331007"/>
                  </a:lnTo>
                  <a:lnTo>
                    <a:pt x="226372" y="322992"/>
                  </a:lnTo>
                  <a:lnTo>
                    <a:pt x="229605" y="318188"/>
                  </a:lnTo>
                  <a:lnTo>
                    <a:pt x="238277" y="310310"/>
                  </a:lnTo>
                  <a:lnTo>
                    <a:pt x="243256" y="306876"/>
                  </a:lnTo>
                  <a:lnTo>
                    <a:pt x="251329" y="297979"/>
                  </a:lnTo>
                  <a:lnTo>
                    <a:pt x="259045" y="287676"/>
                  </a:lnTo>
                  <a:lnTo>
                    <a:pt x="263769" y="282261"/>
                  </a:lnTo>
                  <a:lnTo>
                    <a:pt x="268824" y="276746"/>
                  </a:lnTo>
                  <a:lnTo>
                    <a:pt x="276980" y="265539"/>
                  </a:lnTo>
                  <a:lnTo>
                    <a:pt x="280489" y="259883"/>
                  </a:lnTo>
                  <a:lnTo>
                    <a:pt x="284387" y="248519"/>
                  </a:lnTo>
                  <a:lnTo>
                    <a:pt x="286119" y="238071"/>
                  </a:lnTo>
                  <a:lnTo>
                    <a:pt x="287095" y="226834"/>
                  </a:lnTo>
                  <a:lnTo>
                    <a:pt x="287323" y="220495"/>
                  </a:lnTo>
                  <a:lnTo>
                    <a:pt x="286431" y="217471"/>
                  </a:lnTo>
                  <a:lnTo>
                    <a:pt x="282901" y="211572"/>
                  </a:lnTo>
                  <a:lnTo>
                    <a:pt x="275616" y="205775"/>
                  </a:lnTo>
                  <a:lnTo>
                    <a:pt x="271007" y="202895"/>
                  </a:lnTo>
                  <a:lnTo>
                    <a:pt x="266981" y="201928"/>
                  </a:lnTo>
                  <a:lnTo>
                    <a:pt x="263345" y="202236"/>
                  </a:lnTo>
                  <a:lnTo>
                    <a:pt x="255813" y="205118"/>
                  </a:lnTo>
                  <a:lnTo>
                    <a:pt x="251137" y="207220"/>
                  </a:lnTo>
                  <a:lnTo>
                    <a:pt x="246115" y="209574"/>
                  </a:lnTo>
                  <a:lnTo>
                    <a:pt x="239909" y="212096"/>
                  </a:lnTo>
                  <a:lnTo>
                    <a:pt x="232915" y="214730"/>
                  </a:lnTo>
                  <a:lnTo>
                    <a:pt x="225394" y="217438"/>
                  </a:lnTo>
                  <a:lnTo>
                    <a:pt x="218475" y="221148"/>
                  </a:lnTo>
                  <a:lnTo>
                    <a:pt x="211958" y="225527"/>
                  </a:lnTo>
                  <a:lnTo>
                    <a:pt x="205708" y="230351"/>
                  </a:lnTo>
                  <a:lnTo>
                    <a:pt x="198684" y="236425"/>
                  </a:lnTo>
                  <a:lnTo>
                    <a:pt x="191144" y="243331"/>
                  </a:lnTo>
                  <a:lnTo>
                    <a:pt x="183259" y="250793"/>
                  </a:lnTo>
                  <a:lnTo>
                    <a:pt x="176098" y="258625"/>
                  </a:lnTo>
                  <a:lnTo>
                    <a:pt x="169419" y="266704"/>
                  </a:lnTo>
                  <a:lnTo>
                    <a:pt x="163061" y="274947"/>
                  </a:lnTo>
                  <a:lnTo>
                    <a:pt x="156917" y="282348"/>
                  </a:lnTo>
                  <a:lnTo>
                    <a:pt x="150917" y="289187"/>
                  </a:lnTo>
                  <a:lnTo>
                    <a:pt x="145012" y="295651"/>
                  </a:lnTo>
                  <a:lnTo>
                    <a:pt x="139169" y="302818"/>
                  </a:lnTo>
                  <a:lnTo>
                    <a:pt x="133370" y="310453"/>
                  </a:lnTo>
                  <a:lnTo>
                    <a:pt x="127598" y="318401"/>
                  </a:lnTo>
                  <a:lnTo>
                    <a:pt x="122798" y="326557"/>
                  </a:lnTo>
                  <a:lnTo>
                    <a:pt x="118646" y="334852"/>
                  </a:lnTo>
                  <a:lnTo>
                    <a:pt x="111492" y="350736"/>
                  </a:lnTo>
                  <a:lnTo>
                    <a:pt x="105137" y="364146"/>
                  </a:lnTo>
                  <a:lnTo>
                    <a:pt x="101678" y="376455"/>
                  </a:lnTo>
                  <a:lnTo>
                    <a:pt x="100756" y="382405"/>
                  </a:lnTo>
                  <a:lnTo>
                    <a:pt x="102271" y="394095"/>
                  </a:lnTo>
                  <a:lnTo>
                    <a:pt x="105166" y="404689"/>
                  </a:lnTo>
                  <a:lnTo>
                    <a:pt x="106453" y="412572"/>
                  </a:lnTo>
                  <a:lnTo>
                    <a:pt x="107749" y="415055"/>
                  </a:lnTo>
                  <a:lnTo>
                    <a:pt x="109565" y="416711"/>
                  </a:lnTo>
                  <a:lnTo>
                    <a:pt x="116055" y="42002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72000" cy="15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227"/>
          <p:cNvSpPr/>
          <p:nvPr/>
        </p:nvSpPr>
        <p:spPr>
          <a:xfrm>
            <a:off x="6063875" y="2288965"/>
            <a:ext cx="2117145" cy="1790651"/>
          </a:xfrm>
          <a:custGeom>
            <a:avLst/>
            <a:gdLst/>
            <a:ahLst/>
            <a:cxnLst/>
            <a:rect l="0" t="0" r="0" b="0"/>
            <a:pathLst>
              <a:path w="2117145" h="1790651">
                <a:moveTo>
                  <a:pt x="1311332" y="162770"/>
                </a:moveTo>
                <a:lnTo>
                  <a:pt x="1306781" y="162770"/>
                </a:lnTo>
                <a:lnTo>
                  <a:pt x="1305441" y="161817"/>
                </a:lnTo>
                <a:lnTo>
                  <a:pt x="1304547" y="160230"/>
                </a:lnTo>
                <a:lnTo>
                  <a:pt x="1303952" y="158219"/>
                </a:lnTo>
                <a:lnTo>
                  <a:pt x="1300749" y="153444"/>
                </a:lnTo>
                <a:lnTo>
                  <a:pt x="1298562" y="150838"/>
                </a:lnTo>
                <a:lnTo>
                  <a:pt x="1297103" y="148148"/>
                </a:lnTo>
                <a:lnTo>
                  <a:pt x="1295483" y="142618"/>
                </a:lnTo>
                <a:lnTo>
                  <a:pt x="1294099" y="140763"/>
                </a:lnTo>
                <a:lnTo>
                  <a:pt x="1292224" y="139526"/>
                </a:lnTo>
                <a:lnTo>
                  <a:pt x="1277818" y="132990"/>
                </a:lnTo>
                <a:lnTo>
                  <a:pt x="1266689" y="125265"/>
                </a:lnTo>
                <a:lnTo>
                  <a:pt x="1240254" y="102748"/>
                </a:lnTo>
                <a:lnTo>
                  <a:pt x="1214800" y="89425"/>
                </a:lnTo>
                <a:lnTo>
                  <a:pt x="1176664" y="73834"/>
                </a:lnTo>
                <a:lnTo>
                  <a:pt x="1152651" y="59853"/>
                </a:lnTo>
                <a:lnTo>
                  <a:pt x="1139842" y="54164"/>
                </a:lnTo>
                <a:lnTo>
                  <a:pt x="1118778" y="42751"/>
                </a:lnTo>
                <a:lnTo>
                  <a:pt x="1104785" y="37990"/>
                </a:lnTo>
                <a:lnTo>
                  <a:pt x="1062733" y="27672"/>
                </a:lnTo>
                <a:lnTo>
                  <a:pt x="1042623" y="20612"/>
                </a:lnTo>
                <a:lnTo>
                  <a:pt x="976889" y="9796"/>
                </a:lnTo>
                <a:lnTo>
                  <a:pt x="934127" y="6100"/>
                </a:lnTo>
                <a:lnTo>
                  <a:pt x="908421" y="1732"/>
                </a:lnTo>
                <a:lnTo>
                  <a:pt x="843866" y="0"/>
                </a:lnTo>
                <a:lnTo>
                  <a:pt x="779120" y="8629"/>
                </a:lnTo>
                <a:lnTo>
                  <a:pt x="713801" y="23017"/>
                </a:lnTo>
                <a:lnTo>
                  <a:pt x="656924" y="37075"/>
                </a:lnTo>
                <a:lnTo>
                  <a:pt x="595761" y="61569"/>
                </a:lnTo>
                <a:lnTo>
                  <a:pt x="539649" y="83673"/>
                </a:lnTo>
                <a:lnTo>
                  <a:pt x="517830" y="91421"/>
                </a:lnTo>
                <a:lnTo>
                  <a:pt x="477999" y="114457"/>
                </a:lnTo>
                <a:lnTo>
                  <a:pt x="413602" y="156259"/>
                </a:lnTo>
                <a:lnTo>
                  <a:pt x="383668" y="177985"/>
                </a:lnTo>
                <a:lnTo>
                  <a:pt x="319301" y="220820"/>
                </a:lnTo>
                <a:lnTo>
                  <a:pt x="283102" y="249802"/>
                </a:lnTo>
                <a:lnTo>
                  <a:pt x="242371" y="291529"/>
                </a:lnTo>
                <a:lnTo>
                  <a:pt x="205646" y="340134"/>
                </a:lnTo>
                <a:lnTo>
                  <a:pt x="134941" y="439054"/>
                </a:lnTo>
                <a:lnTo>
                  <a:pt x="106774" y="483198"/>
                </a:lnTo>
                <a:lnTo>
                  <a:pt x="88757" y="528606"/>
                </a:lnTo>
                <a:lnTo>
                  <a:pt x="67841" y="576805"/>
                </a:lnTo>
                <a:lnTo>
                  <a:pt x="49916" y="627353"/>
                </a:lnTo>
                <a:lnTo>
                  <a:pt x="36251" y="680871"/>
                </a:lnTo>
                <a:lnTo>
                  <a:pt x="23469" y="723104"/>
                </a:lnTo>
                <a:lnTo>
                  <a:pt x="15646" y="780042"/>
                </a:lnTo>
                <a:lnTo>
                  <a:pt x="9761" y="832599"/>
                </a:lnTo>
                <a:lnTo>
                  <a:pt x="2707" y="886514"/>
                </a:lnTo>
                <a:lnTo>
                  <a:pt x="619" y="928816"/>
                </a:lnTo>
                <a:lnTo>
                  <a:pt x="0" y="971512"/>
                </a:lnTo>
                <a:lnTo>
                  <a:pt x="769" y="1014326"/>
                </a:lnTo>
                <a:lnTo>
                  <a:pt x="5654" y="1057173"/>
                </a:lnTo>
                <a:lnTo>
                  <a:pt x="7524" y="1100032"/>
                </a:lnTo>
                <a:lnTo>
                  <a:pt x="9031" y="1142893"/>
                </a:lnTo>
                <a:lnTo>
                  <a:pt x="16039" y="1185755"/>
                </a:lnTo>
                <a:lnTo>
                  <a:pt x="34992" y="1240364"/>
                </a:lnTo>
                <a:lnTo>
                  <a:pt x="68404" y="1318047"/>
                </a:lnTo>
                <a:lnTo>
                  <a:pt x="91196" y="1365380"/>
                </a:lnTo>
                <a:lnTo>
                  <a:pt x="120887" y="1411419"/>
                </a:lnTo>
                <a:lnTo>
                  <a:pt x="162766" y="1464086"/>
                </a:lnTo>
                <a:lnTo>
                  <a:pt x="205500" y="1515213"/>
                </a:lnTo>
                <a:lnTo>
                  <a:pt x="266242" y="1571023"/>
                </a:lnTo>
                <a:lnTo>
                  <a:pt x="322737" y="1618325"/>
                </a:lnTo>
                <a:lnTo>
                  <a:pt x="384351" y="1655469"/>
                </a:lnTo>
                <a:lnTo>
                  <a:pt x="439179" y="1682045"/>
                </a:lnTo>
                <a:lnTo>
                  <a:pt x="503896" y="1711414"/>
                </a:lnTo>
                <a:lnTo>
                  <a:pt x="588493" y="1738433"/>
                </a:lnTo>
                <a:lnTo>
                  <a:pt x="646509" y="1753501"/>
                </a:lnTo>
                <a:lnTo>
                  <a:pt x="739992" y="1771463"/>
                </a:lnTo>
                <a:lnTo>
                  <a:pt x="803611" y="1780417"/>
                </a:lnTo>
                <a:lnTo>
                  <a:pt x="866871" y="1787018"/>
                </a:lnTo>
                <a:lnTo>
                  <a:pt x="928509" y="1790650"/>
                </a:lnTo>
                <a:lnTo>
                  <a:pt x="992191" y="1788828"/>
                </a:lnTo>
                <a:lnTo>
                  <a:pt x="1050913" y="1784129"/>
                </a:lnTo>
                <a:lnTo>
                  <a:pt x="1115217" y="1776357"/>
                </a:lnTo>
                <a:lnTo>
                  <a:pt x="1200028" y="1762851"/>
                </a:lnTo>
                <a:lnTo>
                  <a:pt x="1261653" y="1750564"/>
                </a:lnTo>
                <a:lnTo>
                  <a:pt x="1319687" y="1730780"/>
                </a:lnTo>
                <a:lnTo>
                  <a:pt x="1377012" y="1713078"/>
                </a:lnTo>
                <a:lnTo>
                  <a:pt x="1428305" y="1692613"/>
                </a:lnTo>
                <a:lnTo>
                  <a:pt x="1483310" y="1664582"/>
                </a:lnTo>
                <a:lnTo>
                  <a:pt x="1540036" y="1635867"/>
                </a:lnTo>
                <a:lnTo>
                  <a:pt x="1604598" y="1600982"/>
                </a:lnTo>
                <a:lnTo>
                  <a:pt x="1667628" y="1559828"/>
                </a:lnTo>
                <a:lnTo>
                  <a:pt x="1725552" y="1517191"/>
                </a:lnTo>
                <a:lnTo>
                  <a:pt x="1786858" y="1465787"/>
                </a:lnTo>
                <a:lnTo>
                  <a:pt x="1842430" y="1414354"/>
                </a:lnTo>
                <a:lnTo>
                  <a:pt x="1901608" y="1355539"/>
                </a:lnTo>
                <a:lnTo>
                  <a:pt x="1936211" y="1304856"/>
                </a:lnTo>
                <a:lnTo>
                  <a:pt x="1956538" y="1277771"/>
                </a:lnTo>
                <a:lnTo>
                  <a:pt x="1970518" y="1260306"/>
                </a:lnTo>
                <a:lnTo>
                  <a:pt x="1992334" y="1225810"/>
                </a:lnTo>
                <a:lnTo>
                  <a:pt x="1999648" y="1217221"/>
                </a:lnTo>
                <a:lnTo>
                  <a:pt x="2010315" y="1197517"/>
                </a:lnTo>
                <a:lnTo>
                  <a:pt x="2029475" y="1158374"/>
                </a:lnTo>
                <a:lnTo>
                  <a:pt x="2061505" y="1114474"/>
                </a:lnTo>
                <a:lnTo>
                  <a:pt x="2073038" y="1086106"/>
                </a:lnTo>
                <a:lnTo>
                  <a:pt x="2080398" y="1065584"/>
                </a:lnTo>
                <a:lnTo>
                  <a:pt x="2101595" y="1015825"/>
                </a:lnTo>
                <a:lnTo>
                  <a:pt x="2112513" y="960396"/>
                </a:lnTo>
                <a:lnTo>
                  <a:pt x="2116537" y="914660"/>
                </a:lnTo>
                <a:lnTo>
                  <a:pt x="2117066" y="866516"/>
                </a:lnTo>
                <a:lnTo>
                  <a:pt x="2117144" y="789785"/>
                </a:lnTo>
                <a:lnTo>
                  <a:pt x="2109765" y="737235"/>
                </a:lnTo>
                <a:lnTo>
                  <a:pt x="2104024" y="720030"/>
                </a:lnTo>
                <a:lnTo>
                  <a:pt x="2083211" y="668551"/>
                </a:lnTo>
                <a:lnTo>
                  <a:pt x="2063204" y="617112"/>
                </a:lnTo>
                <a:lnTo>
                  <a:pt x="2032941" y="561655"/>
                </a:lnTo>
                <a:lnTo>
                  <a:pt x="2001974" y="506387"/>
                </a:lnTo>
                <a:lnTo>
                  <a:pt x="1956006" y="456231"/>
                </a:lnTo>
                <a:lnTo>
                  <a:pt x="1902726" y="400815"/>
                </a:lnTo>
                <a:lnTo>
                  <a:pt x="1842433" y="354256"/>
                </a:lnTo>
                <a:lnTo>
                  <a:pt x="1781265" y="302788"/>
                </a:lnTo>
                <a:lnTo>
                  <a:pt x="1718424" y="263852"/>
                </a:lnTo>
                <a:lnTo>
                  <a:pt x="1699907" y="253415"/>
                </a:lnTo>
                <a:lnTo>
                  <a:pt x="1669957" y="233733"/>
                </a:lnTo>
                <a:lnTo>
                  <a:pt x="1590178" y="194596"/>
                </a:lnTo>
                <a:lnTo>
                  <a:pt x="1528027" y="171357"/>
                </a:lnTo>
                <a:lnTo>
                  <a:pt x="1463688" y="145625"/>
                </a:lnTo>
                <a:lnTo>
                  <a:pt x="1423357" y="131020"/>
                </a:lnTo>
                <a:lnTo>
                  <a:pt x="1411603" y="128656"/>
                </a:lnTo>
                <a:lnTo>
                  <a:pt x="1347634" y="104759"/>
                </a:lnTo>
                <a:lnTo>
                  <a:pt x="1331599" y="103025"/>
                </a:lnTo>
                <a:lnTo>
                  <a:pt x="1319905" y="1027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28"/>
          <p:cNvSpPr/>
          <p:nvPr/>
        </p:nvSpPr>
        <p:spPr>
          <a:xfrm>
            <a:off x="7169477" y="3103607"/>
            <a:ext cx="51063" cy="50711"/>
          </a:xfrm>
          <a:custGeom>
            <a:avLst/>
            <a:gdLst/>
            <a:ahLst/>
            <a:cxnLst/>
            <a:rect l="0" t="0" r="0" b="0"/>
            <a:pathLst>
              <a:path w="51063" h="50711">
                <a:moveTo>
                  <a:pt x="8563" y="25355"/>
                </a:moveTo>
                <a:lnTo>
                  <a:pt x="8563" y="33823"/>
                </a:lnTo>
                <a:lnTo>
                  <a:pt x="16606" y="41966"/>
                </a:lnTo>
                <a:lnTo>
                  <a:pt x="16782" y="42144"/>
                </a:lnTo>
                <a:lnTo>
                  <a:pt x="16900" y="43215"/>
                </a:lnTo>
                <a:lnTo>
                  <a:pt x="16978" y="44882"/>
                </a:lnTo>
                <a:lnTo>
                  <a:pt x="17104" y="49850"/>
                </a:lnTo>
                <a:lnTo>
                  <a:pt x="16162" y="50257"/>
                </a:lnTo>
                <a:lnTo>
                  <a:pt x="14581" y="50529"/>
                </a:lnTo>
                <a:lnTo>
                  <a:pt x="12575" y="50710"/>
                </a:lnTo>
                <a:lnTo>
                  <a:pt x="11238" y="49879"/>
                </a:lnTo>
                <a:lnTo>
                  <a:pt x="10346" y="48372"/>
                </a:lnTo>
                <a:lnTo>
                  <a:pt x="9751" y="46414"/>
                </a:lnTo>
                <a:lnTo>
                  <a:pt x="8402" y="45110"/>
                </a:lnTo>
                <a:lnTo>
                  <a:pt x="6550" y="44240"/>
                </a:lnTo>
                <a:lnTo>
                  <a:pt x="4364" y="43660"/>
                </a:lnTo>
                <a:lnTo>
                  <a:pt x="2906" y="42321"/>
                </a:lnTo>
                <a:lnTo>
                  <a:pt x="1934" y="40475"/>
                </a:lnTo>
                <a:lnTo>
                  <a:pt x="374" y="35221"/>
                </a:lnTo>
                <a:lnTo>
                  <a:pt x="246" y="33837"/>
                </a:lnTo>
                <a:lnTo>
                  <a:pt x="161" y="31962"/>
                </a:lnTo>
                <a:lnTo>
                  <a:pt x="65" y="27339"/>
                </a:lnTo>
                <a:lnTo>
                  <a:pt x="0" y="18361"/>
                </a:lnTo>
                <a:lnTo>
                  <a:pt x="949" y="16882"/>
                </a:lnTo>
                <a:lnTo>
                  <a:pt x="2534" y="14944"/>
                </a:lnTo>
                <a:lnTo>
                  <a:pt x="4544" y="12699"/>
                </a:lnTo>
                <a:lnTo>
                  <a:pt x="6836" y="11203"/>
                </a:lnTo>
                <a:lnTo>
                  <a:pt x="9316" y="10205"/>
                </a:lnTo>
                <a:lnTo>
                  <a:pt x="15590" y="8604"/>
                </a:lnTo>
                <a:lnTo>
                  <a:pt x="17057" y="7520"/>
                </a:lnTo>
                <a:lnTo>
                  <a:pt x="18989" y="5845"/>
                </a:lnTo>
                <a:lnTo>
                  <a:pt x="21229" y="3776"/>
                </a:lnTo>
                <a:lnTo>
                  <a:pt x="23673" y="2397"/>
                </a:lnTo>
                <a:lnTo>
                  <a:pt x="26257" y="1477"/>
                </a:lnTo>
                <a:lnTo>
                  <a:pt x="28932" y="864"/>
                </a:lnTo>
                <a:lnTo>
                  <a:pt x="30714" y="1408"/>
                </a:lnTo>
                <a:lnTo>
                  <a:pt x="31903" y="2723"/>
                </a:lnTo>
                <a:lnTo>
                  <a:pt x="33811" y="7126"/>
                </a:lnTo>
                <a:lnTo>
                  <a:pt x="34919" y="7487"/>
                </a:lnTo>
                <a:lnTo>
                  <a:pt x="36611" y="7728"/>
                </a:lnTo>
                <a:lnTo>
                  <a:pt x="41620" y="8115"/>
                </a:lnTo>
                <a:lnTo>
                  <a:pt x="42030" y="9099"/>
                </a:lnTo>
                <a:lnTo>
                  <a:pt x="42305" y="10708"/>
                </a:lnTo>
                <a:lnTo>
                  <a:pt x="42487" y="12733"/>
                </a:lnTo>
                <a:lnTo>
                  <a:pt x="43561" y="14083"/>
                </a:lnTo>
                <a:lnTo>
                  <a:pt x="45230" y="14983"/>
                </a:lnTo>
                <a:lnTo>
                  <a:pt x="51062" y="16677"/>
                </a:lnTo>
                <a:lnTo>
                  <a:pt x="50231" y="16713"/>
                </a:lnTo>
                <a:lnTo>
                  <a:pt x="43196" y="16780"/>
                </a:lnTo>
                <a:lnTo>
                  <a:pt x="35502" y="16782"/>
                </a:lnTo>
                <a:lnTo>
                  <a:pt x="34142" y="15830"/>
                </a:lnTo>
                <a:lnTo>
                  <a:pt x="32283" y="14243"/>
                </a:lnTo>
                <a:lnTo>
                  <a:pt x="26093" y="8563"/>
                </a:lnTo>
                <a:lnTo>
                  <a:pt x="25965" y="7493"/>
                </a:lnTo>
                <a:lnTo>
                  <a:pt x="25879" y="5827"/>
                </a:lnTo>
                <a:lnTo>
                  <a:pt x="25717" y="0"/>
                </a:lnTo>
                <a:lnTo>
                  <a:pt x="25707" y="82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29"/>
          <p:cNvSpPr/>
          <p:nvPr/>
        </p:nvSpPr>
        <p:spPr>
          <a:xfrm>
            <a:off x="6115050" y="2494597"/>
            <a:ext cx="1594485" cy="660084"/>
          </a:xfrm>
          <a:custGeom>
            <a:avLst/>
            <a:gdLst/>
            <a:ahLst/>
            <a:cxnLst/>
            <a:rect l="0" t="0" r="0" b="0"/>
            <a:pathLst>
              <a:path w="1594485" h="660084">
                <a:moveTo>
                  <a:pt x="0" y="660083"/>
                </a:moveTo>
                <a:lnTo>
                  <a:pt x="4550" y="655532"/>
                </a:lnTo>
                <a:lnTo>
                  <a:pt x="6843" y="654191"/>
                </a:lnTo>
                <a:lnTo>
                  <a:pt x="51677" y="634189"/>
                </a:lnTo>
                <a:lnTo>
                  <a:pt x="96005" y="614352"/>
                </a:lnTo>
                <a:lnTo>
                  <a:pt x="130599" y="597534"/>
                </a:lnTo>
                <a:lnTo>
                  <a:pt x="154901" y="584717"/>
                </a:lnTo>
                <a:lnTo>
                  <a:pt x="188712" y="567302"/>
                </a:lnTo>
                <a:lnTo>
                  <a:pt x="231473" y="546676"/>
                </a:lnTo>
                <a:lnTo>
                  <a:pt x="249562" y="537290"/>
                </a:lnTo>
                <a:lnTo>
                  <a:pt x="289679" y="520963"/>
                </a:lnTo>
                <a:lnTo>
                  <a:pt x="308769" y="511574"/>
                </a:lnTo>
                <a:lnTo>
                  <a:pt x="352068" y="495246"/>
                </a:lnTo>
                <a:lnTo>
                  <a:pt x="392759" y="478509"/>
                </a:lnTo>
                <a:lnTo>
                  <a:pt x="434205" y="460139"/>
                </a:lnTo>
                <a:lnTo>
                  <a:pt x="473436" y="443811"/>
                </a:lnTo>
                <a:lnTo>
                  <a:pt x="517592" y="427074"/>
                </a:lnTo>
                <a:lnTo>
                  <a:pt x="557112" y="407752"/>
                </a:lnTo>
                <a:lnTo>
                  <a:pt x="600619" y="388131"/>
                </a:lnTo>
                <a:lnTo>
                  <a:pt x="645902" y="370250"/>
                </a:lnTo>
                <a:lnTo>
                  <a:pt x="675566" y="353967"/>
                </a:lnTo>
                <a:lnTo>
                  <a:pt x="707003" y="337077"/>
                </a:lnTo>
                <a:lnTo>
                  <a:pt x="740448" y="320008"/>
                </a:lnTo>
                <a:lnTo>
                  <a:pt x="785883" y="304018"/>
                </a:lnTo>
                <a:lnTo>
                  <a:pt x="831546" y="289147"/>
                </a:lnTo>
                <a:lnTo>
                  <a:pt x="877255" y="272698"/>
                </a:lnTo>
                <a:lnTo>
                  <a:pt x="922021" y="254385"/>
                </a:lnTo>
                <a:lnTo>
                  <a:pt x="961907" y="238068"/>
                </a:lnTo>
                <a:lnTo>
                  <a:pt x="1011614" y="218041"/>
                </a:lnTo>
                <a:lnTo>
                  <a:pt x="1054993" y="203372"/>
                </a:lnTo>
                <a:lnTo>
                  <a:pt x="1095700" y="186963"/>
                </a:lnTo>
                <a:lnTo>
                  <a:pt x="1143041" y="168658"/>
                </a:lnTo>
                <a:lnTo>
                  <a:pt x="1184423" y="154882"/>
                </a:lnTo>
                <a:lnTo>
                  <a:pt x="1205543" y="147894"/>
                </a:lnTo>
                <a:lnTo>
                  <a:pt x="1244924" y="130426"/>
                </a:lnTo>
                <a:lnTo>
                  <a:pt x="1298190" y="111604"/>
                </a:lnTo>
                <a:lnTo>
                  <a:pt x="1318018" y="104847"/>
                </a:lnTo>
                <a:lnTo>
                  <a:pt x="1354031" y="87527"/>
                </a:lnTo>
                <a:lnTo>
                  <a:pt x="1397261" y="71675"/>
                </a:lnTo>
                <a:lnTo>
                  <a:pt x="1465895" y="48587"/>
                </a:lnTo>
                <a:lnTo>
                  <a:pt x="1505401" y="38814"/>
                </a:lnTo>
                <a:lnTo>
                  <a:pt x="1528663" y="29292"/>
                </a:lnTo>
                <a:lnTo>
                  <a:pt x="1544925" y="25824"/>
                </a:lnTo>
                <a:lnTo>
                  <a:pt x="1557152" y="20140"/>
                </a:lnTo>
                <a:lnTo>
                  <a:pt x="1574305" y="17539"/>
                </a:lnTo>
                <a:lnTo>
                  <a:pt x="1578531" y="14780"/>
                </a:lnTo>
                <a:lnTo>
                  <a:pt x="1580991" y="12711"/>
                </a:lnTo>
                <a:lnTo>
                  <a:pt x="1583584" y="11332"/>
                </a:lnTo>
                <a:lnTo>
                  <a:pt x="1592861" y="8936"/>
                </a:lnTo>
                <a:lnTo>
                  <a:pt x="1593402" y="7862"/>
                </a:lnTo>
                <a:lnTo>
                  <a:pt x="159448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0"/>
          <p:cNvSpPr/>
          <p:nvPr/>
        </p:nvSpPr>
        <p:spPr>
          <a:xfrm>
            <a:off x="6646544" y="2598807"/>
            <a:ext cx="231459" cy="135787"/>
          </a:xfrm>
          <a:custGeom>
            <a:avLst/>
            <a:gdLst/>
            <a:ahLst/>
            <a:cxnLst/>
            <a:rect l="0" t="0" r="0" b="0"/>
            <a:pathLst>
              <a:path w="231459" h="135787">
                <a:moveTo>
                  <a:pt x="0" y="67240"/>
                </a:moveTo>
                <a:lnTo>
                  <a:pt x="0" y="59859"/>
                </a:lnTo>
                <a:lnTo>
                  <a:pt x="2541" y="56657"/>
                </a:lnTo>
                <a:lnTo>
                  <a:pt x="4552" y="54470"/>
                </a:lnTo>
                <a:lnTo>
                  <a:pt x="9326" y="49499"/>
                </a:lnTo>
                <a:lnTo>
                  <a:pt x="20152" y="38547"/>
                </a:lnTo>
                <a:lnTo>
                  <a:pt x="23913" y="35729"/>
                </a:lnTo>
                <a:lnTo>
                  <a:pt x="28324" y="32898"/>
                </a:lnTo>
                <a:lnTo>
                  <a:pt x="33171" y="30058"/>
                </a:lnTo>
                <a:lnTo>
                  <a:pt x="38306" y="27212"/>
                </a:lnTo>
                <a:lnTo>
                  <a:pt x="49093" y="21510"/>
                </a:lnTo>
                <a:lnTo>
                  <a:pt x="65875" y="12945"/>
                </a:lnTo>
                <a:lnTo>
                  <a:pt x="71540" y="11041"/>
                </a:lnTo>
                <a:lnTo>
                  <a:pt x="77221" y="9771"/>
                </a:lnTo>
                <a:lnTo>
                  <a:pt x="82913" y="8925"/>
                </a:lnTo>
                <a:lnTo>
                  <a:pt x="88613" y="7408"/>
                </a:lnTo>
                <a:lnTo>
                  <a:pt x="94318" y="5445"/>
                </a:lnTo>
                <a:lnTo>
                  <a:pt x="100027" y="3183"/>
                </a:lnTo>
                <a:lnTo>
                  <a:pt x="104784" y="1675"/>
                </a:lnTo>
                <a:lnTo>
                  <a:pt x="108909" y="670"/>
                </a:lnTo>
                <a:lnTo>
                  <a:pt x="112611" y="0"/>
                </a:lnTo>
                <a:lnTo>
                  <a:pt x="116032" y="506"/>
                </a:lnTo>
                <a:lnTo>
                  <a:pt x="119265" y="1796"/>
                </a:lnTo>
                <a:lnTo>
                  <a:pt x="122373" y="3608"/>
                </a:lnTo>
                <a:lnTo>
                  <a:pt x="128366" y="5622"/>
                </a:lnTo>
                <a:lnTo>
                  <a:pt x="131298" y="6159"/>
                </a:lnTo>
                <a:lnTo>
                  <a:pt x="137095" y="9295"/>
                </a:lnTo>
                <a:lnTo>
                  <a:pt x="139974" y="11465"/>
                </a:lnTo>
                <a:lnTo>
                  <a:pt x="141894" y="13864"/>
                </a:lnTo>
                <a:lnTo>
                  <a:pt x="143174" y="16416"/>
                </a:lnTo>
                <a:lnTo>
                  <a:pt x="144027" y="19070"/>
                </a:lnTo>
                <a:lnTo>
                  <a:pt x="144595" y="21792"/>
                </a:lnTo>
                <a:lnTo>
                  <a:pt x="144975" y="24559"/>
                </a:lnTo>
                <a:lnTo>
                  <a:pt x="145228" y="27356"/>
                </a:lnTo>
                <a:lnTo>
                  <a:pt x="145396" y="30173"/>
                </a:lnTo>
                <a:lnTo>
                  <a:pt x="145584" y="35844"/>
                </a:lnTo>
                <a:lnTo>
                  <a:pt x="144681" y="38689"/>
                </a:lnTo>
                <a:lnTo>
                  <a:pt x="143126" y="41539"/>
                </a:lnTo>
                <a:lnTo>
                  <a:pt x="141138" y="44391"/>
                </a:lnTo>
                <a:lnTo>
                  <a:pt x="138860" y="47245"/>
                </a:lnTo>
                <a:lnTo>
                  <a:pt x="136388" y="50100"/>
                </a:lnTo>
                <a:lnTo>
                  <a:pt x="133788" y="52956"/>
                </a:lnTo>
                <a:lnTo>
                  <a:pt x="132055" y="56765"/>
                </a:lnTo>
                <a:lnTo>
                  <a:pt x="130900" y="61209"/>
                </a:lnTo>
                <a:lnTo>
                  <a:pt x="130129" y="66077"/>
                </a:lnTo>
                <a:lnTo>
                  <a:pt x="128663" y="70275"/>
                </a:lnTo>
                <a:lnTo>
                  <a:pt x="126734" y="74026"/>
                </a:lnTo>
                <a:lnTo>
                  <a:pt x="124494" y="77479"/>
                </a:lnTo>
                <a:lnTo>
                  <a:pt x="122049" y="80733"/>
                </a:lnTo>
                <a:lnTo>
                  <a:pt x="119466" y="83855"/>
                </a:lnTo>
                <a:lnTo>
                  <a:pt x="116792" y="86889"/>
                </a:lnTo>
                <a:lnTo>
                  <a:pt x="115009" y="89865"/>
                </a:lnTo>
                <a:lnTo>
                  <a:pt x="113820" y="92800"/>
                </a:lnTo>
                <a:lnTo>
                  <a:pt x="113028" y="95710"/>
                </a:lnTo>
                <a:lnTo>
                  <a:pt x="111547" y="98603"/>
                </a:lnTo>
                <a:lnTo>
                  <a:pt x="109607" y="101483"/>
                </a:lnTo>
                <a:lnTo>
                  <a:pt x="107362" y="104357"/>
                </a:lnTo>
                <a:lnTo>
                  <a:pt x="104912" y="107224"/>
                </a:lnTo>
                <a:lnTo>
                  <a:pt x="102327" y="110089"/>
                </a:lnTo>
                <a:lnTo>
                  <a:pt x="95884" y="116979"/>
                </a:lnTo>
                <a:lnTo>
                  <a:pt x="95356" y="118497"/>
                </a:lnTo>
                <a:lnTo>
                  <a:pt x="94768" y="122723"/>
                </a:lnTo>
                <a:lnTo>
                  <a:pt x="94437" y="125907"/>
                </a:lnTo>
                <a:lnTo>
                  <a:pt x="94360" y="129192"/>
                </a:lnTo>
                <a:lnTo>
                  <a:pt x="94301" y="135432"/>
                </a:lnTo>
                <a:lnTo>
                  <a:pt x="101143" y="135743"/>
                </a:lnTo>
                <a:lnTo>
                  <a:pt x="106230" y="135786"/>
                </a:lnTo>
                <a:lnTo>
                  <a:pt x="107968" y="134845"/>
                </a:lnTo>
                <a:lnTo>
                  <a:pt x="109126" y="133265"/>
                </a:lnTo>
                <a:lnTo>
                  <a:pt x="109898" y="131259"/>
                </a:lnTo>
                <a:lnTo>
                  <a:pt x="111365" y="129922"/>
                </a:lnTo>
                <a:lnTo>
                  <a:pt x="113297" y="129030"/>
                </a:lnTo>
                <a:lnTo>
                  <a:pt x="118935" y="127087"/>
                </a:lnTo>
                <a:lnTo>
                  <a:pt x="123104" y="125236"/>
                </a:lnTo>
                <a:lnTo>
                  <a:pt x="127790" y="123049"/>
                </a:lnTo>
                <a:lnTo>
                  <a:pt x="132818" y="121591"/>
                </a:lnTo>
                <a:lnTo>
                  <a:pt x="138076" y="120619"/>
                </a:lnTo>
                <a:lnTo>
                  <a:pt x="143486" y="119971"/>
                </a:lnTo>
                <a:lnTo>
                  <a:pt x="148045" y="118587"/>
                </a:lnTo>
                <a:lnTo>
                  <a:pt x="152037" y="116711"/>
                </a:lnTo>
                <a:lnTo>
                  <a:pt x="155650" y="114508"/>
                </a:lnTo>
                <a:lnTo>
                  <a:pt x="159965" y="112087"/>
                </a:lnTo>
                <a:lnTo>
                  <a:pt x="169839" y="106857"/>
                </a:lnTo>
                <a:lnTo>
                  <a:pt x="175138" y="105081"/>
                </a:lnTo>
                <a:lnTo>
                  <a:pt x="180577" y="103898"/>
                </a:lnTo>
                <a:lnTo>
                  <a:pt x="186107" y="103108"/>
                </a:lnTo>
                <a:lnTo>
                  <a:pt x="189794" y="101630"/>
                </a:lnTo>
                <a:lnTo>
                  <a:pt x="192252" y="99692"/>
                </a:lnTo>
                <a:lnTo>
                  <a:pt x="193891" y="97447"/>
                </a:lnTo>
                <a:lnTo>
                  <a:pt x="195936" y="95950"/>
                </a:lnTo>
                <a:lnTo>
                  <a:pt x="200748" y="94288"/>
                </a:lnTo>
                <a:lnTo>
                  <a:pt x="204317" y="92892"/>
                </a:lnTo>
                <a:lnTo>
                  <a:pt x="208601" y="91009"/>
                </a:lnTo>
                <a:lnTo>
                  <a:pt x="220064" y="85694"/>
                </a:lnTo>
                <a:lnTo>
                  <a:pt x="226600" y="84773"/>
                </a:lnTo>
                <a:lnTo>
                  <a:pt x="228220" y="83691"/>
                </a:lnTo>
                <a:lnTo>
                  <a:pt x="229299" y="82017"/>
                </a:lnTo>
                <a:lnTo>
                  <a:pt x="231458" y="758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1"/>
          <p:cNvSpPr/>
          <p:nvPr/>
        </p:nvSpPr>
        <p:spPr>
          <a:xfrm>
            <a:off x="6852284" y="2580322"/>
            <a:ext cx="137161" cy="42861"/>
          </a:xfrm>
          <a:custGeom>
            <a:avLst/>
            <a:gdLst/>
            <a:ahLst/>
            <a:cxnLst/>
            <a:rect l="0" t="0" r="0" b="0"/>
            <a:pathLst>
              <a:path w="137161" h="42861">
                <a:moveTo>
                  <a:pt x="0" y="0"/>
                </a:moveTo>
                <a:lnTo>
                  <a:pt x="4940" y="0"/>
                </a:lnTo>
                <a:lnTo>
                  <a:pt x="2830" y="0"/>
                </a:lnTo>
                <a:lnTo>
                  <a:pt x="13100" y="0"/>
                </a:lnTo>
                <a:lnTo>
                  <a:pt x="14448" y="953"/>
                </a:lnTo>
                <a:lnTo>
                  <a:pt x="15347" y="2540"/>
                </a:lnTo>
                <a:lnTo>
                  <a:pt x="16790" y="7381"/>
                </a:lnTo>
                <a:lnTo>
                  <a:pt x="17861" y="8731"/>
                </a:lnTo>
                <a:lnTo>
                  <a:pt x="19528" y="10583"/>
                </a:lnTo>
                <a:lnTo>
                  <a:pt x="24495" y="15849"/>
                </a:lnTo>
                <a:lnTo>
                  <a:pt x="32992" y="24412"/>
                </a:lnTo>
                <a:lnTo>
                  <a:pt x="33425" y="25800"/>
                </a:lnTo>
                <a:lnTo>
                  <a:pt x="33713" y="27678"/>
                </a:lnTo>
                <a:lnTo>
                  <a:pt x="34177" y="32984"/>
                </a:lnTo>
                <a:lnTo>
                  <a:pt x="35167" y="34372"/>
                </a:lnTo>
                <a:lnTo>
                  <a:pt x="36780" y="36250"/>
                </a:lnTo>
                <a:lnTo>
                  <a:pt x="42507" y="42475"/>
                </a:lnTo>
                <a:lnTo>
                  <a:pt x="45245" y="42691"/>
                </a:lnTo>
                <a:lnTo>
                  <a:pt x="49637" y="42786"/>
                </a:lnTo>
                <a:lnTo>
                  <a:pt x="64099" y="42860"/>
                </a:lnTo>
                <a:lnTo>
                  <a:pt x="66545" y="41908"/>
                </a:lnTo>
                <a:lnTo>
                  <a:pt x="69129" y="40321"/>
                </a:lnTo>
                <a:lnTo>
                  <a:pt x="71804" y="38311"/>
                </a:lnTo>
                <a:lnTo>
                  <a:pt x="74539" y="36970"/>
                </a:lnTo>
                <a:lnTo>
                  <a:pt x="77315" y="36077"/>
                </a:lnTo>
                <a:lnTo>
                  <a:pt x="80119" y="35481"/>
                </a:lnTo>
                <a:lnTo>
                  <a:pt x="82940" y="34132"/>
                </a:lnTo>
                <a:lnTo>
                  <a:pt x="85773" y="32279"/>
                </a:lnTo>
                <a:lnTo>
                  <a:pt x="88615" y="30092"/>
                </a:lnTo>
                <a:lnTo>
                  <a:pt x="91462" y="28634"/>
                </a:lnTo>
                <a:lnTo>
                  <a:pt x="94312" y="27662"/>
                </a:lnTo>
                <a:lnTo>
                  <a:pt x="97165" y="27014"/>
                </a:lnTo>
                <a:lnTo>
                  <a:pt x="100020" y="25629"/>
                </a:lnTo>
                <a:lnTo>
                  <a:pt x="102875" y="23754"/>
                </a:lnTo>
                <a:lnTo>
                  <a:pt x="105731" y="21551"/>
                </a:lnTo>
                <a:lnTo>
                  <a:pt x="108588" y="19130"/>
                </a:lnTo>
                <a:lnTo>
                  <a:pt x="111445" y="16563"/>
                </a:lnTo>
                <a:lnTo>
                  <a:pt x="117159" y="11171"/>
                </a:lnTo>
                <a:lnTo>
                  <a:pt x="122874" y="5600"/>
                </a:lnTo>
                <a:lnTo>
                  <a:pt x="125731" y="3734"/>
                </a:lnTo>
                <a:lnTo>
                  <a:pt x="128589" y="2489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32"/>
          <p:cNvSpPr/>
          <p:nvPr/>
        </p:nvSpPr>
        <p:spPr>
          <a:xfrm>
            <a:off x="6946582" y="2511742"/>
            <a:ext cx="85726" cy="188596"/>
          </a:xfrm>
          <a:custGeom>
            <a:avLst/>
            <a:gdLst/>
            <a:ahLst/>
            <a:cxnLst/>
            <a:rect l="0" t="0" r="0" b="0"/>
            <a:pathLst>
              <a:path w="85726" h="188596">
                <a:moveTo>
                  <a:pt x="0" y="0"/>
                </a:moveTo>
                <a:lnTo>
                  <a:pt x="0" y="17321"/>
                </a:lnTo>
                <a:lnTo>
                  <a:pt x="953" y="21072"/>
                </a:lnTo>
                <a:lnTo>
                  <a:pt x="2541" y="24526"/>
                </a:lnTo>
                <a:lnTo>
                  <a:pt x="4551" y="27781"/>
                </a:lnTo>
                <a:lnTo>
                  <a:pt x="6844" y="30903"/>
                </a:lnTo>
                <a:lnTo>
                  <a:pt x="9325" y="33937"/>
                </a:lnTo>
                <a:lnTo>
                  <a:pt x="11932" y="36912"/>
                </a:lnTo>
                <a:lnTo>
                  <a:pt x="14622" y="39848"/>
                </a:lnTo>
                <a:lnTo>
                  <a:pt x="20151" y="45650"/>
                </a:lnTo>
                <a:lnTo>
                  <a:pt x="22007" y="48531"/>
                </a:lnTo>
                <a:lnTo>
                  <a:pt x="24069" y="54272"/>
                </a:lnTo>
                <a:lnTo>
                  <a:pt x="25571" y="58089"/>
                </a:lnTo>
                <a:lnTo>
                  <a:pt x="27524" y="62538"/>
                </a:lnTo>
                <a:lnTo>
                  <a:pt x="29780" y="67410"/>
                </a:lnTo>
                <a:lnTo>
                  <a:pt x="32236" y="71610"/>
                </a:lnTo>
                <a:lnTo>
                  <a:pt x="34825" y="75362"/>
                </a:lnTo>
                <a:lnTo>
                  <a:pt x="37504" y="78817"/>
                </a:lnTo>
                <a:lnTo>
                  <a:pt x="39290" y="83025"/>
                </a:lnTo>
                <a:lnTo>
                  <a:pt x="40481" y="87735"/>
                </a:lnTo>
                <a:lnTo>
                  <a:pt x="41275" y="92780"/>
                </a:lnTo>
                <a:lnTo>
                  <a:pt x="42757" y="98048"/>
                </a:lnTo>
                <a:lnTo>
                  <a:pt x="44697" y="103466"/>
                </a:lnTo>
                <a:lnTo>
                  <a:pt x="46943" y="108982"/>
                </a:lnTo>
                <a:lnTo>
                  <a:pt x="48440" y="113612"/>
                </a:lnTo>
                <a:lnTo>
                  <a:pt x="49439" y="117652"/>
                </a:lnTo>
                <a:lnTo>
                  <a:pt x="50104" y="121297"/>
                </a:lnTo>
                <a:lnTo>
                  <a:pt x="51500" y="125632"/>
                </a:lnTo>
                <a:lnTo>
                  <a:pt x="53383" y="130427"/>
                </a:lnTo>
                <a:lnTo>
                  <a:pt x="55592" y="135529"/>
                </a:lnTo>
                <a:lnTo>
                  <a:pt x="58016" y="139883"/>
                </a:lnTo>
                <a:lnTo>
                  <a:pt x="60585" y="143738"/>
                </a:lnTo>
                <a:lnTo>
                  <a:pt x="63250" y="147260"/>
                </a:lnTo>
                <a:lnTo>
                  <a:pt x="65027" y="150561"/>
                </a:lnTo>
                <a:lnTo>
                  <a:pt x="66211" y="153714"/>
                </a:lnTo>
                <a:lnTo>
                  <a:pt x="67000" y="156768"/>
                </a:lnTo>
                <a:lnTo>
                  <a:pt x="68479" y="159757"/>
                </a:lnTo>
                <a:lnTo>
                  <a:pt x="70418" y="162703"/>
                </a:lnTo>
                <a:lnTo>
                  <a:pt x="72663" y="165618"/>
                </a:lnTo>
                <a:lnTo>
                  <a:pt x="75112" y="168515"/>
                </a:lnTo>
                <a:lnTo>
                  <a:pt x="77697" y="171398"/>
                </a:lnTo>
                <a:lnTo>
                  <a:pt x="80374" y="174273"/>
                </a:lnTo>
                <a:lnTo>
                  <a:pt x="82157" y="177142"/>
                </a:lnTo>
                <a:lnTo>
                  <a:pt x="83347" y="180007"/>
                </a:lnTo>
                <a:lnTo>
                  <a:pt x="85725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33"/>
          <p:cNvSpPr/>
          <p:nvPr/>
        </p:nvSpPr>
        <p:spPr>
          <a:xfrm>
            <a:off x="6963727" y="2811780"/>
            <a:ext cx="282893" cy="360046"/>
          </a:xfrm>
          <a:custGeom>
            <a:avLst/>
            <a:gdLst/>
            <a:ahLst/>
            <a:cxnLst/>
            <a:rect l="0" t="0" r="0" b="0"/>
            <a:pathLst>
              <a:path w="282893" h="360046">
                <a:moveTo>
                  <a:pt x="282892" y="360045"/>
                </a:moveTo>
                <a:lnTo>
                  <a:pt x="282892" y="351825"/>
                </a:lnTo>
                <a:lnTo>
                  <a:pt x="278341" y="347026"/>
                </a:lnTo>
                <a:lnTo>
                  <a:pt x="277001" y="344698"/>
                </a:lnTo>
                <a:lnTo>
                  <a:pt x="275512" y="339571"/>
                </a:lnTo>
                <a:lnTo>
                  <a:pt x="274674" y="331330"/>
                </a:lnTo>
                <a:lnTo>
                  <a:pt x="273603" y="329472"/>
                </a:lnTo>
                <a:lnTo>
                  <a:pt x="271937" y="328232"/>
                </a:lnTo>
                <a:lnTo>
                  <a:pt x="269874" y="327407"/>
                </a:lnTo>
                <a:lnTo>
                  <a:pt x="268498" y="324951"/>
                </a:lnTo>
                <a:lnTo>
                  <a:pt x="266970" y="317142"/>
                </a:lnTo>
                <a:lnTo>
                  <a:pt x="265610" y="314298"/>
                </a:lnTo>
                <a:lnTo>
                  <a:pt x="263751" y="312402"/>
                </a:lnTo>
                <a:lnTo>
                  <a:pt x="259146" y="309343"/>
                </a:lnTo>
                <a:lnTo>
                  <a:pt x="251197" y="302265"/>
                </a:lnTo>
                <a:lnTo>
                  <a:pt x="242810" y="294136"/>
                </a:lnTo>
                <a:lnTo>
                  <a:pt x="228590" y="280010"/>
                </a:lnTo>
                <a:lnTo>
                  <a:pt x="226688" y="277161"/>
                </a:lnTo>
                <a:lnTo>
                  <a:pt x="221097" y="263204"/>
                </a:lnTo>
                <a:lnTo>
                  <a:pt x="216375" y="254139"/>
                </a:lnTo>
                <a:lnTo>
                  <a:pt x="208362" y="243681"/>
                </a:lnTo>
                <a:lnTo>
                  <a:pt x="199955" y="234550"/>
                </a:lnTo>
                <a:lnTo>
                  <a:pt x="191432" y="224859"/>
                </a:lnTo>
                <a:lnTo>
                  <a:pt x="185728" y="215507"/>
                </a:lnTo>
                <a:lnTo>
                  <a:pt x="180019" y="207541"/>
                </a:lnTo>
                <a:lnTo>
                  <a:pt x="171449" y="197701"/>
                </a:lnTo>
                <a:lnTo>
                  <a:pt x="168592" y="194665"/>
                </a:lnTo>
                <a:lnTo>
                  <a:pt x="166687" y="191689"/>
                </a:lnTo>
                <a:lnTo>
                  <a:pt x="163054" y="182950"/>
                </a:lnTo>
                <a:lnTo>
                  <a:pt x="156368" y="174328"/>
                </a:lnTo>
                <a:lnTo>
                  <a:pt x="148355" y="165741"/>
                </a:lnTo>
                <a:lnTo>
                  <a:pt x="142770" y="160022"/>
                </a:lnTo>
                <a:lnTo>
                  <a:pt x="140900" y="157164"/>
                </a:lnTo>
                <a:lnTo>
                  <a:pt x="137316" y="148590"/>
                </a:lnTo>
                <a:lnTo>
                  <a:pt x="130645" y="140017"/>
                </a:lnTo>
                <a:lnTo>
                  <a:pt x="122635" y="131445"/>
                </a:lnTo>
                <a:lnTo>
                  <a:pt x="90248" y="98821"/>
                </a:lnTo>
                <a:lnTo>
                  <a:pt x="88740" y="96360"/>
                </a:lnTo>
                <a:lnTo>
                  <a:pt x="87065" y="91086"/>
                </a:lnTo>
                <a:lnTo>
                  <a:pt x="84714" y="88347"/>
                </a:lnTo>
                <a:lnTo>
                  <a:pt x="77021" y="82762"/>
                </a:lnTo>
                <a:lnTo>
                  <a:pt x="74206" y="79940"/>
                </a:lnTo>
                <a:lnTo>
                  <a:pt x="72331" y="77106"/>
                </a:lnTo>
                <a:lnTo>
                  <a:pt x="71081" y="74264"/>
                </a:lnTo>
                <a:lnTo>
                  <a:pt x="69294" y="72369"/>
                </a:lnTo>
                <a:lnTo>
                  <a:pt x="67152" y="71106"/>
                </a:lnTo>
                <a:lnTo>
                  <a:pt x="64770" y="70264"/>
                </a:lnTo>
                <a:lnTo>
                  <a:pt x="59584" y="66788"/>
                </a:lnTo>
                <a:lnTo>
                  <a:pt x="56868" y="64528"/>
                </a:lnTo>
                <a:lnTo>
                  <a:pt x="55056" y="62068"/>
                </a:lnTo>
                <a:lnTo>
                  <a:pt x="53045" y="56796"/>
                </a:lnTo>
                <a:lnTo>
                  <a:pt x="51556" y="55009"/>
                </a:lnTo>
                <a:lnTo>
                  <a:pt x="49610" y="53817"/>
                </a:lnTo>
                <a:lnTo>
                  <a:pt x="47362" y="53023"/>
                </a:lnTo>
                <a:lnTo>
                  <a:pt x="45862" y="51541"/>
                </a:lnTo>
                <a:lnTo>
                  <a:pt x="44863" y="49601"/>
                </a:lnTo>
                <a:lnTo>
                  <a:pt x="44196" y="47354"/>
                </a:lnTo>
                <a:lnTo>
                  <a:pt x="42798" y="45857"/>
                </a:lnTo>
                <a:lnTo>
                  <a:pt x="40915" y="44859"/>
                </a:lnTo>
                <a:lnTo>
                  <a:pt x="38706" y="44193"/>
                </a:lnTo>
                <a:lnTo>
                  <a:pt x="37234" y="42797"/>
                </a:lnTo>
                <a:lnTo>
                  <a:pt x="36253" y="40914"/>
                </a:lnTo>
                <a:lnTo>
                  <a:pt x="35599" y="38706"/>
                </a:lnTo>
                <a:lnTo>
                  <a:pt x="34210" y="37233"/>
                </a:lnTo>
                <a:lnTo>
                  <a:pt x="32332" y="36252"/>
                </a:lnTo>
                <a:lnTo>
                  <a:pt x="30127" y="35598"/>
                </a:lnTo>
                <a:lnTo>
                  <a:pt x="28657" y="34210"/>
                </a:lnTo>
                <a:lnTo>
                  <a:pt x="27678" y="32331"/>
                </a:lnTo>
                <a:lnTo>
                  <a:pt x="26105" y="27024"/>
                </a:lnTo>
                <a:lnTo>
                  <a:pt x="25023" y="26588"/>
                </a:lnTo>
                <a:lnTo>
                  <a:pt x="21281" y="26104"/>
                </a:lnTo>
                <a:lnTo>
                  <a:pt x="19902" y="25023"/>
                </a:lnTo>
                <a:lnTo>
                  <a:pt x="18983" y="23349"/>
                </a:lnTo>
                <a:lnTo>
                  <a:pt x="18370" y="21281"/>
                </a:lnTo>
                <a:lnTo>
                  <a:pt x="17009" y="19902"/>
                </a:lnTo>
                <a:lnTo>
                  <a:pt x="15150" y="18983"/>
                </a:lnTo>
                <a:lnTo>
                  <a:pt x="12958" y="18370"/>
                </a:lnTo>
                <a:lnTo>
                  <a:pt x="11496" y="17009"/>
                </a:lnTo>
                <a:lnTo>
                  <a:pt x="10521" y="15149"/>
                </a:lnTo>
                <a:lnTo>
                  <a:pt x="8958" y="9871"/>
                </a:lnTo>
                <a:lnTo>
                  <a:pt x="8686" y="4406"/>
                </a:lnTo>
                <a:lnTo>
                  <a:pt x="7696" y="2937"/>
                </a:lnTo>
                <a:lnTo>
                  <a:pt x="6084" y="195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34"/>
          <p:cNvSpPr/>
          <p:nvPr/>
        </p:nvSpPr>
        <p:spPr>
          <a:xfrm>
            <a:off x="6886575" y="2931795"/>
            <a:ext cx="159124" cy="171302"/>
          </a:xfrm>
          <a:custGeom>
            <a:avLst/>
            <a:gdLst/>
            <a:ahLst/>
            <a:cxnLst/>
            <a:rect l="0" t="0" r="0" b="0"/>
            <a:pathLst>
              <a:path w="159124" h="171302">
                <a:moveTo>
                  <a:pt x="51434" y="0"/>
                </a:moveTo>
                <a:lnTo>
                  <a:pt x="51434" y="4550"/>
                </a:lnTo>
                <a:lnTo>
                  <a:pt x="50482" y="5891"/>
                </a:lnTo>
                <a:lnTo>
                  <a:pt x="48895" y="6785"/>
                </a:lnTo>
                <a:lnTo>
                  <a:pt x="44591" y="7778"/>
                </a:lnTo>
                <a:lnTo>
                  <a:pt x="42109" y="8042"/>
                </a:lnTo>
                <a:lnTo>
                  <a:pt x="39503" y="8219"/>
                </a:lnTo>
                <a:lnTo>
                  <a:pt x="36813" y="9289"/>
                </a:lnTo>
                <a:lnTo>
                  <a:pt x="34066" y="10955"/>
                </a:lnTo>
                <a:lnTo>
                  <a:pt x="31283" y="13018"/>
                </a:lnTo>
                <a:lnTo>
                  <a:pt x="29428" y="15346"/>
                </a:lnTo>
                <a:lnTo>
                  <a:pt x="28191" y="17851"/>
                </a:lnTo>
                <a:lnTo>
                  <a:pt x="27367" y="20473"/>
                </a:lnTo>
                <a:lnTo>
                  <a:pt x="25864" y="22221"/>
                </a:lnTo>
                <a:lnTo>
                  <a:pt x="23910" y="23386"/>
                </a:lnTo>
                <a:lnTo>
                  <a:pt x="19199" y="24681"/>
                </a:lnTo>
                <a:lnTo>
                  <a:pt x="16609" y="25026"/>
                </a:lnTo>
                <a:lnTo>
                  <a:pt x="13930" y="25257"/>
                </a:lnTo>
                <a:lnTo>
                  <a:pt x="12144" y="26363"/>
                </a:lnTo>
                <a:lnTo>
                  <a:pt x="10954" y="28053"/>
                </a:lnTo>
                <a:lnTo>
                  <a:pt x="10159" y="30131"/>
                </a:lnTo>
                <a:lnTo>
                  <a:pt x="8678" y="31517"/>
                </a:lnTo>
                <a:lnTo>
                  <a:pt x="6738" y="32442"/>
                </a:lnTo>
                <a:lnTo>
                  <a:pt x="1330" y="33925"/>
                </a:lnTo>
                <a:lnTo>
                  <a:pt x="887" y="34999"/>
                </a:lnTo>
                <a:lnTo>
                  <a:pt x="263" y="40109"/>
                </a:lnTo>
                <a:lnTo>
                  <a:pt x="1" y="45388"/>
                </a:lnTo>
                <a:lnTo>
                  <a:pt x="0" y="67026"/>
                </a:lnTo>
                <a:lnTo>
                  <a:pt x="2540" y="70429"/>
                </a:lnTo>
                <a:lnTo>
                  <a:pt x="4550" y="72670"/>
                </a:lnTo>
                <a:lnTo>
                  <a:pt x="5891" y="75117"/>
                </a:lnTo>
                <a:lnTo>
                  <a:pt x="7380" y="80375"/>
                </a:lnTo>
                <a:lnTo>
                  <a:pt x="8337" y="85621"/>
                </a:lnTo>
                <a:lnTo>
                  <a:pt x="8467" y="89806"/>
                </a:lnTo>
                <a:lnTo>
                  <a:pt x="8570" y="102400"/>
                </a:lnTo>
                <a:lnTo>
                  <a:pt x="13123" y="107281"/>
                </a:lnTo>
                <a:lnTo>
                  <a:pt x="17040" y="111334"/>
                </a:lnTo>
                <a:lnTo>
                  <a:pt x="21665" y="106859"/>
                </a:lnTo>
                <a:lnTo>
                  <a:pt x="23968" y="105529"/>
                </a:lnTo>
                <a:lnTo>
                  <a:pt x="26456" y="104643"/>
                </a:lnTo>
                <a:lnTo>
                  <a:pt x="29067" y="104052"/>
                </a:lnTo>
                <a:lnTo>
                  <a:pt x="30808" y="102705"/>
                </a:lnTo>
                <a:lnTo>
                  <a:pt x="31969" y="100855"/>
                </a:lnTo>
                <a:lnTo>
                  <a:pt x="32742" y="98669"/>
                </a:lnTo>
                <a:lnTo>
                  <a:pt x="36142" y="93700"/>
                </a:lnTo>
                <a:lnTo>
                  <a:pt x="38382" y="91042"/>
                </a:lnTo>
                <a:lnTo>
                  <a:pt x="41780" y="88317"/>
                </a:lnTo>
                <a:lnTo>
                  <a:pt x="45951" y="85548"/>
                </a:lnTo>
                <a:lnTo>
                  <a:pt x="50637" y="82749"/>
                </a:lnTo>
                <a:lnTo>
                  <a:pt x="54712" y="79931"/>
                </a:lnTo>
                <a:lnTo>
                  <a:pt x="58383" y="77100"/>
                </a:lnTo>
                <a:lnTo>
                  <a:pt x="61781" y="74260"/>
                </a:lnTo>
                <a:lnTo>
                  <a:pt x="65952" y="72366"/>
                </a:lnTo>
                <a:lnTo>
                  <a:pt x="70639" y="71104"/>
                </a:lnTo>
                <a:lnTo>
                  <a:pt x="75667" y="70263"/>
                </a:lnTo>
                <a:lnTo>
                  <a:pt x="79972" y="69702"/>
                </a:lnTo>
                <a:lnTo>
                  <a:pt x="83794" y="69328"/>
                </a:lnTo>
                <a:lnTo>
                  <a:pt x="87295" y="69078"/>
                </a:lnTo>
                <a:lnTo>
                  <a:pt x="91534" y="67960"/>
                </a:lnTo>
                <a:lnTo>
                  <a:pt x="96266" y="66261"/>
                </a:lnTo>
                <a:lnTo>
                  <a:pt x="101324" y="64177"/>
                </a:lnTo>
                <a:lnTo>
                  <a:pt x="105650" y="62787"/>
                </a:lnTo>
                <a:lnTo>
                  <a:pt x="109485" y="61860"/>
                </a:lnTo>
                <a:lnTo>
                  <a:pt x="112995" y="61242"/>
                </a:lnTo>
                <a:lnTo>
                  <a:pt x="116287" y="61783"/>
                </a:lnTo>
                <a:lnTo>
                  <a:pt x="119435" y="63096"/>
                </a:lnTo>
                <a:lnTo>
                  <a:pt x="122486" y="64924"/>
                </a:lnTo>
                <a:lnTo>
                  <a:pt x="126424" y="66143"/>
                </a:lnTo>
                <a:lnTo>
                  <a:pt x="130956" y="66955"/>
                </a:lnTo>
                <a:lnTo>
                  <a:pt x="135881" y="67496"/>
                </a:lnTo>
                <a:lnTo>
                  <a:pt x="140117" y="68810"/>
                </a:lnTo>
                <a:lnTo>
                  <a:pt x="143894" y="70638"/>
                </a:lnTo>
                <a:lnTo>
                  <a:pt x="147364" y="72809"/>
                </a:lnTo>
                <a:lnTo>
                  <a:pt x="149678" y="75210"/>
                </a:lnTo>
                <a:lnTo>
                  <a:pt x="151220" y="77762"/>
                </a:lnTo>
                <a:lnTo>
                  <a:pt x="152248" y="80416"/>
                </a:lnTo>
                <a:lnTo>
                  <a:pt x="152934" y="83138"/>
                </a:lnTo>
                <a:lnTo>
                  <a:pt x="153391" y="85905"/>
                </a:lnTo>
                <a:lnTo>
                  <a:pt x="153696" y="88702"/>
                </a:lnTo>
                <a:lnTo>
                  <a:pt x="154851" y="91520"/>
                </a:lnTo>
                <a:lnTo>
                  <a:pt x="156574" y="94351"/>
                </a:lnTo>
                <a:lnTo>
                  <a:pt x="158675" y="97190"/>
                </a:lnTo>
                <a:lnTo>
                  <a:pt x="159123" y="100036"/>
                </a:lnTo>
                <a:lnTo>
                  <a:pt x="158470" y="102886"/>
                </a:lnTo>
                <a:lnTo>
                  <a:pt x="157081" y="105738"/>
                </a:lnTo>
                <a:lnTo>
                  <a:pt x="156156" y="109544"/>
                </a:lnTo>
                <a:lnTo>
                  <a:pt x="155539" y="113987"/>
                </a:lnTo>
                <a:lnTo>
                  <a:pt x="155127" y="118854"/>
                </a:lnTo>
                <a:lnTo>
                  <a:pt x="153901" y="123051"/>
                </a:lnTo>
                <a:lnTo>
                  <a:pt x="152131" y="126801"/>
                </a:lnTo>
                <a:lnTo>
                  <a:pt x="149998" y="130254"/>
                </a:lnTo>
                <a:lnTo>
                  <a:pt x="147624" y="133508"/>
                </a:lnTo>
                <a:lnTo>
                  <a:pt x="145088" y="136630"/>
                </a:lnTo>
                <a:lnTo>
                  <a:pt x="142446" y="139665"/>
                </a:lnTo>
                <a:lnTo>
                  <a:pt x="139731" y="142640"/>
                </a:lnTo>
                <a:lnTo>
                  <a:pt x="134175" y="148485"/>
                </a:lnTo>
                <a:lnTo>
                  <a:pt x="117146" y="165726"/>
                </a:lnTo>
                <a:lnTo>
                  <a:pt x="114292" y="167633"/>
                </a:lnTo>
                <a:lnTo>
                  <a:pt x="111438" y="168906"/>
                </a:lnTo>
                <a:lnTo>
                  <a:pt x="108581" y="169754"/>
                </a:lnTo>
                <a:lnTo>
                  <a:pt x="105725" y="170319"/>
                </a:lnTo>
                <a:lnTo>
                  <a:pt x="102868" y="170696"/>
                </a:lnTo>
                <a:lnTo>
                  <a:pt x="95991" y="171301"/>
                </a:lnTo>
                <a:lnTo>
                  <a:pt x="92509" y="168843"/>
                </a:lnTo>
                <a:lnTo>
                  <a:pt x="85725" y="1628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35"/>
          <p:cNvSpPr/>
          <p:nvPr/>
        </p:nvSpPr>
        <p:spPr>
          <a:xfrm>
            <a:off x="7212330" y="3103245"/>
            <a:ext cx="102474" cy="76759"/>
          </a:xfrm>
          <a:custGeom>
            <a:avLst/>
            <a:gdLst/>
            <a:ahLst/>
            <a:cxnLst/>
            <a:rect l="0" t="0" r="0" b="0"/>
            <a:pathLst>
              <a:path w="102474" h="76759">
                <a:moveTo>
                  <a:pt x="77152" y="0"/>
                </a:moveTo>
                <a:lnTo>
                  <a:pt x="56679" y="0"/>
                </a:lnTo>
                <a:lnTo>
                  <a:pt x="53979" y="952"/>
                </a:lnTo>
                <a:lnTo>
                  <a:pt x="51225" y="2540"/>
                </a:lnTo>
                <a:lnTo>
                  <a:pt x="48437" y="4550"/>
                </a:lnTo>
                <a:lnTo>
                  <a:pt x="45626" y="6844"/>
                </a:lnTo>
                <a:lnTo>
                  <a:pt x="42800" y="9325"/>
                </a:lnTo>
                <a:lnTo>
                  <a:pt x="39962" y="11931"/>
                </a:lnTo>
                <a:lnTo>
                  <a:pt x="37119" y="13669"/>
                </a:lnTo>
                <a:lnTo>
                  <a:pt x="34271" y="14828"/>
                </a:lnTo>
                <a:lnTo>
                  <a:pt x="31420" y="15600"/>
                </a:lnTo>
                <a:lnTo>
                  <a:pt x="29519" y="17067"/>
                </a:lnTo>
                <a:lnTo>
                  <a:pt x="28252" y="18998"/>
                </a:lnTo>
                <a:lnTo>
                  <a:pt x="27407" y="21238"/>
                </a:lnTo>
                <a:lnTo>
                  <a:pt x="25891" y="23683"/>
                </a:lnTo>
                <a:lnTo>
                  <a:pt x="23928" y="26266"/>
                </a:lnTo>
                <a:lnTo>
                  <a:pt x="21667" y="28941"/>
                </a:lnTo>
                <a:lnTo>
                  <a:pt x="20159" y="31676"/>
                </a:lnTo>
                <a:lnTo>
                  <a:pt x="19154" y="34452"/>
                </a:lnTo>
                <a:lnTo>
                  <a:pt x="18485" y="37256"/>
                </a:lnTo>
                <a:lnTo>
                  <a:pt x="18038" y="40077"/>
                </a:lnTo>
                <a:lnTo>
                  <a:pt x="17741" y="42911"/>
                </a:lnTo>
                <a:lnTo>
                  <a:pt x="17262" y="49751"/>
                </a:lnTo>
                <a:lnTo>
                  <a:pt x="17197" y="53226"/>
                </a:lnTo>
                <a:lnTo>
                  <a:pt x="17155" y="63219"/>
                </a:lnTo>
                <a:lnTo>
                  <a:pt x="18104" y="65005"/>
                </a:lnTo>
                <a:lnTo>
                  <a:pt x="19689" y="66197"/>
                </a:lnTo>
                <a:lnTo>
                  <a:pt x="21698" y="66991"/>
                </a:lnTo>
                <a:lnTo>
                  <a:pt x="23991" y="68473"/>
                </a:lnTo>
                <a:lnTo>
                  <a:pt x="26471" y="70414"/>
                </a:lnTo>
                <a:lnTo>
                  <a:pt x="29078" y="72660"/>
                </a:lnTo>
                <a:lnTo>
                  <a:pt x="31768" y="74157"/>
                </a:lnTo>
                <a:lnTo>
                  <a:pt x="34513" y="75155"/>
                </a:lnTo>
                <a:lnTo>
                  <a:pt x="37296" y="75821"/>
                </a:lnTo>
                <a:lnTo>
                  <a:pt x="40104" y="76265"/>
                </a:lnTo>
                <a:lnTo>
                  <a:pt x="42928" y="76561"/>
                </a:lnTo>
                <a:lnTo>
                  <a:pt x="45764" y="76758"/>
                </a:lnTo>
                <a:lnTo>
                  <a:pt x="48606" y="75937"/>
                </a:lnTo>
                <a:lnTo>
                  <a:pt x="51454" y="74437"/>
                </a:lnTo>
                <a:lnTo>
                  <a:pt x="54305" y="72484"/>
                </a:lnTo>
                <a:lnTo>
                  <a:pt x="57158" y="71183"/>
                </a:lnTo>
                <a:lnTo>
                  <a:pt x="60012" y="70315"/>
                </a:lnTo>
                <a:lnTo>
                  <a:pt x="62869" y="69737"/>
                </a:lnTo>
                <a:lnTo>
                  <a:pt x="65724" y="68399"/>
                </a:lnTo>
                <a:lnTo>
                  <a:pt x="68581" y="66554"/>
                </a:lnTo>
                <a:lnTo>
                  <a:pt x="71438" y="64372"/>
                </a:lnTo>
                <a:lnTo>
                  <a:pt x="74295" y="62917"/>
                </a:lnTo>
                <a:lnTo>
                  <a:pt x="77152" y="61947"/>
                </a:lnTo>
                <a:lnTo>
                  <a:pt x="80010" y="61300"/>
                </a:lnTo>
                <a:lnTo>
                  <a:pt x="82868" y="59917"/>
                </a:lnTo>
                <a:lnTo>
                  <a:pt x="85725" y="58042"/>
                </a:lnTo>
                <a:lnTo>
                  <a:pt x="88582" y="55839"/>
                </a:lnTo>
                <a:lnTo>
                  <a:pt x="90487" y="53419"/>
                </a:lnTo>
                <a:lnTo>
                  <a:pt x="91757" y="50852"/>
                </a:lnTo>
                <a:lnTo>
                  <a:pt x="92603" y="48189"/>
                </a:lnTo>
                <a:lnTo>
                  <a:pt x="94120" y="45461"/>
                </a:lnTo>
                <a:lnTo>
                  <a:pt x="96085" y="42690"/>
                </a:lnTo>
                <a:lnTo>
                  <a:pt x="98347" y="39890"/>
                </a:lnTo>
                <a:lnTo>
                  <a:pt x="99854" y="37071"/>
                </a:lnTo>
                <a:lnTo>
                  <a:pt x="100860" y="34239"/>
                </a:lnTo>
                <a:lnTo>
                  <a:pt x="101529" y="31398"/>
                </a:lnTo>
                <a:lnTo>
                  <a:pt x="101977" y="28552"/>
                </a:lnTo>
                <a:lnTo>
                  <a:pt x="102274" y="25702"/>
                </a:lnTo>
                <a:lnTo>
                  <a:pt x="102473" y="22850"/>
                </a:lnTo>
                <a:lnTo>
                  <a:pt x="101653" y="19995"/>
                </a:lnTo>
                <a:lnTo>
                  <a:pt x="100153" y="17140"/>
                </a:lnTo>
                <a:lnTo>
                  <a:pt x="95454" y="10264"/>
                </a:lnTo>
                <a:lnTo>
                  <a:pt x="94116" y="9700"/>
                </a:lnTo>
                <a:lnTo>
                  <a:pt x="92272" y="9324"/>
                </a:lnTo>
                <a:lnTo>
                  <a:pt x="90089" y="9074"/>
                </a:lnTo>
                <a:lnTo>
                  <a:pt x="88634" y="7954"/>
                </a:lnTo>
                <a:lnTo>
                  <a:pt x="87664" y="6255"/>
                </a:lnTo>
                <a:lnTo>
                  <a:pt x="87018" y="4170"/>
                </a:lnTo>
                <a:lnTo>
                  <a:pt x="85634" y="2780"/>
                </a:lnTo>
                <a:lnTo>
                  <a:pt x="83759" y="1853"/>
                </a:lnTo>
                <a:lnTo>
                  <a:pt x="81557" y="1235"/>
                </a:lnTo>
                <a:lnTo>
                  <a:pt x="79136" y="823"/>
                </a:lnTo>
                <a:lnTo>
                  <a:pt x="76570" y="549"/>
                </a:lnTo>
                <a:lnTo>
                  <a:pt x="73906" y="366"/>
                </a:lnTo>
                <a:lnTo>
                  <a:pt x="72130" y="1196"/>
                </a:lnTo>
                <a:lnTo>
                  <a:pt x="70947" y="2702"/>
                </a:lnTo>
                <a:lnTo>
                  <a:pt x="69048" y="7412"/>
                </a:lnTo>
                <a:lnTo>
                  <a:pt x="67938" y="8752"/>
                </a:lnTo>
                <a:lnTo>
                  <a:pt x="66248" y="10597"/>
                </a:lnTo>
                <a:lnTo>
                  <a:pt x="64168" y="12779"/>
                </a:lnTo>
                <a:lnTo>
                  <a:pt x="62780" y="15187"/>
                </a:lnTo>
                <a:lnTo>
                  <a:pt x="61856" y="17744"/>
                </a:lnTo>
                <a:lnTo>
                  <a:pt x="61239" y="20402"/>
                </a:lnTo>
                <a:lnTo>
                  <a:pt x="60829" y="23126"/>
                </a:lnTo>
                <a:lnTo>
                  <a:pt x="60555" y="25895"/>
                </a:lnTo>
                <a:lnTo>
                  <a:pt x="60116" y="32632"/>
                </a:lnTo>
                <a:lnTo>
                  <a:pt x="60055" y="36093"/>
                </a:lnTo>
                <a:lnTo>
                  <a:pt x="60016" y="46076"/>
                </a:lnTo>
                <a:lnTo>
                  <a:pt x="60966" y="47862"/>
                </a:lnTo>
                <a:lnTo>
                  <a:pt x="62552" y="49053"/>
                </a:lnTo>
                <a:lnTo>
                  <a:pt x="67389" y="50964"/>
                </a:lnTo>
                <a:lnTo>
                  <a:pt x="70590" y="51226"/>
                </a:lnTo>
                <a:lnTo>
                  <a:pt x="75856" y="51393"/>
                </a:lnTo>
                <a:lnTo>
                  <a:pt x="81318" y="51422"/>
                </a:lnTo>
                <a:lnTo>
                  <a:pt x="82787" y="50474"/>
                </a:lnTo>
                <a:lnTo>
                  <a:pt x="83767" y="48889"/>
                </a:lnTo>
                <a:lnTo>
                  <a:pt x="84419" y="46880"/>
                </a:lnTo>
                <a:lnTo>
                  <a:pt x="84854" y="44588"/>
                </a:lnTo>
                <a:lnTo>
                  <a:pt x="85144" y="42108"/>
                </a:lnTo>
                <a:lnTo>
                  <a:pt x="85338" y="39502"/>
                </a:lnTo>
                <a:lnTo>
                  <a:pt x="86419" y="36812"/>
                </a:lnTo>
                <a:lnTo>
                  <a:pt x="88093" y="34066"/>
                </a:lnTo>
                <a:lnTo>
                  <a:pt x="90161" y="31283"/>
                </a:lnTo>
                <a:lnTo>
                  <a:pt x="90587" y="29428"/>
                </a:lnTo>
                <a:lnTo>
                  <a:pt x="89918" y="28191"/>
                </a:lnTo>
                <a:lnTo>
                  <a:pt x="88521" y="27366"/>
                </a:lnTo>
                <a:lnTo>
                  <a:pt x="86636" y="25864"/>
                </a:lnTo>
                <a:lnTo>
                  <a:pt x="84427" y="23910"/>
                </a:lnTo>
                <a:lnTo>
                  <a:pt x="82002" y="21655"/>
                </a:lnTo>
                <a:lnTo>
                  <a:pt x="79433" y="20151"/>
                </a:lnTo>
                <a:lnTo>
                  <a:pt x="76767" y="19149"/>
                </a:lnTo>
                <a:lnTo>
                  <a:pt x="74039" y="18481"/>
                </a:lnTo>
                <a:lnTo>
                  <a:pt x="71266" y="17083"/>
                </a:lnTo>
                <a:lnTo>
                  <a:pt x="68466" y="15198"/>
                </a:lnTo>
                <a:lnTo>
                  <a:pt x="65646" y="12990"/>
                </a:lnTo>
                <a:lnTo>
                  <a:pt x="62814" y="11517"/>
                </a:lnTo>
                <a:lnTo>
                  <a:pt x="59974" y="10535"/>
                </a:lnTo>
                <a:lnTo>
                  <a:pt x="57127" y="9881"/>
                </a:lnTo>
                <a:lnTo>
                  <a:pt x="53325" y="9445"/>
                </a:lnTo>
                <a:lnTo>
                  <a:pt x="48885" y="9154"/>
                </a:lnTo>
                <a:lnTo>
                  <a:pt x="44020" y="8960"/>
                </a:lnTo>
                <a:lnTo>
                  <a:pt x="39824" y="9783"/>
                </a:lnTo>
                <a:lnTo>
                  <a:pt x="36074" y="11284"/>
                </a:lnTo>
                <a:lnTo>
                  <a:pt x="32622" y="13238"/>
                </a:lnTo>
                <a:lnTo>
                  <a:pt x="29368" y="14540"/>
                </a:lnTo>
                <a:lnTo>
                  <a:pt x="26246" y="15408"/>
                </a:lnTo>
                <a:lnTo>
                  <a:pt x="23212" y="15987"/>
                </a:lnTo>
                <a:lnTo>
                  <a:pt x="21189" y="17325"/>
                </a:lnTo>
                <a:lnTo>
                  <a:pt x="19841" y="19170"/>
                </a:lnTo>
                <a:lnTo>
                  <a:pt x="18942" y="21352"/>
                </a:lnTo>
                <a:lnTo>
                  <a:pt x="17390" y="23760"/>
                </a:lnTo>
                <a:lnTo>
                  <a:pt x="15404" y="26317"/>
                </a:lnTo>
                <a:lnTo>
                  <a:pt x="13126" y="28975"/>
                </a:lnTo>
                <a:lnTo>
                  <a:pt x="10656" y="30746"/>
                </a:lnTo>
                <a:lnTo>
                  <a:pt x="8056" y="31927"/>
                </a:lnTo>
                <a:lnTo>
                  <a:pt x="5370" y="32715"/>
                </a:lnTo>
                <a:lnTo>
                  <a:pt x="3580" y="34192"/>
                </a:lnTo>
                <a:lnTo>
                  <a:pt x="2386" y="36130"/>
                </a:lnTo>
                <a:lnTo>
                  <a:pt x="1590" y="38374"/>
                </a:lnTo>
                <a:lnTo>
                  <a:pt x="1061" y="40822"/>
                </a:lnTo>
                <a:lnTo>
                  <a:pt x="707" y="43407"/>
                </a:lnTo>
                <a:lnTo>
                  <a:pt x="0" y="514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36"/>
          <p:cNvSpPr/>
          <p:nvPr/>
        </p:nvSpPr>
        <p:spPr>
          <a:xfrm>
            <a:off x="7342109" y="2923222"/>
            <a:ext cx="101679" cy="180024"/>
          </a:xfrm>
          <a:custGeom>
            <a:avLst/>
            <a:gdLst/>
            <a:ahLst/>
            <a:cxnLst/>
            <a:rect l="0" t="0" r="0" b="0"/>
            <a:pathLst>
              <a:path w="101679" h="180024">
                <a:moveTo>
                  <a:pt x="24525" y="171450"/>
                </a:moveTo>
                <a:lnTo>
                  <a:pt x="24525" y="178831"/>
                </a:lnTo>
                <a:lnTo>
                  <a:pt x="23573" y="179228"/>
                </a:lnTo>
                <a:lnTo>
                  <a:pt x="21986" y="179493"/>
                </a:lnTo>
                <a:lnTo>
                  <a:pt x="16306" y="179992"/>
                </a:lnTo>
                <a:lnTo>
                  <a:pt x="0" y="180023"/>
                </a:lnTo>
                <a:lnTo>
                  <a:pt x="555" y="179070"/>
                </a:lnTo>
                <a:lnTo>
                  <a:pt x="3713" y="175472"/>
                </a:lnTo>
                <a:lnTo>
                  <a:pt x="6293" y="172642"/>
                </a:lnTo>
                <a:lnTo>
                  <a:pt x="6898" y="169440"/>
                </a:lnTo>
                <a:lnTo>
                  <a:pt x="7059" y="167252"/>
                </a:lnTo>
                <a:lnTo>
                  <a:pt x="8119" y="164842"/>
                </a:lnTo>
                <a:lnTo>
                  <a:pt x="9777" y="162282"/>
                </a:lnTo>
                <a:lnTo>
                  <a:pt x="11836" y="159623"/>
                </a:lnTo>
                <a:lnTo>
                  <a:pt x="14124" y="154129"/>
                </a:lnTo>
                <a:lnTo>
                  <a:pt x="15140" y="148512"/>
                </a:lnTo>
                <a:lnTo>
                  <a:pt x="15411" y="145680"/>
                </a:lnTo>
                <a:lnTo>
                  <a:pt x="15592" y="142840"/>
                </a:lnTo>
                <a:lnTo>
                  <a:pt x="16665" y="139994"/>
                </a:lnTo>
                <a:lnTo>
                  <a:pt x="18333" y="137145"/>
                </a:lnTo>
                <a:lnTo>
                  <a:pt x="20397" y="134292"/>
                </a:lnTo>
                <a:lnTo>
                  <a:pt x="21773" y="131438"/>
                </a:lnTo>
                <a:lnTo>
                  <a:pt x="22691" y="128583"/>
                </a:lnTo>
                <a:lnTo>
                  <a:pt x="23302" y="125727"/>
                </a:lnTo>
                <a:lnTo>
                  <a:pt x="24663" y="121918"/>
                </a:lnTo>
                <a:lnTo>
                  <a:pt x="26521" y="117474"/>
                </a:lnTo>
                <a:lnTo>
                  <a:pt x="28714" y="112606"/>
                </a:lnTo>
                <a:lnTo>
                  <a:pt x="31127" y="108408"/>
                </a:lnTo>
                <a:lnTo>
                  <a:pt x="33690" y="104657"/>
                </a:lnTo>
                <a:lnTo>
                  <a:pt x="36350" y="101204"/>
                </a:lnTo>
                <a:lnTo>
                  <a:pt x="39076" y="96997"/>
                </a:lnTo>
                <a:lnTo>
                  <a:pt x="41846" y="92287"/>
                </a:lnTo>
                <a:lnTo>
                  <a:pt x="44645" y="87242"/>
                </a:lnTo>
                <a:lnTo>
                  <a:pt x="47463" y="82927"/>
                </a:lnTo>
                <a:lnTo>
                  <a:pt x="50295" y="79097"/>
                </a:lnTo>
                <a:lnTo>
                  <a:pt x="53135" y="75591"/>
                </a:lnTo>
                <a:lnTo>
                  <a:pt x="55982" y="72302"/>
                </a:lnTo>
                <a:lnTo>
                  <a:pt x="58831" y="69156"/>
                </a:lnTo>
                <a:lnTo>
                  <a:pt x="64538" y="63121"/>
                </a:lnTo>
                <a:lnTo>
                  <a:pt x="70248" y="57264"/>
                </a:lnTo>
                <a:lnTo>
                  <a:pt x="73105" y="53416"/>
                </a:lnTo>
                <a:lnTo>
                  <a:pt x="75962" y="48946"/>
                </a:lnTo>
                <a:lnTo>
                  <a:pt x="78820" y="44061"/>
                </a:lnTo>
                <a:lnTo>
                  <a:pt x="80724" y="39851"/>
                </a:lnTo>
                <a:lnTo>
                  <a:pt x="81994" y="36093"/>
                </a:lnTo>
                <a:lnTo>
                  <a:pt x="82840" y="32634"/>
                </a:lnTo>
                <a:lnTo>
                  <a:pt x="84357" y="29376"/>
                </a:lnTo>
                <a:lnTo>
                  <a:pt x="86321" y="26252"/>
                </a:lnTo>
                <a:lnTo>
                  <a:pt x="88582" y="23216"/>
                </a:lnTo>
                <a:lnTo>
                  <a:pt x="91042" y="20240"/>
                </a:lnTo>
                <a:lnTo>
                  <a:pt x="93636" y="17303"/>
                </a:lnTo>
                <a:lnTo>
                  <a:pt x="96316" y="14393"/>
                </a:lnTo>
                <a:lnTo>
                  <a:pt x="98104" y="11500"/>
                </a:lnTo>
                <a:lnTo>
                  <a:pt x="99295" y="8620"/>
                </a:lnTo>
                <a:lnTo>
                  <a:pt x="101678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7"/>
          <p:cNvSpPr/>
          <p:nvPr/>
        </p:nvSpPr>
        <p:spPr>
          <a:xfrm>
            <a:off x="7520940" y="2708910"/>
            <a:ext cx="85726" cy="137161"/>
          </a:xfrm>
          <a:custGeom>
            <a:avLst/>
            <a:gdLst/>
            <a:ahLst/>
            <a:cxnLst/>
            <a:rect l="0" t="0" r="0" b="0"/>
            <a:pathLst>
              <a:path w="85726" h="137161">
                <a:moveTo>
                  <a:pt x="0" y="137160"/>
                </a:moveTo>
                <a:lnTo>
                  <a:pt x="0" y="124389"/>
                </a:lnTo>
                <a:lnTo>
                  <a:pt x="952" y="121979"/>
                </a:lnTo>
                <a:lnTo>
                  <a:pt x="2540" y="119419"/>
                </a:lnTo>
                <a:lnTo>
                  <a:pt x="4551" y="116760"/>
                </a:lnTo>
                <a:lnTo>
                  <a:pt x="5891" y="114035"/>
                </a:lnTo>
                <a:lnTo>
                  <a:pt x="6785" y="111266"/>
                </a:lnTo>
                <a:lnTo>
                  <a:pt x="7381" y="108467"/>
                </a:lnTo>
                <a:lnTo>
                  <a:pt x="8731" y="105649"/>
                </a:lnTo>
                <a:lnTo>
                  <a:pt x="10583" y="102817"/>
                </a:lnTo>
                <a:lnTo>
                  <a:pt x="12770" y="99977"/>
                </a:lnTo>
                <a:lnTo>
                  <a:pt x="15181" y="96179"/>
                </a:lnTo>
                <a:lnTo>
                  <a:pt x="17740" y="91742"/>
                </a:lnTo>
                <a:lnTo>
                  <a:pt x="23125" y="81731"/>
                </a:lnTo>
                <a:lnTo>
                  <a:pt x="28692" y="70932"/>
                </a:lnTo>
                <a:lnTo>
                  <a:pt x="31511" y="66338"/>
                </a:lnTo>
                <a:lnTo>
                  <a:pt x="34342" y="62323"/>
                </a:lnTo>
                <a:lnTo>
                  <a:pt x="37182" y="58693"/>
                </a:lnTo>
                <a:lnTo>
                  <a:pt x="40027" y="54369"/>
                </a:lnTo>
                <a:lnTo>
                  <a:pt x="42878" y="49581"/>
                </a:lnTo>
                <a:lnTo>
                  <a:pt x="45730" y="44484"/>
                </a:lnTo>
                <a:lnTo>
                  <a:pt x="49537" y="40133"/>
                </a:lnTo>
                <a:lnTo>
                  <a:pt x="53979" y="36280"/>
                </a:lnTo>
                <a:lnTo>
                  <a:pt x="58846" y="32759"/>
                </a:lnTo>
                <a:lnTo>
                  <a:pt x="63043" y="28507"/>
                </a:lnTo>
                <a:lnTo>
                  <a:pt x="66794" y="23767"/>
                </a:lnTo>
                <a:lnTo>
                  <a:pt x="70247" y="18702"/>
                </a:lnTo>
                <a:lnTo>
                  <a:pt x="72548" y="14373"/>
                </a:lnTo>
                <a:lnTo>
                  <a:pt x="74083" y="10534"/>
                </a:lnTo>
                <a:lnTo>
                  <a:pt x="75106" y="7023"/>
                </a:lnTo>
                <a:lnTo>
                  <a:pt x="76741" y="4682"/>
                </a:lnTo>
                <a:lnTo>
                  <a:pt x="78783" y="3121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8"/>
          <p:cNvSpPr/>
          <p:nvPr/>
        </p:nvSpPr>
        <p:spPr>
          <a:xfrm>
            <a:off x="7658100" y="2486025"/>
            <a:ext cx="68581" cy="128588"/>
          </a:xfrm>
          <a:custGeom>
            <a:avLst/>
            <a:gdLst/>
            <a:ahLst/>
            <a:cxnLst/>
            <a:rect l="0" t="0" r="0" b="0"/>
            <a:pathLst>
              <a:path w="68581" h="128588">
                <a:moveTo>
                  <a:pt x="0" y="128587"/>
                </a:moveTo>
                <a:lnTo>
                  <a:pt x="0" y="116655"/>
                </a:lnTo>
                <a:lnTo>
                  <a:pt x="952" y="113965"/>
                </a:lnTo>
                <a:lnTo>
                  <a:pt x="2540" y="111219"/>
                </a:lnTo>
                <a:lnTo>
                  <a:pt x="4550" y="108436"/>
                </a:lnTo>
                <a:lnTo>
                  <a:pt x="5891" y="105628"/>
                </a:lnTo>
                <a:lnTo>
                  <a:pt x="6784" y="102804"/>
                </a:lnTo>
                <a:lnTo>
                  <a:pt x="7380" y="99968"/>
                </a:lnTo>
                <a:lnTo>
                  <a:pt x="8731" y="96173"/>
                </a:lnTo>
                <a:lnTo>
                  <a:pt x="10583" y="91738"/>
                </a:lnTo>
                <a:lnTo>
                  <a:pt x="12770" y="86876"/>
                </a:lnTo>
                <a:lnTo>
                  <a:pt x="15181" y="82682"/>
                </a:lnTo>
                <a:lnTo>
                  <a:pt x="17740" y="78934"/>
                </a:lnTo>
                <a:lnTo>
                  <a:pt x="20400" y="75482"/>
                </a:lnTo>
                <a:lnTo>
                  <a:pt x="22173" y="71276"/>
                </a:lnTo>
                <a:lnTo>
                  <a:pt x="23354" y="66568"/>
                </a:lnTo>
                <a:lnTo>
                  <a:pt x="24141" y="61523"/>
                </a:lnTo>
                <a:lnTo>
                  <a:pt x="25619" y="56255"/>
                </a:lnTo>
                <a:lnTo>
                  <a:pt x="27557" y="50838"/>
                </a:lnTo>
                <a:lnTo>
                  <a:pt x="29802" y="45322"/>
                </a:lnTo>
                <a:lnTo>
                  <a:pt x="32250" y="40692"/>
                </a:lnTo>
                <a:lnTo>
                  <a:pt x="34835" y="36653"/>
                </a:lnTo>
                <a:lnTo>
                  <a:pt x="37510" y="33008"/>
                </a:lnTo>
                <a:lnTo>
                  <a:pt x="40247" y="29625"/>
                </a:lnTo>
                <a:lnTo>
                  <a:pt x="43024" y="26417"/>
                </a:lnTo>
                <a:lnTo>
                  <a:pt x="45828" y="23326"/>
                </a:lnTo>
                <a:lnTo>
                  <a:pt x="51482" y="17352"/>
                </a:lnTo>
                <a:lnTo>
                  <a:pt x="54324" y="14425"/>
                </a:lnTo>
                <a:lnTo>
                  <a:pt x="57171" y="12474"/>
                </a:lnTo>
                <a:lnTo>
                  <a:pt x="60021" y="11173"/>
                </a:lnTo>
                <a:lnTo>
                  <a:pt x="62874" y="10306"/>
                </a:lnTo>
                <a:lnTo>
                  <a:pt x="64775" y="8776"/>
                </a:lnTo>
                <a:lnTo>
                  <a:pt x="66044" y="6803"/>
                </a:lnTo>
                <a:lnTo>
                  <a:pt x="6858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9"/>
          <p:cNvSpPr/>
          <p:nvPr/>
        </p:nvSpPr>
        <p:spPr>
          <a:xfrm>
            <a:off x="7632382" y="2846479"/>
            <a:ext cx="145734" cy="111033"/>
          </a:xfrm>
          <a:custGeom>
            <a:avLst/>
            <a:gdLst/>
            <a:ahLst/>
            <a:cxnLst/>
            <a:rect l="0" t="0" r="0" b="0"/>
            <a:pathLst>
              <a:path w="145734" h="111033">
                <a:moveTo>
                  <a:pt x="0" y="25308"/>
                </a:moveTo>
                <a:lnTo>
                  <a:pt x="0" y="32689"/>
                </a:lnTo>
                <a:lnTo>
                  <a:pt x="2541" y="35891"/>
                </a:lnTo>
                <a:lnTo>
                  <a:pt x="4551" y="38078"/>
                </a:lnTo>
                <a:lnTo>
                  <a:pt x="9325" y="43049"/>
                </a:lnTo>
                <a:lnTo>
                  <a:pt x="11932" y="45708"/>
                </a:lnTo>
                <a:lnTo>
                  <a:pt x="14622" y="49385"/>
                </a:lnTo>
                <a:lnTo>
                  <a:pt x="17368" y="53742"/>
                </a:lnTo>
                <a:lnTo>
                  <a:pt x="20151" y="58552"/>
                </a:lnTo>
                <a:lnTo>
                  <a:pt x="22959" y="62710"/>
                </a:lnTo>
                <a:lnTo>
                  <a:pt x="25784" y="66436"/>
                </a:lnTo>
                <a:lnTo>
                  <a:pt x="28620" y="69871"/>
                </a:lnTo>
                <a:lnTo>
                  <a:pt x="31462" y="73115"/>
                </a:lnTo>
                <a:lnTo>
                  <a:pt x="34310" y="76229"/>
                </a:lnTo>
                <a:lnTo>
                  <a:pt x="37160" y="79258"/>
                </a:lnTo>
                <a:lnTo>
                  <a:pt x="40966" y="82230"/>
                </a:lnTo>
                <a:lnTo>
                  <a:pt x="45409" y="85163"/>
                </a:lnTo>
                <a:lnTo>
                  <a:pt x="50275" y="88072"/>
                </a:lnTo>
                <a:lnTo>
                  <a:pt x="54472" y="90963"/>
                </a:lnTo>
                <a:lnTo>
                  <a:pt x="58222" y="93843"/>
                </a:lnTo>
                <a:lnTo>
                  <a:pt x="61674" y="96715"/>
                </a:lnTo>
                <a:lnTo>
                  <a:pt x="64929" y="99583"/>
                </a:lnTo>
                <a:lnTo>
                  <a:pt x="75355" y="109337"/>
                </a:lnTo>
                <a:lnTo>
                  <a:pt x="76907" y="109903"/>
                </a:lnTo>
                <a:lnTo>
                  <a:pt x="81171" y="110531"/>
                </a:lnTo>
                <a:lnTo>
                  <a:pt x="85690" y="111029"/>
                </a:lnTo>
                <a:lnTo>
                  <a:pt x="81164" y="111032"/>
                </a:lnTo>
                <a:lnTo>
                  <a:pt x="79827" y="110080"/>
                </a:lnTo>
                <a:lnTo>
                  <a:pt x="78936" y="108492"/>
                </a:lnTo>
                <a:lnTo>
                  <a:pt x="78341" y="106482"/>
                </a:lnTo>
                <a:lnTo>
                  <a:pt x="76993" y="103237"/>
                </a:lnTo>
                <a:lnTo>
                  <a:pt x="75142" y="99168"/>
                </a:lnTo>
                <a:lnTo>
                  <a:pt x="72953" y="94550"/>
                </a:lnTo>
                <a:lnTo>
                  <a:pt x="70543" y="90520"/>
                </a:lnTo>
                <a:lnTo>
                  <a:pt x="67984" y="86880"/>
                </a:lnTo>
                <a:lnTo>
                  <a:pt x="65325" y="83501"/>
                </a:lnTo>
                <a:lnTo>
                  <a:pt x="63552" y="79343"/>
                </a:lnTo>
                <a:lnTo>
                  <a:pt x="62371" y="74667"/>
                </a:lnTo>
                <a:lnTo>
                  <a:pt x="61584" y="69644"/>
                </a:lnTo>
                <a:lnTo>
                  <a:pt x="60105" y="65343"/>
                </a:lnTo>
                <a:lnTo>
                  <a:pt x="58168" y="61523"/>
                </a:lnTo>
                <a:lnTo>
                  <a:pt x="55923" y="58024"/>
                </a:lnTo>
                <a:lnTo>
                  <a:pt x="54427" y="53786"/>
                </a:lnTo>
                <a:lnTo>
                  <a:pt x="53430" y="49056"/>
                </a:lnTo>
                <a:lnTo>
                  <a:pt x="52765" y="43997"/>
                </a:lnTo>
                <a:lnTo>
                  <a:pt x="53274" y="38720"/>
                </a:lnTo>
                <a:lnTo>
                  <a:pt x="54567" y="33297"/>
                </a:lnTo>
                <a:lnTo>
                  <a:pt x="56380" y="27776"/>
                </a:lnTo>
                <a:lnTo>
                  <a:pt x="58541" y="23144"/>
                </a:lnTo>
                <a:lnTo>
                  <a:pt x="60936" y="19103"/>
                </a:lnTo>
                <a:lnTo>
                  <a:pt x="63483" y="15456"/>
                </a:lnTo>
                <a:lnTo>
                  <a:pt x="66135" y="13025"/>
                </a:lnTo>
                <a:lnTo>
                  <a:pt x="68854" y="11404"/>
                </a:lnTo>
                <a:lnTo>
                  <a:pt x="71620" y="10324"/>
                </a:lnTo>
                <a:lnTo>
                  <a:pt x="75370" y="8651"/>
                </a:lnTo>
                <a:lnTo>
                  <a:pt x="84615" y="4253"/>
                </a:lnTo>
                <a:lnTo>
                  <a:pt x="89748" y="2699"/>
                </a:lnTo>
                <a:lnTo>
                  <a:pt x="95075" y="1663"/>
                </a:lnTo>
                <a:lnTo>
                  <a:pt x="100530" y="972"/>
                </a:lnTo>
                <a:lnTo>
                  <a:pt x="106073" y="511"/>
                </a:lnTo>
                <a:lnTo>
                  <a:pt x="111673" y="204"/>
                </a:lnTo>
                <a:lnTo>
                  <a:pt x="117311" y="0"/>
                </a:lnTo>
                <a:lnTo>
                  <a:pt x="122022" y="816"/>
                </a:lnTo>
                <a:lnTo>
                  <a:pt x="126116" y="2313"/>
                </a:lnTo>
                <a:lnTo>
                  <a:pt x="129797" y="4263"/>
                </a:lnTo>
                <a:lnTo>
                  <a:pt x="133204" y="5563"/>
                </a:lnTo>
                <a:lnTo>
                  <a:pt x="136428" y="6430"/>
                </a:lnTo>
                <a:lnTo>
                  <a:pt x="145733" y="816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680189" y="2438324"/>
            <a:ext cx="3617491" cy="1024967"/>
            <a:chOff x="680189" y="2438324"/>
            <a:chExt cx="3617491" cy="1024967"/>
          </a:xfrm>
        </p:grpSpPr>
        <p:sp>
          <p:nvSpPr>
            <p:cNvPr id="16" name="SMARTPenAnnotation240"/>
            <p:cNvSpPr/>
            <p:nvPr/>
          </p:nvSpPr>
          <p:spPr>
            <a:xfrm>
              <a:off x="680189" y="2751772"/>
              <a:ext cx="51331" cy="360046"/>
            </a:xfrm>
            <a:custGeom>
              <a:avLst/>
              <a:gdLst/>
              <a:ahLst/>
              <a:cxnLst/>
              <a:rect l="0" t="0" r="0" b="0"/>
              <a:pathLst>
                <a:path w="51331" h="360046">
                  <a:moveTo>
                    <a:pt x="8468" y="0"/>
                  </a:moveTo>
                  <a:lnTo>
                    <a:pt x="1087" y="0"/>
                  </a:lnTo>
                  <a:lnTo>
                    <a:pt x="690" y="953"/>
                  </a:lnTo>
                  <a:lnTo>
                    <a:pt x="0" y="7381"/>
                  </a:lnTo>
                  <a:lnTo>
                    <a:pt x="918" y="8731"/>
                  </a:lnTo>
                  <a:lnTo>
                    <a:pt x="2482" y="10583"/>
                  </a:lnTo>
                  <a:lnTo>
                    <a:pt x="4477" y="12770"/>
                  </a:lnTo>
                  <a:lnTo>
                    <a:pt x="5807" y="16134"/>
                  </a:lnTo>
                  <a:lnTo>
                    <a:pt x="7286" y="24950"/>
                  </a:lnTo>
                  <a:lnTo>
                    <a:pt x="8118" y="36074"/>
                  </a:lnTo>
                  <a:lnTo>
                    <a:pt x="8312" y="44925"/>
                  </a:lnTo>
                  <a:lnTo>
                    <a:pt x="8465" y="107429"/>
                  </a:lnTo>
                  <a:lnTo>
                    <a:pt x="7514" y="114482"/>
                  </a:lnTo>
                  <a:lnTo>
                    <a:pt x="5927" y="122041"/>
                  </a:lnTo>
                  <a:lnTo>
                    <a:pt x="3916" y="129938"/>
                  </a:lnTo>
                  <a:lnTo>
                    <a:pt x="3529" y="138061"/>
                  </a:lnTo>
                  <a:lnTo>
                    <a:pt x="4222" y="146333"/>
                  </a:lnTo>
                  <a:lnTo>
                    <a:pt x="5638" y="154705"/>
                  </a:lnTo>
                  <a:lnTo>
                    <a:pt x="6581" y="162192"/>
                  </a:lnTo>
                  <a:lnTo>
                    <a:pt x="7210" y="169088"/>
                  </a:lnTo>
                  <a:lnTo>
                    <a:pt x="7629" y="175590"/>
                  </a:lnTo>
                  <a:lnTo>
                    <a:pt x="7909" y="182783"/>
                  </a:lnTo>
                  <a:lnTo>
                    <a:pt x="8219" y="198394"/>
                  </a:lnTo>
                  <a:lnTo>
                    <a:pt x="9255" y="205605"/>
                  </a:lnTo>
                  <a:lnTo>
                    <a:pt x="10897" y="212318"/>
                  </a:lnTo>
                  <a:lnTo>
                    <a:pt x="12945" y="218698"/>
                  </a:lnTo>
                  <a:lnTo>
                    <a:pt x="14310" y="224856"/>
                  </a:lnTo>
                  <a:lnTo>
                    <a:pt x="15220" y="230867"/>
                  </a:lnTo>
                  <a:lnTo>
                    <a:pt x="15827" y="236778"/>
                  </a:lnTo>
                  <a:lnTo>
                    <a:pt x="17184" y="243577"/>
                  </a:lnTo>
                  <a:lnTo>
                    <a:pt x="19041" y="250967"/>
                  </a:lnTo>
                  <a:lnTo>
                    <a:pt x="21232" y="258752"/>
                  </a:lnTo>
                  <a:lnTo>
                    <a:pt x="22692" y="265846"/>
                  </a:lnTo>
                  <a:lnTo>
                    <a:pt x="23666" y="272481"/>
                  </a:lnTo>
                  <a:lnTo>
                    <a:pt x="24315" y="278809"/>
                  </a:lnTo>
                  <a:lnTo>
                    <a:pt x="25700" y="284933"/>
                  </a:lnTo>
                  <a:lnTo>
                    <a:pt x="27576" y="290920"/>
                  </a:lnTo>
                  <a:lnTo>
                    <a:pt x="29779" y="296817"/>
                  </a:lnTo>
                  <a:lnTo>
                    <a:pt x="31248" y="301700"/>
                  </a:lnTo>
                  <a:lnTo>
                    <a:pt x="32227" y="305909"/>
                  </a:lnTo>
                  <a:lnTo>
                    <a:pt x="32880" y="309667"/>
                  </a:lnTo>
                  <a:lnTo>
                    <a:pt x="34268" y="313124"/>
                  </a:lnTo>
                  <a:lnTo>
                    <a:pt x="36145" y="316382"/>
                  </a:lnTo>
                  <a:lnTo>
                    <a:pt x="38349" y="319507"/>
                  </a:lnTo>
                  <a:lnTo>
                    <a:pt x="38866" y="323494"/>
                  </a:lnTo>
                  <a:lnTo>
                    <a:pt x="38259" y="328058"/>
                  </a:lnTo>
                  <a:lnTo>
                    <a:pt x="36901" y="333005"/>
                  </a:lnTo>
                  <a:lnTo>
                    <a:pt x="36948" y="337256"/>
                  </a:lnTo>
                  <a:lnTo>
                    <a:pt x="37932" y="341042"/>
                  </a:lnTo>
                  <a:lnTo>
                    <a:pt x="41805" y="349412"/>
                  </a:lnTo>
                  <a:lnTo>
                    <a:pt x="42475" y="355413"/>
                  </a:lnTo>
                  <a:lnTo>
                    <a:pt x="43522" y="356957"/>
                  </a:lnTo>
                  <a:lnTo>
                    <a:pt x="45172" y="357987"/>
                  </a:lnTo>
                  <a:lnTo>
                    <a:pt x="51330" y="3600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241"/>
            <p:cNvSpPr/>
            <p:nvPr/>
          </p:nvSpPr>
          <p:spPr>
            <a:xfrm>
              <a:off x="860107" y="2751807"/>
              <a:ext cx="325756" cy="274251"/>
            </a:xfrm>
            <a:custGeom>
              <a:avLst/>
              <a:gdLst/>
              <a:ahLst/>
              <a:cxnLst/>
              <a:rect l="0" t="0" r="0" b="0"/>
              <a:pathLst>
                <a:path w="325756" h="274251">
                  <a:moveTo>
                    <a:pt x="0" y="59973"/>
                  </a:moveTo>
                  <a:lnTo>
                    <a:pt x="0" y="47202"/>
                  </a:lnTo>
                  <a:lnTo>
                    <a:pt x="952" y="44792"/>
                  </a:lnTo>
                  <a:lnTo>
                    <a:pt x="4551" y="39573"/>
                  </a:lnTo>
                  <a:lnTo>
                    <a:pt x="6844" y="37800"/>
                  </a:lnTo>
                  <a:lnTo>
                    <a:pt x="9325" y="36619"/>
                  </a:lnTo>
                  <a:lnTo>
                    <a:pt x="11932" y="35831"/>
                  </a:lnTo>
                  <a:lnTo>
                    <a:pt x="17368" y="32415"/>
                  </a:lnTo>
                  <a:lnTo>
                    <a:pt x="20151" y="30171"/>
                  </a:lnTo>
                  <a:lnTo>
                    <a:pt x="23912" y="28675"/>
                  </a:lnTo>
                  <a:lnTo>
                    <a:pt x="33170" y="27013"/>
                  </a:lnTo>
                  <a:lnTo>
                    <a:pt x="38306" y="25617"/>
                  </a:lnTo>
                  <a:lnTo>
                    <a:pt x="43635" y="23734"/>
                  </a:lnTo>
                  <a:lnTo>
                    <a:pt x="53683" y="19101"/>
                  </a:lnTo>
                  <a:lnTo>
                    <a:pt x="61324" y="13868"/>
                  </a:lnTo>
                  <a:lnTo>
                    <a:pt x="65648" y="12091"/>
                  </a:lnTo>
                  <a:lnTo>
                    <a:pt x="75532" y="10117"/>
                  </a:lnTo>
                  <a:lnTo>
                    <a:pt x="80834" y="8638"/>
                  </a:lnTo>
                  <a:lnTo>
                    <a:pt x="86275" y="6700"/>
                  </a:lnTo>
                  <a:lnTo>
                    <a:pt x="96447" y="2958"/>
                  </a:lnTo>
                  <a:lnTo>
                    <a:pt x="104143" y="1295"/>
                  </a:lnTo>
                  <a:lnTo>
                    <a:pt x="113278" y="556"/>
                  </a:lnTo>
                  <a:lnTo>
                    <a:pt x="122736" y="228"/>
                  </a:lnTo>
                  <a:lnTo>
                    <a:pt x="133415" y="43"/>
                  </a:lnTo>
                  <a:lnTo>
                    <a:pt x="139623" y="0"/>
                  </a:lnTo>
                  <a:lnTo>
                    <a:pt x="142612" y="941"/>
                  </a:lnTo>
                  <a:lnTo>
                    <a:pt x="151370" y="5863"/>
                  </a:lnTo>
                  <a:lnTo>
                    <a:pt x="159997" y="8698"/>
                  </a:lnTo>
                  <a:lnTo>
                    <a:pt x="165725" y="12736"/>
                  </a:lnTo>
                  <a:lnTo>
                    <a:pt x="167633" y="15147"/>
                  </a:lnTo>
                  <a:lnTo>
                    <a:pt x="168905" y="17706"/>
                  </a:lnTo>
                  <a:lnTo>
                    <a:pt x="170319" y="23090"/>
                  </a:lnTo>
                  <a:lnTo>
                    <a:pt x="170947" y="28658"/>
                  </a:lnTo>
                  <a:lnTo>
                    <a:pt x="171227" y="36847"/>
                  </a:lnTo>
                  <a:lnTo>
                    <a:pt x="171301" y="41698"/>
                  </a:lnTo>
                  <a:lnTo>
                    <a:pt x="170398" y="45885"/>
                  </a:lnTo>
                  <a:lnTo>
                    <a:pt x="166855" y="53077"/>
                  </a:lnTo>
                  <a:lnTo>
                    <a:pt x="165529" y="57280"/>
                  </a:lnTo>
                  <a:lnTo>
                    <a:pt x="164645" y="61988"/>
                  </a:lnTo>
                  <a:lnTo>
                    <a:pt x="164056" y="67031"/>
                  </a:lnTo>
                  <a:lnTo>
                    <a:pt x="162711" y="72298"/>
                  </a:lnTo>
                  <a:lnTo>
                    <a:pt x="160861" y="77715"/>
                  </a:lnTo>
                  <a:lnTo>
                    <a:pt x="158676" y="83231"/>
                  </a:lnTo>
                  <a:lnTo>
                    <a:pt x="155314" y="88813"/>
                  </a:lnTo>
                  <a:lnTo>
                    <a:pt x="151167" y="94439"/>
                  </a:lnTo>
                  <a:lnTo>
                    <a:pt x="146498" y="100095"/>
                  </a:lnTo>
                  <a:lnTo>
                    <a:pt x="142433" y="105771"/>
                  </a:lnTo>
                  <a:lnTo>
                    <a:pt x="138770" y="111460"/>
                  </a:lnTo>
                  <a:lnTo>
                    <a:pt x="135376" y="117157"/>
                  </a:lnTo>
                  <a:lnTo>
                    <a:pt x="132161" y="122861"/>
                  </a:lnTo>
                  <a:lnTo>
                    <a:pt x="126048" y="134278"/>
                  </a:lnTo>
                  <a:lnTo>
                    <a:pt x="117252" y="151416"/>
                  </a:lnTo>
                  <a:lnTo>
                    <a:pt x="115315" y="156177"/>
                  </a:lnTo>
                  <a:lnTo>
                    <a:pt x="113164" y="164008"/>
                  </a:lnTo>
                  <a:lnTo>
                    <a:pt x="111637" y="168382"/>
                  </a:lnTo>
                  <a:lnTo>
                    <a:pt x="109668" y="173203"/>
                  </a:lnTo>
                  <a:lnTo>
                    <a:pt x="107402" y="178322"/>
                  </a:lnTo>
                  <a:lnTo>
                    <a:pt x="102344" y="186550"/>
                  </a:lnTo>
                  <a:lnTo>
                    <a:pt x="96921" y="194334"/>
                  </a:lnTo>
                  <a:lnTo>
                    <a:pt x="94142" y="199077"/>
                  </a:lnTo>
                  <a:lnTo>
                    <a:pt x="91336" y="204144"/>
                  </a:lnTo>
                  <a:lnTo>
                    <a:pt x="88219" y="212314"/>
                  </a:lnTo>
                  <a:lnTo>
                    <a:pt x="86833" y="219120"/>
                  </a:lnTo>
                  <a:lnTo>
                    <a:pt x="86217" y="225320"/>
                  </a:lnTo>
                  <a:lnTo>
                    <a:pt x="85101" y="228307"/>
                  </a:lnTo>
                  <a:lnTo>
                    <a:pt x="81320" y="234165"/>
                  </a:lnTo>
                  <a:lnTo>
                    <a:pt x="79005" y="239944"/>
                  </a:lnTo>
                  <a:lnTo>
                    <a:pt x="77976" y="245687"/>
                  </a:lnTo>
                  <a:lnTo>
                    <a:pt x="77518" y="251415"/>
                  </a:lnTo>
                  <a:lnTo>
                    <a:pt x="78349" y="254276"/>
                  </a:lnTo>
                  <a:lnTo>
                    <a:pt x="81812" y="259995"/>
                  </a:lnTo>
                  <a:lnTo>
                    <a:pt x="84069" y="261901"/>
                  </a:lnTo>
                  <a:lnTo>
                    <a:pt x="86526" y="263171"/>
                  </a:lnTo>
                  <a:lnTo>
                    <a:pt x="89116" y="264018"/>
                  </a:lnTo>
                  <a:lnTo>
                    <a:pt x="90843" y="265536"/>
                  </a:lnTo>
                  <a:lnTo>
                    <a:pt x="91995" y="267500"/>
                  </a:lnTo>
                  <a:lnTo>
                    <a:pt x="92762" y="269762"/>
                  </a:lnTo>
                  <a:lnTo>
                    <a:pt x="94226" y="271269"/>
                  </a:lnTo>
                  <a:lnTo>
                    <a:pt x="96155" y="272275"/>
                  </a:lnTo>
                  <a:lnTo>
                    <a:pt x="100838" y="273391"/>
                  </a:lnTo>
                  <a:lnTo>
                    <a:pt x="109782" y="274020"/>
                  </a:lnTo>
                  <a:lnTo>
                    <a:pt x="126848" y="274233"/>
                  </a:lnTo>
                  <a:lnTo>
                    <a:pt x="130286" y="274250"/>
                  </a:lnTo>
                  <a:lnTo>
                    <a:pt x="139185" y="271730"/>
                  </a:lnTo>
                  <a:lnTo>
                    <a:pt x="144225" y="269724"/>
                  </a:lnTo>
                  <a:lnTo>
                    <a:pt x="149490" y="268387"/>
                  </a:lnTo>
                  <a:lnTo>
                    <a:pt x="154905" y="267495"/>
                  </a:lnTo>
                  <a:lnTo>
                    <a:pt x="160420" y="266901"/>
                  </a:lnTo>
                  <a:lnTo>
                    <a:pt x="166954" y="265553"/>
                  </a:lnTo>
                  <a:lnTo>
                    <a:pt x="174168" y="263701"/>
                  </a:lnTo>
                  <a:lnTo>
                    <a:pt x="181834" y="261514"/>
                  </a:lnTo>
                  <a:lnTo>
                    <a:pt x="188850" y="260056"/>
                  </a:lnTo>
                  <a:lnTo>
                    <a:pt x="195433" y="259084"/>
                  </a:lnTo>
                  <a:lnTo>
                    <a:pt x="201726" y="258436"/>
                  </a:lnTo>
                  <a:lnTo>
                    <a:pt x="208779" y="257052"/>
                  </a:lnTo>
                  <a:lnTo>
                    <a:pt x="216338" y="255176"/>
                  </a:lnTo>
                  <a:lnTo>
                    <a:pt x="224236" y="252973"/>
                  </a:lnTo>
                  <a:lnTo>
                    <a:pt x="232358" y="251505"/>
                  </a:lnTo>
                  <a:lnTo>
                    <a:pt x="240630" y="250526"/>
                  </a:lnTo>
                  <a:lnTo>
                    <a:pt x="255537" y="249438"/>
                  </a:lnTo>
                  <a:lnTo>
                    <a:pt x="265337" y="248954"/>
                  </a:lnTo>
                  <a:lnTo>
                    <a:pt x="275407" y="246199"/>
                  </a:lnTo>
                  <a:lnTo>
                    <a:pt x="285281" y="242753"/>
                  </a:lnTo>
                  <a:lnTo>
                    <a:pt x="292844" y="241221"/>
                  </a:lnTo>
                  <a:lnTo>
                    <a:pt x="302457" y="240359"/>
                  </a:lnTo>
                  <a:lnTo>
                    <a:pt x="311338" y="240103"/>
                  </a:lnTo>
                  <a:lnTo>
                    <a:pt x="325755" y="2399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242"/>
            <p:cNvSpPr/>
            <p:nvPr/>
          </p:nvSpPr>
          <p:spPr>
            <a:xfrm>
              <a:off x="1254442" y="2580710"/>
              <a:ext cx="282893" cy="145333"/>
            </a:xfrm>
            <a:custGeom>
              <a:avLst/>
              <a:gdLst/>
              <a:ahLst/>
              <a:cxnLst/>
              <a:rect l="0" t="0" r="0" b="0"/>
              <a:pathLst>
                <a:path w="282893" h="145333">
                  <a:moveTo>
                    <a:pt x="0" y="102482"/>
                  </a:moveTo>
                  <a:lnTo>
                    <a:pt x="0" y="89464"/>
                  </a:lnTo>
                  <a:lnTo>
                    <a:pt x="952" y="87135"/>
                  </a:lnTo>
                  <a:lnTo>
                    <a:pt x="2540" y="84631"/>
                  </a:lnTo>
                  <a:lnTo>
                    <a:pt x="4551" y="82009"/>
                  </a:lnTo>
                  <a:lnTo>
                    <a:pt x="5891" y="79308"/>
                  </a:lnTo>
                  <a:lnTo>
                    <a:pt x="6785" y="76556"/>
                  </a:lnTo>
                  <a:lnTo>
                    <a:pt x="7381" y="73768"/>
                  </a:lnTo>
                  <a:lnTo>
                    <a:pt x="8731" y="70957"/>
                  </a:lnTo>
                  <a:lnTo>
                    <a:pt x="10583" y="68130"/>
                  </a:lnTo>
                  <a:lnTo>
                    <a:pt x="12770" y="65293"/>
                  </a:lnTo>
                  <a:lnTo>
                    <a:pt x="14229" y="62450"/>
                  </a:lnTo>
                  <a:lnTo>
                    <a:pt x="15201" y="59601"/>
                  </a:lnTo>
                  <a:lnTo>
                    <a:pt x="15849" y="56750"/>
                  </a:lnTo>
                  <a:lnTo>
                    <a:pt x="18186" y="53897"/>
                  </a:lnTo>
                  <a:lnTo>
                    <a:pt x="21649" y="51041"/>
                  </a:lnTo>
                  <a:lnTo>
                    <a:pt x="25863" y="48186"/>
                  </a:lnTo>
                  <a:lnTo>
                    <a:pt x="29624" y="45330"/>
                  </a:lnTo>
                  <a:lnTo>
                    <a:pt x="33084" y="42473"/>
                  </a:lnTo>
                  <a:lnTo>
                    <a:pt x="36344" y="39616"/>
                  </a:lnTo>
                  <a:lnTo>
                    <a:pt x="39469" y="36759"/>
                  </a:lnTo>
                  <a:lnTo>
                    <a:pt x="45482" y="31044"/>
                  </a:lnTo>
                  <a:lnTo>
                    <a:pt x="49371" y="28187"/>
                  </a:lnTo>
                  <a:lnTo>
                    <a:pt x="53869" y="25329"/>
                  </a:lnTo>
                  <a:lnTo>
                    <a:pt x="58773" y="22472"/>
                  </a:lnTo>
                  <a:lnTo>
                    <a:pt x="63947" y="20567"/>
                  </a:lnTo>
                  <a:lnTo>
                    <a:pt x="69301" y="19297"/>
                  </a:lnTo>
                  <a:lnTo>
                    <a:pt x="74776" y="18450"/>
                  </a:lnTo>
                  <a:lnTo>
                    <a:pt x="80330" y="16933"/>
                  </a:lnTo>
                  <a:lnTo>
                    <a:pt x="85939" y="14970"/>
                  </a:lnTo>
                  <a:lnTo>
                    <a:pt x="91582" y="12708"/>
                  </a:lnTo>
                  <a:lnTo>
                    <a:pt x="100393" y="10195"/>
                  </a:lnTo>
                  <a:lnTo>
                    <a:pt x="108437" y="8125"/>
                  </a:lnTo>
                  <a:lnTo>
                    <a:pt x="113249" y="6240"/>
                  </a:lnTo>
                  <a:lnTo>
                    <a:pt x="118361" y="4031"/>
                  </a:lnTo>
                  <a:lnTo>
                    <a:pt x="126583" y="1576"/>
                  </a:lnTo>
                  <a:lnTo>
                    <a:pt x="133412" y="485"/>
                  </a:lnTo>
                  <a:lnTo>
                    <a:pt x="139621" y="0"/>
                  </a:lnTo>
                  <a:lnTo>
                    <a:pt x="142611" y="823"/>
                  </a:lnTo>
                  <a:lnTo>
                    <a:pt x="148473" y="4278"/>
                  </a:lnTo>
                  <a:lnTo>
                    <a:pt x="152577" y="7027"/>
                  </a:lnTo>
                  <a:lnTo>
                    <a:pt x="153153" y="8365"/>
                  </a:lnTo>
                  <a:lnTo>
                    <a:pt x="153793" y="12392"/>
                  </a:lnTo>
                  <a:lnTo>
                    <a:pt x="153963" y="14800"/>
                  </a:lnTo>
                  <a:lnTo>
                    <a:pt x="154077" y="17357"/>
                  </a:lnTo>
                  <a:lnTo>
                    <a:pt x="154204" y="22739"/>
                  </a:lnTo>
                  <a:lnTo>
                    <a:pt x="154260" y="28306"/>
                  </a:lnTo>
                  <a:lnTo>
                    <a:pt x="153323" y="31124"/>
                  </a:lnTo>
                  <a:lnTo>
                    <a:pt x="151745" y="33955"/>
                  </a:lnTo>
                  <a:lnTo>
                    <a:pt x="149741" y="36795"/>
                  </a:lnTo>
                  <a:lnTo>
                    <a:pt x="148405" y="39640"/>
                  </a:lnTo>
                  <a:lnTo>
                    <a:pt x="147514" y="42490"/>
                  </a:lnTo>
                  <a:lnTo>
                    <a:pt x="146920" y="45342"/>
                  </a:lnTo>
                  <a:lnTo>
                    <a:pt x="146524" y="49149"/>
                  </a:lnTo>
                  <a:lnTo>
                    <a:pt x="146260" y="53592"/>
                  </a:lnTo>
                  <a:lnTo>
                    <a:pt x="146084" y="58458"/>
                  </a:lnTo>
                  <a:lnTo>
                    <a:pt x="145015" y="63608"/>
                  </a:lnTo>
                  <a:lnTo>
                    <a:pt x="143349" y="68946"/>
                  </a:lnTo>
                  <a:lnTo>
                    <a:pt x="141286" y="74410"/>
                  </a:lnTo>
                  <a:lnTo>
                    <a:pt x="139910" y="79005"/>
                  </a:lnTo>
                  <a:lnTo>
                    <a:pt x="138994" y="83021"/>
                  </a:lnTo>
                  <a:lnTo>
                    <a:pt x="138382" y="86650"/>
                  </a:lnTo>
                  <a:lnTo>
                    <a:pt x="137023" y="90975"/>
                  </a:lnTo>
                  <a:lnTo>
                    <a:pt x="135163" y="95763"/>
                  </a:lnTo>
                  <a:lnTo>
                    <a:pt x="132971" y="100860"/>
                  </a:lnTo>
                  <a:lnTo>
                    <a:pt x="130558" y="105211"/>
                  </a:lnTo>
                  <a:lnTo>
                    <a:pt x="127996" y="109064"/>
                  </a:lnTo>
                  <a:lnTo>
                    <a:pt x="125336" y="112585"/>
                  </a:lnTo>
                  <a:lnTo>
                    <a:pt x="123562" y="115885"/>
                  </a:lnTo>
                  <a:lnTo>
                    <a:pt x="122380" y="119037"/>
                  </a:lnTo>
                  <a:lnTo>
                    <a:pt x="121591" y="122091"/>
                  </a:lnTo>
                  <a:lnTo>
                    <a:pt x="120114" y="124127"/>
                  </a:lnTo>
                  <a:lnTo>
                    <a:pt x="118176" y="125485"/>
                  </a:lnTo>
                  <a:lnTo>
                    <a:pt x="115931" y="126390"/>
                  </a:lnTo>
                  <a:lnTo>
                    <a:pt x="114435" y="127945"/>
                  </a:lnTo>
                  <a:lnTo>
                    <a:pt x="113437" y="129935"/>
                  </a:lnTo>
                  <a:lnTo>
                    <a:pt x="112772" y="132214"/>
                  </a:lnTo>
                  <a:lnTo>
                    <a:pt x="112329" y="134686"/>
                  </a:lnTo>
                  <a:lnTo>
                    <a:pt x="112034" y="137286"/>
                  </a:lnTo>
                  <a:lnTo>
                    <a:pt x="111477" y="144873"/>
                  </a:lnTo>
                  <a:lnTo>
                    <a:pt x="118293" y="145251"/>
                  </a:lnTo>
                  <a:lnTo>
                    <a:pt x="136145" y="145332"/>
                  </a:lnTo>
                  <a:lnTo>
                    <a:pt x="142199" y="144384"/>
                  </a:lnTo>
                  <a:lnTo>
                    <a:pt x="149092" y="142799"/>
                  </a:lnTo>
                  <a:lnTo>
                    <a:pt x="156544" y="140790"/>
                  </a:lnTo>
                  <a:lnTo>
                    <a:pt x="163418" y="139451"/>
                  </a:lnTo>
                  <a:lnTo>
                    <a:pt x="169905" y="138558"/>
                  </a:lnTo>
                  <a:lnTo>
                    <a:pt x="176135" y="137963"/>
                  </a:lnTo>
                  <a:lnTo>
                    <a:pt x="182193" y="136613"/>
                  </a:lnTo>
                  <a:lnTo>
                    <a:pt x="188137" y="134761"/>
                  </a:lnTo>
                  <a:lnTo>
                    <a:pt x="194005" y="132574"/>
                  </a:lnTo>
                  <a:lnTo>
                    <a:pt x="200774" y="131116"/>
                  </a:lnTo>
                  <a:lnTo>
                    <a:pt x="208144" y="130144"/>
                  </a:lnTo>
                  <a:lnTo>
                    <a:pt x="215915" y="129496"/>
                  </a:lnTo>
                  <a:lnTo>
                    <a:pt x="223001" y="128111"/>
                  </a:lnTo>
                  <a:lnTo>
                    <a:pt x="229630" y="126236"/>
                  </a:lnTo>
                  <a:lnTo>
                    <a:pt x="235954" y="124033"/>
                  </a:lnTo>
                  <a:lnTo>
                    <a:pt x="241123" y="122564"/>
                  </a:lnTo>
                  <a:lnTo>
                    <a:pt x="249406" y="120933"/>
                  </a:lnTo>
                  <a:lnTo>
                    <a:pt x="256262" y="120207"/>
                  </a:lnTo>
                  <a:lnTo>
                    <a:pt x="259424" y="120014"/>
                  </a:lnTo>
                  <a:lnTo>
                    <a:pt x="262484" y="118932"/>
                  </a:lnTo>
                  <a:lnTo>
                    <a:pt x="268425" y="115191"/>
                  </a:lnTo>
                  <a:lnTo>
                    <a:pt x="274240" y="112893"/>
                  </a:lnTo>
                  <a:lnTo>
                    <a:pt x="282892" y="11105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243"/>
            <p:cNvSpPr/>
            <p:nvPr/>
          </p:nvSpPr>
          <p:spPr>
            <a:xfrm>
              <a:off x="1768792" y="2708910"/>
              <a:ext cx="51436" cy="308611"/>
            </a:xfrm>
            <a:custGeom>
              <a:avLst/>
              <a:gdLst/>
              <a:ahLst/>
              <a:cxnLst/>
              <a:rect l="0" t="0" r="0" b="0"/>
              <a:pathLst>
                <a:path w="51436" h="308611">
                  <a:moveTo>
                    <a:pt x="0" y="0"/>
                  </a:moveTo>
                  <a:lnTo>
                    <a:pt x="0" y="37182"/>
                  </a:lnTo>
                  <a:lnTo>
                    <a:pt x="952" y="40980"/>
                  </a:lnTo>
                  <a:lnTo>
                    <a:pt x="2540" y="45418"/>
                  </a:lnTo>
                  <a:lnTo>
                    <a:pt x="4551" y="50281"/>
                  </a:lnTo>
                  <a:lnTo>
                    <a:pt x="5891" y="55428"/>
                  </a:lnTo>
                  <a:lnTo>
                    <a:pt x="6785" y="60764"/>
                  </a:lnTo>
                  <a:lnTo>
                    <a:pt x="7381" y="66227"/>
                  </a:lnTo>
                  <a:lnTo>
                    <a:pt x="6826" y="70821"/>
                  </a:lnTo>
                  <a:lnTo>
                    <a:pt x="5503" y="74836"/>
                  </a:lnTo>
                  <a:lnTo>
                    <a:pt x="3668" y="78466"/>
                  </a:lnTo>
                  <a:lnTo>
                    <a:pt x="2446" y="82790"/>
                  </a:lnTo>
                  <a:lnTo>
                    <a:pt x="1631" y="87579"/>
                  </a:lnTo>
                  <a:lnTo>
                    <a:pt x="1087" y="92676"/>
                  </a:lnTo>
                  <a:lnTo>
                    <a:pt x="724" y="97978"/>
                  </a:lnTo>
                  <a:lnTo>
                    <a:pt x="483" y="103419"/>
                  </a:lnTo>
                  <a:lnTo>
                    <a:pt x="215" y="115496"/>
                  </a:lnTo>
                  <a:lnTo>
                    <a:pt x="95" y="130389"/>
                  </a:lnTo>
                  <a:lnTo>
                    <a:pt x="1016" y="137408"/>
                  </a:lnTo>
                  <a:lnTo>
                    <a:pt x="2582" y="143993"/>
                  </a:lnTo>
                  <a:lnTo>
                    <a:pt x="4579" y="150287"/>
                  </a:lnTo>
                  <a:lnTo>
                    <a:pt x="6863" y="156389"/>
                  </a:lnTo>
                  <a:lnTo>
                    <a:pt x="9338" y="162362"/>
                  </a:lnTo>
                  <a:lnTo>
                    <a:pt x="11940" y="168248"/>
                  </a:lnTo>
                  <a:lnTo>
                    <a:pt x="13675" y="174078"/>
                  </a:lnTo>
                  <a:lnTo>
                    <a:pt x="14832" y="179870"/>
                  </a:lnTo>
                  <a:lnTo>
                    <a:pt x="15603" y="185635"/>
                  </a:lnTo>
                  <a:lnTo>
                    <a:pt x="17069" y="191384"/>
                  </a:lnTo>
                  <a:lnTo>
                    <a:pt x="19000" y="197122"/>
                  </a:lnTo>
                  <a:lnTo>
                    <a:pt x="21239" y="202852"/>
                  </a:lnTo>
                  <a:lnTo>
                    <a:pt x="22732" y="208577"/>
                  </a:lnTo>
                  <a:lnTo>
                    <a:pt x="23727" y="214299"/>
                  </a:lnTo>
                  <a:lnTo>
                    <a:pt x="24390" y="220018"/>
                  </a:lnTo>
                  <a:lnTo>
                    <a:pt x="24833" y="225736"/>
                  </a:lnTo>
                  <a:lnTo>
                    <a:pt x="25128" y="231453"/>
                  </a:lnTo>
                  <a:lnTo>
                    <a:pt x="25324" y="237169"/>
                  </a:lnTo>
                  <a:lnTo>
                    <a:pt x="26408" y="241933"/>
                  </a:lnTo>
                  <a:lnTo>
                    <a:pt x="28083" y="246061"/>
                  </a:lnTo>
                  <a:lnTo>
                    <a:pt x="30152" y="249765"/>
                  </a:lnTo>
                  <a:lnTo>
                    <a:pt x="30579" y="253188"/>
                  </a:lnTo>
                  <a:lnTo>
                    <a:pt x="29911" y="256422"/>
                  </a:lnTo>
                  <a:lnTo>
                    <a:pt x="28513" y="259530"/>
                  </a:lnTo>
                  <a:lnTo>
                    <a:pt x="28534" y="263507"/>
                  </a:lnTo>
                  <a:lnTo>
                    <a:pt x="29500" y="268064"/>
                  </a:lnTo>
                  <a:lnTo>
                    <a:pt x="31097" y="273007"/>
                  </a:lnTo>
                  <a:lnTo>
                    <a:pt x="32161" y="277254"/>
                  </a:lnTo>
                  <a:lnTo>
                    <a:pt x="33344" y="284514"/>
                  </a:lnTo>
                  <a:lnTo>
                    <a:pt x="34612" y="287783"/>
                  </a:lnTo>
                  <a:lnTo>
                    <a:pt x="36410" y="290916"/>
                  </a:lnTo>
                  <a:lnTo>
                    <a:pt x="41588" y="298235"/>
                  </a:lnTo>
                  <a:lnTo>
                    <a:pt x="42965" y="299789"/>
                  </a:lnTo>
                  <a:lnTo>
                    <a:pt x="51263" y="308432"/>
                  </a:lnTo>
                  <a:lnTo>
                    <a:pt x="51435" y="30861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244"/>
            <p:cNvSpPr/>
            <p:nvPr/>
          </p:nvSpPr>
          <p:spPr>
            <a:xfrm>
              <a:off x="1700212" y="2846070"/>
              <a:ext cx="368618" cy="42863"/>
            </a:xfrm>
            <a:custGeom>
              <a:avLst/>
              <a:gdLst/>
              <a:ahLst/>
              <a:cxnLst/>
              <a:rect l="0" t="0" r="0" b="0"/>
              <a:pathLst>
                <a:path w="368618" h="42863">
                  <a:moveTo>
                    <a:pt x="0" y="42862"/>
                  </a:moveTo>
                  <a:lnTo>
                    <a:pt x="0" y="38311"/>
                  </a:lnTo>
                  <a:lnTo>
                    <a:pt x="952" y="36971"/>
                  </a:lnTo>
                  <a:lnTo>
                    <a:pt x="2540" y="36077"/>
                  </a:lnTo>
                  <a:lnTo>
                    <a:pt x="4551" y="35481"/>
                  </a:lnTo>
                  <a:lnTo>
                    <a:pt x="11865" y="34819"/>
                  </a:lnTo>
                  <a:lnTo>
                    <a:pt x="20513" y="34525"/>
                  </a:lnTo>
                  <a:lnTo>
                    <a:pt x="27532" y="34394"/>
                  </a:lnTo>
                  <a:lnTo>
                    <a:pt x="31690" y="33407"/>
                  </a:lnTo>
                  <a:lnTo>
                    <a:pt x="36366" y="31796"/>
                  </a:lnTo>
                  <a:lnTo>
                    <a:pt x="41389" y="29770"/>
                  </a:lnTo>
                  <a:lnTo>
                    <a:pt x="47596" y="28419"/>
                  </a:lnTo>
                  <a:lnTo>
                    <a:pt x="54590" y="27518"/>
                  </a:lnTo>
                  <a:lnTo>
                    <a:pt x="62111" y="26918"/>
                  </a:lnTo>
                  <a:lnTo>
                    <a:pt x="70935" y="25565"/>
                  </a:lnTo>
                  <a:lnTo>
                    <a:pt x="80627" y="23711"/>
                  </a:lnTo>
                  <a:lnTo>
                    <a:pt x="90899" y="21522"/>
                  </a:lnTo>
                  <a:lnTo>
                    <a:pt x="101557" y="20063"/>
                  </a:lnTo>
                  <a:lnTo>
                    <a:pt x="112472" y="19090"/>
                  </a:lnTo>
                  <a:lnTo>
                    <a:pt x="123559" y="18442"/>
                  </a:lnTo>
                  <a:lnTo>
                    <a:pt x="133808" y="17057"/>
                  </a:lnTo>
                  <a:lnTo>
                    <a:pt x="143497" y="15181"/>
                  </a:lnTo>
                  <a:lnTo>
                    <a:pt x="152815" y="12978"/>
                  </a:lnTo>
                  <a:lnTo>
                    <a:pt x="162837" y="11509"/>
                  </a:lnTo>
                  <a:lnTo>
                    <a:pt x="173328" y="10531"/>
                  </a:lnTo>
                  <a:lnTo>
                    <a:pt x="184132" y="9877"/>
                  </a:lnTo>
                  <a:lnTo>
                    <a:pt x="206296" y="9152"/>
                  </a:lnTo>
                  <a:lnTo>
                    <a:pt x="247019" y="8687"/>
                  </a:lnTo>
                  <a:lnTo>
                    <a:pt x="256119" y="7696"/>
                  </a:lnTo>
                  <a:lnTo>
                    <a:pt x="265044" y="6083"/>
                  </a:lnTo>
                  <a:lnTo>
                    <a:pt x="273851" y="4055"/>
                  </a:lnTo>
                  <a:lnTo>
                    <a:pt x="281627" y="2703"/>
                  </a:lnTo>
                  <a:lnTo>
                    <a:pt x="288716" y="1802"/>
                  </a:lnTo>
                  <a:lnTo>
                    <a:pt x="295348" y="1201"/>
                  </a:lnTo>
                  <a:lnTo>
                    <a:pt x="302626" y="801"/>
                  </a:lnTo>
                  <a:lnTo>
                    <a:pt x="318333" y="356"/>
                  </a:lnTo>
                  <a:lnTo>
                    <a:pt x="344855" y="31"/>
                  </a:lnTo>
                  <a:lnTo>
                    <a:pt x="36861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245"/>
            <p:cNvSpPr/>
            <p:nvPr/>
          </p:nvSpPr>
          <p:spPr>
            <a:xfrm>
              <a:off x="2413035" y="2614622"/>
              <a:ext cx="251793" cy="322011"/>
            </a:xfrm>
            <a:custGeom>
              <a:avLst/>
              <a:gdLst/>
              <a:ahLst/>
              <a:cxnLst/>
              <a:rect l="0" t="0" r="0" b="0"/>
              <a:pathLst>
                <a:path w="251793" h="322011">
                  <a:moveTo>
                    <a:pt x="213007" y="17135"/>
                  </a:moveTo>
                  <a:lnTo>
                    <a:pt x="205626" y="17135"/>
                  </a:lnTo>
                  <a:lnTo>
                    <a:pt x="199884" y="14595"/>
                  </a:lnTo>
                  <a:lnTo>
                    <a:pt x="195686" y="12584"/>
                  </a:lnTo>
                  <a:lnTo>
                    <a:pt x="190982" y="11244"/>
                  </a:lnTo>
                  <a:lnTo>
                    <a:pt x="185941" y="10350"/>
                  </a:lnTo>
                  <a:lnTo>
                    <a:pt x="180676" y="9754"/>
                  </a:lnTo>
                  <a:lnTo>
                    <a:pt x="174308" y="8405"/>
                  </a:lnTo>
                  <a:lnTo>
                    <a:pt x="167205" y="6552"/>
                  </a:lnTo>
                  <a:lnTo>
                    <a:pt x="159613" y="4365"/>
                  </a:lnTo>
                  <a:lnTo>
                    <a:pt x="152645" y="2906"/>
                  </a:lnTo>
                  <a:lnTo>
                    <a:pt x="146096" y="1934"/>
                  </a:lnTo>
                  <a:lnTo>
                    <a:pt x="139825" y="1286"/>
                  </a:lnTo>
                  <a:lnTo>
                    <a:pt x="132786" y="854"/>
                  </a:lnTo>
                  <a:lnTo>
                    <a:pt x="117346" y="374"/>
                  </a:lnTo>
                  <a:lnTo>
                    <a:pt x="84993" y="41"/>
                  </a:lnTo>
                  <a:lnTo>
                    <a:pt x="66224" y="0"/>
                  </a:lnTo>
                  <a:lnTo>
                    <a:pt x="61812" y="949"/>
                  </a:lnTo>
                  <a:lnTo>
                    <a:pt x="56965" y="2534"/>
                  </a:lnTo>
                  <a:lnTo>
                    <a:pt x="51829" y="4544"/>
                  </a:lnTo>
                  <a:lnTo>
                    <a:pt x="47452" y="5883"/>
                  </a:lnTo>
                  <a:lnTo>
                    <a:pt x="40049" y="7372"/>
                  </a:lnTo>
                  <a:lnTo>
                    <a:pt x="35078" y="8210"/>
                  </a:lnTo>
                  <a:lnTo>
                    <a:pt x="31375" y="10946"/>
                  </a:lnTo>
                  <a:lnTo>
                    <a:pt x="29054" y="13009"/>
                  </a:lnTo>
                  <a:lnTo>
                    <a:pt x="27507" y="15337"/>
                  </a:lnTo>
                  <a:lnTo>
                    <a:pt x="25788" y="20463"/>
                  </a:lnTo>
                  <a:lnTo>
                    <a:pt x="24820" y="28705"/>
                  </a:lnTo>
                  <a:lnTo>
                    <a:pt x="24533" y="37179"/>
                  </a:lnTo>
                  <a:lnTo>
                    <a:pt x="24412" y="109780"/>
                  </a:lnTo>
                  <a:lnTo>
                    <a:pt x="23460" y="115093"/>
                  </a:lnTo>
                  <a:lnTo>
                    <a:pt x="21872" y="120541"/>
                  </a:lnTo>
                  <a:lnTo>
                    <a:pt x="19861" y="126077"/>
                  </a:lnTo>
                  <a:lnTo>
                    <a:pt x="17627" y="134769"/>
                  </a:lnTo>
                  <a:lnTo>
                    <a:pt x="17031" y="138420"/>
                  </a:lnTo>
                  <a:lnTo>
                    <a:pt x="13829" y="145017"/>
                  </a:lnTo>
                  <a:lnTo>
                    <a:pt x="11642" y="148110"/>
                  </a:lnTo>
                  <a:lnTo>
                    <a:pt x="9211" y="156626"/>
                  </a:lnTo>
                  <a:lnTo>
                    <a:pt x="8563" y="161564"/>
                  </a:lnTo>
                  <a:lnTo>
                    <a:pt x="7179" y="164856"/>
                  </a:lnTo>
                  <a:lnTo>
                    <a:pt x="5303" y="167051"/>
                  </a:lnTo>
                  <a:lnTo>
                    <a:pt x="3100" y="168514"/>
                  </a:lnTo>
                  <a:lnTo>
                    <a:pt x="1632" y="170442"/>
                  </a:lnTo>
                  <a:lnTo>
                    <a:pt x="653" y="172680"/>
                  </a:lnTo>
                  <a:lnTo>
                    <a:pt x="0" y="175124"/>
                  </a:lnTo>
                  <a:lnTo>
                    <a:pt x="517" y="177706"/>
                  </a:lnTo>
                  <a:lnTo>
                    <a:pt x="3632" y="183115"/>
                  </a:lnTo>
                  <a:lnTo>
                    <a:pt x="5796" y="184938"/>
                  </a:lnTo>
                  <a:lnTo>
                    <a:pt x="8192" y="186154"/>
                  </a:lnTo>
                  <a:lnTo>
                    <a:pt x="15392" y="188443"/>
                  </a:lnTo>
                  <a:lnTo>
                    <a:pt x="20257" y="188543"/>
                  </a:lnTo>
                  <a:lnTo>
                    <a:pt x="47911" y="188581"/>
                  </a:lnTo>
                  <a:lnTo>
                    <a:pt x="52460" y="187630"/>
                  </a:lnTo>
                  <a:lnTo>
                    <a:pt x="60055" y="184033"/>
                  </a:lnTo>
                  <a:lnTo>
                    <a:pt x="66272" y="181741"/>
                  </a:lnTo>
                  <a:lnTo>
                    <a:pt x="74226" y="179259"/>
                  </a:lnTo>
                  <a:lnTo>
                    <a:pt x="83339" y="176653"/>
                  </a:lnTo>
                  <a:lnTo>
                    <a:pt x="91319" y="174915"/>
                  </a:lnTo>
                  <a:lnTo>
                    <a:pt x="98544" y="173757"/>
                  </a:lnTo>
                  <a:lnTo>
                    <a:pt x="105266" y="172985"/>
                  </a:lnTo>
                  <a:lnTo>
                    <a:pt x="112605" y="172470"/>
                  </a:lnTo>
                  <a:lnTo>
                    <a:pt x="120355" y="172127"/>
                  </a:lnTo>
                  <a:lnTo>
                    <a:pt x="137538" y="171745"/>
                  </a:lnTo>
                  <a:lnTo>
                    <a:pt x="186194" y="171480"/>
                  </a:lnTo>
                  <a:lnTo>
                    <a:pt x="194179" y="172419"/>
                  </a:lnTo>
                  <a:lnTo>
                    <a:pt x="201408" y="173998"/>
                  </a:lnTo>
                  <a:lnTo>
                    <a:pt x="208131" y="176003"/>
                  </a:lnTo>
                  <a:lnTo>
                    <a:pt x="214519" y="178292"/>
                  </a:lnTo>
                  <a:lnTo>
                    <a:pt x="220683" y="180770"/>
                  </a:lnTo>
                  <a:lnTo>
                    <a:pt x="226697" y="183375"/>
                  </a:lnTo>
                  <a:lnTo>
                    <a:pt x="231658" y="186064"/>
                  </a:lnTo>
                  <a:lnTo>
                    <a:pt x="235919" y="188809"/>
                  </a:lnTo>
                  <a:lnTo>
                    <a:pt x="239711" y="191592"/>
                  </a:lnTo>
                  <a:lnTo>
                    <a:pt x="242240" y="194400"/>
                  </a:lnTo>
                  <a:lnTo>
                    <a:pt x="243926" y="197224"/>
                  </a:lnTo>
                  <a:lnTo>
                    <a:pt x="246751" y="203854"/>
                  </a:lnTo>
                  <a:lnTo>
                    <a:pt x="251182" y="213151"/>
                  </a:lnTo>
                  <a:lnTo>
                    <a:pt x="251792" y="218298"/>
                  </a:lnTo>
                  <a:lnTo>
                    <a:pt x="251246" y="223634"/>
                  </a:lnTo>
                  <a:lnTo>
                    <a:pt x="248100" y="233689"/>
                  </a:lnTo>
                  <a:lnTo>
                    <a:pt x="243526" y="241334"/>
                  </a:lnTo>
                  <a:lnTo>
                    <a:pt x="238319" y="250447"/>
                  </a:lnTo>
                  <a:lnTo>
                    <a:pt x="232829" y="259894"/>
                  </a:lnTo>
                  <a:lnTo>
                    <a:pt x="227214" y="267268"/>
                  </a:lnTo>
                  <a:lnTo>
                    <a:pt x="223431" y="271521"/>
                  </a:lnTo>
                  <a:lnTo>
                    <a:pt x="214147" y="281325"/>
                  </a:lnTo>
                  <a:lnTo>
                    <a:pt x="209005" y="285654"/>
                  </a:lnTo>
                  <a:lnTo>
                    <a:pt x="203671" y="289493"/>
                  </a:lnTo>
                  <a:lnTo>
                    <a:pt x="198211" y="293004"/>
                  </a:lnTo>
                  <a:lnTo>
                    <a:pt x="192665" y="296298"/>
                  </a:lnTo>
                  <a:lnTo>
                    <a:pt x="187063" y="299446"/>
                  </a:lnTo>
                  <a:lnTo>
                    <a:pt x="175759" y="305484"/>
                  </a:lnTo>
                  <a:lnTo>
                    <a:pt x="164385" y="311343"/>
                  </a:lnTo>
                  <a:lnTo>
                    <a:pt x="158685" y="313286"/>
                  </a:lnTo>
                  <a:lnTo>
                    <a:pt x="152980" y="314581"/>
                  </a:lnTo>
                  <a:lnTo>
                    <a:pt x="147271" y="315445"/>
                  </a:lnTo>
                  <a:lnTo>
                    <a:pt x="142513" y="316021"/>
                  </a:lnTo>
                  <a:lnTo>
                    <a:pt x="134687" y="316661"/>
                  </a:lnTo>
                  <a:lnTo>
                    <a:pt x="131266" y="317784"/>
                  </a:lnTo>
                  <a:lnTo>
                    <a:pt x="124925" y="321572"/>
                  </a:lnTo>
                  <a:lnTo>
                    <a:pt x="121901" y="322010"/>
                  </a:lnTo>
                  <a:lnTo>
                    <a:pt x="118932" y="321350"/>
                  </a:lnTo>
                  <a:lnTo>
                    <a:pt x="116000" y="319958"/>
                  </a:lnTo>
                  <a:lnTo>
                    <a:pt x="112141" y="319029"/>
                  </a:lnTo>
                  <a:lnTo>
                    <a:pt x="107663" y="318410"/>
                  </a:lnTo>
                  <a:lnTo>
                    <a:pt x="92992" y="3171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246"/>
            <p:cNvSpPr/>
            <p:nvPr/>
          </p:nvSpPr>
          <p:spPr>
            <a:xfrm>
              <a:off x="2771775" y="2438324"/>
              <a:ext cx="325755" cy="150570"/>
            </a:xfrm>
            <a:custGeom>
              <a:avLst/>
              <a:gdLst/>
              <a:ahLst/>
              <a:cxnLst/>
              <a:rect l="0" t="0" r="0" b="0"/>
              <a:pathLst>
                <a:path w="325755" h="150570">
                  <a:moveTo>
                    <a:pt x="0" y="81990"/>
                  </a:moveTo>
                  <a:lnTo>
                    <a:pt x="0" y="77440"/>
                  </a:lnTo>
                  <a:lnTo>
                    <a:pt x="952" y="75146"/>
                  </a:lnTo>
                  <a:lnTo>
                    <a:pt x="2539" y="72665"/>
                  </a:lnTo>
                  <a:lnTo>
                    <a:pt x="7380" y="66390"/>
                  </a:lnTo>
                  <a:lnTo>
                    <a:pt x="10582" y="62992"/>
                  </a:lnTo>
                  <a:lnTo>
                    <a:pt x="20399" y="53049"/>
                  </a:lnTo>
                  <a:lnTo>
                    <a:pt x="23124" y="49361"/>
                  </a:lnTo>
                  <a:lnTo>
                    <a:pt x="25893" y="44998"/>
                  </a:lnTo>
                  <a:lnTo>
                    <a:pt x="28692" y="40184"/>
                  </a:lnTo>
                  <a:lnTo>
                    <a:pt x="32463" y="36022"/>
                  </a:lnTo>
                  <a:lnTo>
                    <a:pt x="36882" y="32295"/>
                  </a:lnTo>
                  <a:lnTo>
                    <a:pt x="41733" y="28857"/>
                  </a:lnTo>
                  <a:lnTo>
                    <a:pt x="46872" y="25613"/>
                  </a:lnTo>
                  <a:lnTo>
                    <a:pt x="52203" y="22498"/>
                  </a:lnTo>
                  <a:lnTo>
                    <a:pt x="57662" y="19469"/>
                  </a:lnTo>
                  <a:lnTo>
                    <a:pt x="68807" y="13563"/>
                  </a:lnTo>
                  <a:lnTo>
                    <a:pt x="74446" y="10655"/>
                  </a:lnTo>
                  <a:lnTo>
                    <a:pt x="83252" y="7423"/>
                  </a:lnTo>
                  <a:lnTo>
                    <a:pt x="91293" y="5987"/>
                  </a:lnTo>
                  <a:lnTo>
                    <a:pt x="101217" y="5349"/>
                  </a:lnTo>
                  <a:lnTo>
                    <a:pt x="106530" y="4226"/>
                  </a:lnTo>
                  <a:lnTo>
                    <a:pt x="111978" y="2525"/>
                  </a:lnTo>
                  <a:lnTo>
                    <a:pt x="117514" y="438"/>
                  </a:lnTo>
                  <a:lnTo>
                    <a:pt x="122158" y="0"/>
                  </a:lnTo>
                  <a:lnTo>
                    <a:pt x="126206" y="660"/>
                  </a:lnTo>
                  <a:lnTo>
                    <a:pt x="133244" y="2981"/>
                  </a:lnTo>
                  <a:lnTo>
                    <a:pt x="139547" y="4013"/>
                  </a:lnTo>
                  <a:lnTo>
                    <a:pt x="142561" y="5240"/>
                  </a:lnTo>
                  <a:lnTo>
                    <a:pt x="148450" y="9145"/>
                  </a:lnTo>
                  <a:lnTo>
                    <a:pt x="151354" y="11519"/>
                  </a:lnTo>
                  <a:lnTo>
                    <a:pt x="154242" y="14055"/>
                  </a:lnTo>
                  <a:lnTo>
                    <a:pt x="157121" y="16697"/>
                  </a:lnTo>
                  <a:lnTo>
                    <a:pt x="159039" y="19412"/>
                  </a:lnTo>
                  <a:lnTo>
                    <a:pt x="160319" y="22174"/>
                  </a:lnTo>
                  <a:lnTo>
                    <a:pt x="161171" y="24968"/>
                  </a:lnTo>
                  <a:lnTo>
                    <a:pt x="161740" y="27783"/>
                  </a:lnTo>
                  <a:lnTo>
                    <a:pt x="162119" y="30612"/>
                  </a:lnTo>
                  <a:lnTo>
                    <a:pt x="162372" y="33451"/>
                  </a:lnTo>
                  <a:lnTo>
                    <a:pt x="161588" y="37248"/>
                  </a:lnTo>
                  <a:lnTo>
                    <a:pt x="160112" y="41685"/>
                  </a:lnTo>
                  <a:lnTo>
                    <a:pt x="158176" y="46548"/>
                  </a:lnTo>
                  <a:lnTo>
                    <a:pt x="154981" y="50742"/>
                  </a:lnTo>
                  <a:lnTo>
                    <a:pt x="150945" y="54491"/>
                  </a:lnTo>
                  <a:lnTo>
                    <a:pt x="146350" y="57942"/>
                  </a:lnTo>
                  <a:lnTo>
                    <a:pt x="142334" y="62148"/>
                  </a:lnTo>
                  <a:lnTo>
                    <a:pt x="138704" y="66857"/>
                  </a:lnTo>
                  <a:lnTo>
                    <a:pt x="135332" y="71902"/>
                  </a:lnTo>
                  <a:lnTo>
                    <a:pt x="131179" y="76217"/>
                  </a:lnTo>
                  <a:lnTo>
                    <a:pt x="126505" y="80047"/>
                  </a:lnTo>
                  <a:lnTo>
                    <a:pt x="121484" y="83552"/>
                  </a:lnTo>
                  <a:lnTo>
                    <a:pt x="116232" y="87794"/>
                  </a:lnTo>
                  <a:lnTo>
                    <a:pt x="110825" y="92527"/>
                  </a:lnTo>
                  <a:lnTo>
                    <a:pt x="100690" y="101914"/>
                  </a:lnTo>
                  <a:lnTo>
                    <a:pt x="89630" y="112553"/>
                  </a:lnTo>
                  <a:lnTo>
                    <a:pt x="64542" y="137465"/>
                  </a:lnTo>
                  <a:lnTo>
                    <a:pt x="63983" y="139928"/>
                  </a:lnTo>
                  <a:lnTo>
                    <a:pt x="64563" y="142523"/>
                  </a:lnTo>
                  <a:lnTo>
                    <a:pt x="67786" y="148981"/>
                  </a:lnTo>
                  <a:lnTo>
                    <a:pt x="69003" y="149511"/>
                  </a:lnTo>
                  <a:lnTo>
                    <a:pt x="72895" y="150100"/>
                  </a:lnTo>
                  <a:lnTo>
                    <a:pt x="80340" y="150361"/>
                  </a:lnTo>
                  <a:lnTo>
                    <a:pt x="117344" y="150558"/>
                  </a:lnTo>
                  <a:lnTo>
                    <a:pt x="170776" y="150569"/>
                  </a:lnTo>
                  <a:lnTo>
                    <a:pt x="179573" y="149617"/>
                  </a:lnTo>
                  <a:lnTo>
                    <a:pt x="188295" y="148030"/>
                  </a:lnTo>
                  <a:lnTo>
                    <a:pt x="196967" y="146019"/>
                  </a:lnTo>
                  <a:lnTo>
                    <a:pt x="205607" y="144679"/>
                  </a:lnTo>
                  <a:lnTo>
                    <a:pt x="214223" y="143785"/>
                  </a:lnTo>
                  <a:lnTo>
                    <a:pt x="222825" y="143190"/>
                  </a:lnTo>
                  <a:lnTo>
                    <a:pt x="231418" y="141840"/>
                  </a:lnTo>
                  <a:lnTo>
                    <a:pt x="240003" y="139988"/>
                  </a:lnTo>
                  <a:lnTo>
                    <a:pt x="248585" y="137800"/>
                  </a:lnTo>
                  <a:lnTo>
                    <a:pt x="256210" y="136342"/>
                  </a:lnTo>
                  <a:lnTo>
                    <a:pt x="263199" y="135370"/>
                  </a:lnTo>
                  <a:lnTo>
                    <a:pt x="269763" y="134722"/>
                  </a:lnTo>
                  <a:lnTo>
                    <a:pt x="276044" y="134290"/>
                  </a:lnTo>
                  <a:lnTo>
                    <a:pt x="282137" y="134002"/>
                  </a:lnTo>
                  <a:lnTo>
                    <a:pt x="288104" y="133810"/>
                  </a:lnTo>
                  <a:lnTo>
                    <a:pt x="293034" y="132729"/>
                  </a:lnTo>
                  <a:lnTo>
                    <a:pt x="304524" y="127610"/>
                  </a:lnTo>
                  <a:lnTo>
                    <a:pt x="313960" y="125670"/>
                  </a:lnTo>
                  <a:lnTo>
                    <a:pt x="316939" y="125398"/>
                  </a:lnTo>
                  <a:lnTo>
                    <a:pt x="325754" y="12485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247"/>
            <p:cNvSpPr/>
            <p:nvPr/>
          </p:nvSpPr>
          <p:spPr>
            <a:xfrm>
              <a:off x="3183254" y="2717482"/>
              <a:ext cx="205742" cy="17146"/>
            </a:xfrm>
            <a:custGeom>
              <a:avLst/>
              <a:gdLst/>
              <a:ahLst/>
              <a:cxnLst/>
              <a:rect l="0" t="0" r="0" b="0"/>
              <a:pathLst>
                <a:path w="205742" h="17146">
                  <a:moveTo>
                    <a:pt x="0" y="17145"/>
                  </a:moveTo>
                  <a:lnTo>
                    <a:pt x="25790" y="17145"/>
                  </a:lnTo>
                  <a:lnTo>
                    <a:pt x="30528" y="16193"/>
                  </a:lnTo>
                  <a:lnTo>
                    <a:pt x="35592" y="14605"/>
                  </a:lnTo>
                  <a:lnTo>
                    <a:pt x="40873" y="12594"/>
                  </a:lnTo>
                  <a:lnTo>
                    <a:pt x="47251" y="11253"/>
                  </a:lnTo>
                  <a:lnTo>
                    <a:pt x="54361" y="10360"/>
                  </a:lnTo>
                  <a:lnTo>
                    <a:pt x="61958" y="9764"/>
                  </a:lnTo>
                  <a:lnTo>
                    <a:pt x="69881" y="8414"/>
                  </a:lnTo>
                  <a:lnTo>
                    <a:pt x="78020" y="6562"/>
                  </a:lnTo>
                  <a:lnTo>
                    <a:pt x="86303" y="4375"/>
                  </a:lnTo>
                  <a:lnTo>
                    <a:pt x="94683" y="2917"/>
                  </a:lnTo>
                  <a:lnTo>
                    <a:pt x="103127" y="1944"/>
                  </a:lnTo>
                  <a:lnTo>
                    <a:pt x="111614" y="1296"/>
                  </a:lnTo>
                  <a:lnTo>
                    <a:pt x="120130" y="864"/>
                  </a:lnTo>
                  <a:lnTo>
                    <a:pt x="137211" y="384"/>
                  </a:lnTo>
                  <a:lnTo>
                    <a:pt x="20574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248"/>
            <p:cNvSpPr/>
            <p:nvPr/>
          </p:nvSpPr>
          <p:spPr>
            <a:xfrm>
              <a:off x="3157537" y="2803207"/>
              <a:ext cx="257176" cy="8574"/>
            </a:xfrm>
            <a:custGeom>
              <a:avLst/>
              <a:gdLst/>
              <a:ahLst/>
              <a:cxnLst/>
              <a:rect l="0" t="0" r="0" b="0"/>
              <a:pathLst>
                <a:path w="257176" h="8574">
                  <a:moveTo>
                    <a:pt x="0" y="8573"/>
                  </a:moveTo>
                  <a:lnTo>
                    <a:pt x="9102" y="4022"/>
                  </a:lnTo>
                  <a:lnTo>
                    <a:pt x="13688" y="2681"/>
                  </a:lnTo>
                  <a:lnTo>
                    <a:pt x="18650" y="1787"/>
                  </a:lnTo>
                  <a:lnTo>
                    <a:pt x="23864" y="1192"/>
                  </a:lnTo>
                  <a:lnTo>
                    <a:pt x="30196" y="795"/>
                  </a:lnTo>
                  <a:lnTo>
                    <a:pt x="44853" y="353"/>
                  </a:lnTo>
                  <a:lnTo>
                    <a:pt x="118305" y="14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249"/>
            <p:cNvSpPr/>
            <p:nvPr/>
          </p:nvSpPr>
          <p:spPr>
            <a:xfrm>
              <a:off x="3612377" y="2666047"/>
              <a:ext cx="162381" cy="214186"/>
            </a:xfrm>
            <a:custGeom>
              <a:avLst/>
              <a:gdLst/>
              <a:ahLst/>
              <a:cxnLst/>
              <a:rect l="0" t="0" r="0" b="0"/>
              <a:pathLst>
                <a:path w="162381" h="214186">
                  <a:moveTo>
                    <a:pt x="8075" y="17145"/>
                  </a:moveTo>
                  <a:lnTo>
                    <a:pt x="8075" y="107439"/>
                  </a:lnTo>
                  <a:lnTo>
                    <a:pt x="9028" y="112583"/>
                  </a:lnTo>
                  <a:lnTo>
                    <a:pt x="10615" y="116965"/>
                  </a:lnTo>
                  <a:lnTo>
                    <a:pt x="12626" y="120839"/>
                  </a:lnTo>
                  <a:lnTo>
                    <a:pt x="13966" y="125327"/>
                  </a:lnTo>
                  <a:lnTo>
                    <a:pt x="14860" y="130224"/>
                  </a:lnTo>
                  <a:lnTo>
                    <a:pt x="15456" y="135393"/>
                  </a:lnTo>
                  <a:lnTo>
                    <a:pt x="15853" y="140745"/>
                  </a:lnTo>
                  <a:lnTo>
                    <a:pt x="16118" y="146218"/>
                  </a:lnTo>
                  <a:lnTo>
                    <a:pt x="16294" y="151771"/>
                  </a:lnTo>
                  <a:lnTo>
                    <a:pt x="17365" y="157378"/>
                  </a:lnTo>
                  <a:lnTo>
                    <a:pt x="19031" y="163021"/>
                  </a:lnTo>
                  <a:lnTo>
                    <a:pt x="21094" y="168688"/>
                  </a:lnTo>
                  <a:lnTo>
                    <a:pt x="22469" y="173419"/>
                  </a:lnTo>
                  <a:lnTo>
                    <a:pt x="23386" y="177525"/>
                  </a:lnTo>
                  <a:lnTo>
                    <a:pt x="23997" y="181215"/>
                  </a:lnTo>
                  <a:lnTo>
                    <a:pt x="24405" y="185580"/>
                  </a:lnTo>
                  <a:lnTo>
                    <a:pt x="24677" y="190395"/>
                  </a:lnTo>
                  <a:lnTo>
                    <a:pt x="24858" y="195510"/>
                  </a:lnTo>
                  <a:lnTo>
                    <a:pt x="25931" y="198920"/>
                  </a:lnTo>
                  <a:lnTo>
                    <a:pt x="27599" y="201194"/>
                  </a:lnTo>
                  <a:lnTo>
                    <a:pt x="29664" y="202709"/>
                  </a:lnTo>
                  <a:lnTo>
                    <a:pt x="31040" y="204672"/>
                  </a:lnTo>
                  <a:lnTo>
                    <a:pt x="32977" y="211033"/>
                  </a:lnTo>
                  <a:lnTo>
                    <a:pt x="33761" y="214185"/>
                  </a:lnTo>
                  <a:lnTo>
                    <a:pt x="33791" y="196988"/>
                  </a:lnTo>
                  <a:lnTo>
                    <a:pt x="32839" y="193238"/>
                  </a:lnTo>
                  <a:lnTo>
                    <a:pt x="31252" y="189785"/>
                  </a:lnTo>
                  <a:lnTo>
                    <a:pt x="29241" y="186531"/>
                  </a:lnTo>
                  <a:lnTo>
                    <a:pt x="26949" y="182457"/>
                  </a:lnTo>
                  <a:lnTo>
                    <a:pt x="21861" y="172849"/>
                  </a:lnTo>
                  <a:lnTo>
                    <a:pt x="5174" y="139889"/>
                  </a:lnTo>
                  <a:lnTo>
                    <a:pt x="3283" y="133265"/>
                  </a:lnTo>
                  <a:lnTo>
                    <a:pt x="2023" y="125991"/>
                  </a:lnTo>
                  <a:lnTo>
                    <a:pt x="1183" y="118284"/>
                  </a:lnTo>
                  <a:lnTo>
                    <a:pt x="623" y="111241"/>
                  </a:lnTo>
                  <a:lnTo>
                    <a:pt x="249" y="104641"/>
                  </a:lnTo>
                  <a:lnTo>
                    <a:pt x="0" y="98336"/>
                  </a:lnTo>
                  <a:lnTo>
                    <a:pt x="787" y="92227"/>
                  </a:lnTo>
                  <a:lnTo>
                    <a:pt x="2264" y="86250"/>
                  </a:lnTo>
                  <a:lnTo>
                    <a:pt x="4201" y="80360"/>
                  </a:lnTo>
                  <a:lnTo>
                    <a:pt x="5492" y="74528"/>
                  </a:lnTo>
                  <a:lnTo>
                    <a:pt x="6353" y="68735"/>
                  </a:lnTo>
                  <a:lnTo>
                    <a:pt x="6927" y="62969"/>
                  </a:lnTo>
                  <a:lnTo>
                    <a:pt x="8262" y="58172"/>
                  </a:lnTo>
                  <a:lnTo>
                    <a:pt x="10105" y="54021"/>
                  </a:lnTo>
                  <a:lnTo>
                    <a:pt x="12286" y="50302"/>
                  </a:lnTo>
                  <a:lnTo>
                    <a:pt x="15645" y="45917"/>
                  </a:lnTo>
                  <a:lnTo>
                    <a:pt x="19789" y="41089"/>
                  </a:lnTo>
                  <a:lnTo>
                    <a:pt x="24457" y="35965"/>
                  </a:lnTo>
                  <a:lnTo>
                    <a:pt x="29474" y="31597"/>
                  </a:lnTo>
                  <a:lnTo>
                    <a:pt x="34723" y="27732"/>
                  </a:lnTo>
                  <a:lnTo>
                    <a:pt x="40128" y="24203"/>
                  </a:lnTo>
                  <a:lnTo>
                    <a:pt x="44684" y="20898"/>
                  </a:lnTo>
                  <a:lnTo>
                    <a:pt x="48673" y="17742"/>
                  </a:lnTo>
                  <a:lnTo>
                    <a:pt x="52286" y="14686"/>
                  </a:lnTo>
                  <a:lnTo>
                    <a:pt x="57551" y="12648"/>
                  </a:lnTo>
                  <a:lnTo>
                    <a:pt x="63919" y="11289"/>
                  </a:lnTo>
                  <a:lnTo>
                    <a:pt x="71022" y="10384"/>
                  </a:lnTo>
                  <a:lnTo>
                    <a:pt x="77662" y="8828"/>
                  </a:lnTo>
                  <a:lnTo>
                    <a:pt x="83994" y="6838"/>
                  </a:lnTo>
                  <a:lnTo>
                    <a:pt x="90120" y="4558"/>
                  </a:lnTo>
                  <a:lnTo>
                    <a:pt x="96109" y="3039"/>
                  </a:lnTo>
                  <a:lnTo>
                    <a:pt x="102007" y="2026"/>
                  </a:lnTo>
                  <a:lnTo>
                    <a:pt x="107844" y="1351"/>
                  </a:lnTo>
                  <a:lnTo>
                    <a:pt x="113640" y="901"/>
                  </a:lnTo>
                  <a:lnTo>
                    <a:pt x="119409" y="600"/>
                  </a:lnTo>
                  <a:lnTo>
                    <a:pt x="134090" y="178"/>
                  </a:lnTo>
                  <a:lnTo>
                    <a:pt x="153582" y="16"/>
                  </a:lnTo>
                  <a:lnTo>
                    <a:pt x="16238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250"/>
            <p:cNvSpPr/>
            <p:nvPr/>
          </p:nvSpPr>
          <p:spPr>
            <a:xfrm>
              <a:off x="3851909" y="2451748"/>
              <a:ext cx="445771" cy="162865"/>
            </a:xfrm>
            <a:custGeom>
              <a:avLst/>
              <a:gdLst/>
              <a:ahLst/>
              <a:cxnLst/>
              <a:rect l="0" t="0" r="0" b="0"/>
              <a:pathLst>
                <a:path w="445771" h="162865">
                  <a:moveTo>
                    <a:pt x="0" y="51422"/>
                  </a:moveTo>
                  <a:lnTo>
                    <a:pt x="0" y="46871"/>
                  </a:lnTo>
                  <a:lnTo>
                    <a:pt x="953" y="44577"/>
                  </a:lnTo>
                  <a:lnTo>
                    <a:pt x="4552" y="39490"/>
                  </a:lnTo>
                  <a:lnTo>
                    <a:pt x="7382" y="35821"/>
                  </a:lnTo>
                  <a:lnTo>
                    <a:pt x="13124" y="32423"/>
                  </a:lnTo>
                  <a:lnTo>
                    <a:pt x="21073" y="27738"/>
                  </a:lnTo>
                  <a:lnTo>
                    <a:pt x="24526" y="25155"/>
                  </a:lnTo>
                  <a:lnTo>
                    <a:pt x="27781" y="22481"/>
                  </a:lnTo>
                  <a:lnTo>
                    <a:pt x="31856" y="19745"/>
                  </a:lnTo>
                  <a:lnTo>
                    <a:pt x="36478" y="16969"/>
                  </a:lnTo>
                  <a:lnTo>
                    <a:pt x="41463" y="14166"/>
                  </a:lnTo>
                  <a:lnTo>
                    <a:pt x="52084" y="8511"/>
                  </a:lnTo>
                  <a:lnTo>
                    <a:pt x="57582" y="5670"/>
                  </a:lnTo>
                  <a:lnTo>
                    <a:pt x="68773" y="2512"/>
                  </a:lnTo>
                  <a:lnTo>
                    <a:pt x="81048" y="1109"/>
                  </a:lnTo>
                  <a:lnTo>
                    <a:pt x="88322" y="735"/>
                  </a:lnTo>
                  <a:lnTo>
                    <a:pt x="103072" y="319"/>
                  </a:lnTo>
                  <a:lnTo>
                    <a:pt x="138504" y="31"/>
                  </a:lnTo>
                  <a:lnTo>
                    <a:pt x="158725" y="0"/>
                  </a:lnTo>
                  <a:lnTo>
                    <a:pt x="170875" y="2532"/>
                  </a:lnTo>
                  <a:lnTo>
                    <a:pt x="181672" y="5881"/>
                  </a:lnTo>
                  <a:lnTo>
                    <a:pt x="189646" y="7369"/>
                  </a:lnTo>
                  <a:lnTo>
                    <a:pt x="196365" y="10570"/>
                  </a:lnTo>
                  <a:lnTo>
                    <a:pt x="202526" y="15168"/>
                  </a:lnTo>
                  <a:lnTo>
                    <a:pt x="205503" y="17728"/>
                  </a:lnTo>
                  <a:lnTo>
                    <a:pt x="208439" y="20386"/>
                  </a:lnTo>
                  <a:lnTo>
                    <a:pt x="210397" y="23111"/>
                  </a:lnTo>
                  <a:lnTo>
                    <a:pt x="211703" y="25881"/>
                  </a:lnTo>
                  <a:lnTo>
                    <a:pt x="212573" y="28679"/>
                  </a:lnTo>
                  <a:lnTo>
                    <a:pt x="212200" y="31497"/>
                  </a:lnTo>
                  <a:lnTo>
                    <a:pt x="210999" y="34329"/>
                  </a:lnTo>
                  <a:lnTo>
                    <a:pt x="209246" y="37169"/>
                  </a:lnTo>
                  <a:lnTo>
                    <a:pt x="208078" y="40015"/>
                  </a:lnTo>
                  <a:lnTo>
                    <a:pt x="207299" y="42865"/>
                  </a:lnTo>
                  <a:lnTo>
                    <a:pt x="206780" y="45717"/>
                  </a:lnTo>
                  <a:lnTo>
                    <a:pt x="204528" y="48571"/>
                  </a:lnTo>
                  <a:lnTo>
                    <a:pt x="201123" y="51426"/>
                  </a:lnTo>
                  <a:lnTo>
                    <a:pt x="196946" y="54282"/>
                  </a:lnTo>
                  <a:lnTo>
                    <a:pt x="193210" y="57138"/>
                  </a:lnTo>
                  <a:lnTo>
                    <a:pt x="189767" y="59995"/>
                  </a:lnTo>
                  <a:lnTo>
                    <a:pt x="186519" y="62852"/>
                  </a:lnTo>
                  <a:lnTo>
                    <a:pt x="183402" y="66662"/>
                  </a:lnTo>
                  <a:lnTo>
                    <a:pt x="180370" y="71107"/>
                  </a:lnTo>
                  <a:lnTo>
                    <a:pt x="177397" y="75975"/>
                  </a:lnTo>
                  <a:lnTo>
                    <a:pt x="174462" y="80173"/>
                  </a:lnTo>
                  <a:lnTo>
                    <a:pt x="171553" y="83924"/>
                  </a:lnTo>
                  <a:lnTo>
                    <a:pt x="168662" y="87378"/>
                  </a:lnTo>
                  <a:lnTo>
                    <a:pt x="165781" y="90632"/>
                  </a:lnTo>
                  <a:lnTo>
                    <a:pt x="160041" y="96788"/>
                  </a:lnTo>
                  <a:lnTo>
                    <a:pt x="148594" y="108502"/>
                  </a:lnTo>
                  <a:lnTo>
                    <a:pt x="142877" y="114256"/>
                  </a:lnTo>
                  <a:lnTo>
                    <a:pt x="140019" y="116171"/>
                  </a:lnTo>
                  <a:lnTo>
                    <a:pt x="134304" y="118299"/>
                  </a:lnTo>
                  <a:lnTo>
                    <a:pt x="132398" y="119819"/>
                  </a:lnTo>
                  <a:lnTo>
                    <a:pt x="131128" y="121785"/>
                  </a:lnTo>
                  <a:lnTo>
                    <a:pt x="130282" y="124048"/>
                  </a:lnTo>
                  <a:lnTo>
                    <a:pt x="130670" y="125557"/>
                  </a:lnTo>
                  <a:lnTo>
                    <a:pt x="131881" y="126563"/>
                  </a:lnTo>
                  <a:lnTo>
                    <a:pt x="136118" y="128177"/>
                  </a:lnTo>
                  <a:lnTo>
                    <a:pt x="148889" y="128522"/>
                  </a:lnTo>
                  <a:lnTo>
                    <a:pt x="214031" y="128573"/>
                  </a:lnTo>
                  <a:lnTo>
                    <a:pt x="223650" y="129526"/>
                  </a:lnTo>
                  <a:lnTo>
                    <a:pt x="233873" y="131114"/>
                  </a:lnTo>
                  <a:lnTo>
                    <a:pt x="244498" y="133125"/>
                  </a:lnTo>
                  <a:lnTo>
                    <a:pt x="255391" y="134465"/>
                  </a:lnTo>
                  <a:lnTo>
                    <a:pt x="266464" y="135359"/>
                  </a:lnTo>
                  <a:lnTo>
                    <a:pt x="277655" y="135955"/>
                  </a:lnTo>
                  <a:lnTo>
                    <a:pt x="288926" y="137305"/>
                  </a:lnTo>
                  <a:lnTo>
                    <a:pt x="300250" y="139157"/>
                  </a:lnTo>
                  <a:lnTo>
                    <a:pt x="311610" y="141344"/>
                  </a:lnTo>
                  <a:lnTo>
                    <a:pt x="322992" y="142803"/>
                  </a:lnTo>
                  <a:lnTo>
                    <a:pt x="334391" y="143775"/>
                  </a:lnTo>
                  <a:lnTo>
                    <a:pt x="345800" y="144423"/>
                  </a:lnTo>
                  <a:lnTo>
                    <a:pt x="356263" y="145807"/>
                  </a:lnTo>
                  <a:lnTo>
                    <a:pt x="366097" y="147683"/>
                  </a:lnTo>
                  <a:lnTo>
                    <a:pt x="375510" y="149886"/>
                  </a:lnTo>
                  <a:lnTo>
                    <a:pt x="384642" y="151354"/>
                  </a:lnTo>
                  <a:lnTo>
                    <a:pt x="393588" y="152333"/>
                  </a:lnTo>
                  <a:lnTo>
                    <a:pt x="409244" y="153421"/>
                  </a:lnTo>
                  <a:lnTo>
                    <a:pt x="419376" y="153905"/>
                  </a:lnTo>
                  <a:lnTo>
                    <a:pt x="429595" y="156660"/>
                  </a:lnTo>
                  <a:lnTo>
                    <a:pt x="445770" y="16286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51"/>
            <p:cNvSpPr/>
            <p:nvPr/>
          </p:nvSpPr>
          <p:spPr>
            <a:xfrm>
              <a:off x="3620452" y="3163405"/>
              <a:ext cx="214313" cy="205553"/>
            </a:xfrm>
            <a:custGeom>
              <a:avLst/>
              <a:gdLst/>
              <a:ahLst/>
              <a:cxnLst/>
              <a:rect l="0" t="0" r="0" b="0"/>
              <a:pathLst>
                <a:path w="214313" h="205553">
                  <a:moveTo>
                    <a:pt x="0" y="51282"/>
                  </a:moveTo>
                  <a:lnTo>
                    <a:pt x="0" y="121424"/>
                  </a:lnTo>
                  <a:lnTo>
                    <a:pt x="953" y="125666"/>
                  </a:lnTo>
                  <a:lnTo>
                    <a:pt x="2540" y="130399"/>
                  </a:lnTo>
                  <a:lnTo>
                    <a:pt x="4551" y="135459"/>
                  </a:lnTo>
                  <a:lnTo>
                    <a:pt x="5891" y="139785"/>
                  </a:lnTo>
                  <a:lnTo>
                    <a:pt x="6785" y="143622"/>
                  </a:lnTo>
                  <a:lnTo>
                    <a:pt x="7381" y="147132"/>
                  </a:lnTo>
                  <a:lnTo>
                    <a:pt x="8731" y="151377"/>
                  </a:lnTo>
                  <a:lnTo>
                    <a:pt x="10583" y="156112"/>
                  </a:lnTo>
                  <a:lnTo>
                    <a:pt x="12770" y="161174"/>
                  </a:lnTo>
                  <a:lnTo>
                    <a:pt x="14228" y="165501"/>
                  </a:lnTo>
                  <a:lnTo>
                    <a:pt x="15201" y="169338"/>
                  </a:lnTo>
                  <a:lnTo>
                    <a:pt x="15849" y="172849"/>
                  </a:lnTo>
                  <a:lnTo>
                    <a:pt x="17233" y="176141"/>
                  </a:lnTo>
                  <a:lnTo>
                    <a:pt x="21312" y="182340"/>
                  </a:lnTo>
                  <a:lnTo>
                    <a:pt x="23760" y="188270"/>
                  </a:lnTo>
                  <a:lnTo>
                    <a:pt x="25331" y="195287"/>
                  </a:lnTo>
                  <a:lnTo>
                    <a:pt x="30154" y="201053"/>
                  </a:lnTo>
                  <a:lnTo>
                    <a:pt x="34258" y="205552"/>
                  </a:lnTo>
                  <a:lnTo>
                    <a:pt x="34290" y="148005"/>
                  </a:lnTo>
                  <a:lnTo>
                    <a:pt x="35243" y="141482"/>
                  </a:lnTo>
                  <a:lnTo>
                    <a:pt x="36830" y="134275"/>
                  </a:lnTo>
                  <a:lnTo>
                    <a:pt x="38841" y="126613"/>
                  </a:lnTo>
                  <a:lnTo>
                    <a:pt x="40181" y="119600"/>
                  </a:lnTo>
                  <a:lnTo>
                    <a:pt x="41075" y="113020"/>
                  </a:lnTo>
                  <a:lnTo>
                    <a:pt x="41671" y="106728"/>
                  </a:lnTo>
                  <a:lnTo>
                    <a:pt x="42068" y="100629"/>
                  </a:lnTo>
                  <a:lnTo>
                    <a:pt x="42333" y="94657"/>
                  </a:lnTo>
                  <a:lnTo>
                    <a:pt x="42627" y="82943"/>
                  </a:lnTo>
                  <a:lnTo>
                    <a:pt x="42758" y="71386"/>
                  </a:lnTo>
                  <a:lnTo>
                    <a:pt x="43745" y="65637"/>
                  </a:lnTo>
                  <a:lnTo>
                    <a:pt x="45356" y="59899"/>
                  </a:lnTo>
                  <a:lnTo>
                    <a:pt x="47383" y="54170"/>
                  </a:lnTo>
                  <a:lnTo>
                    <a:pt x="48734" y="48445"/>
                  </a:lnTo>
                  <a:lnTo>
                    <a:pt x="49634" y="42723"/>
                  </a:lnTo>
                  <a:lnTo>
                    <a:pt x="50234" y="37004"/>
                  </a:lnTo>
                  <a:lnTo>
                    <a:pt x="52540" y="32238"/>
                  </a:lnTo>
                  <a:lnTo>
                    <a:pt x="55981" y="28108"/>
                  </a:lnTo>
                  <a:lnTo>
                    <a:pt x="60181" y="24403"/>
                  </a:lnTo>
                  <a:lnTo>
                    <a:pt x="64885" y="20980"/>
                  </a:lnTo>
                  <a:lnTo>
                    <a:pt x="69927" y="17746"/>
                  </a:lnTo>
                  <a:lnTo>
                    <a:pt x="75193" y="14637"/>
                  </a:lnTo>
                  <a:lnTo>
                    <a:pt x="79656" y="11612"/>
                  </a:lnTo>
                  <a:lnTo>
                    <a:pt x="83584" y="8643"/>
                  </a:lnTo>
                  <a:lnTo>
                    <a:pt x="87155" y="5711"/>
                  </a:lnTo>
                  <a:lnTo>
                    <a:pt x="92393" y="3756"/>
                  </a:lnTo>
                  <a:lnTo>
                    <a:pt x="98743" y="2453"/>
                  </a:lnTo>
                  <a:lnTo>
                    <a:pt x="105834" y="1585"/>
                  </a:lnTo>
                  <a:lnTo>
                    <a:pt x="112466" y="1005"/>
                  </a:lnTo>
                  <a:lnTo>
                    <a:pt x="118792" y="619"/>
                  </a:lnTo>
                  <a:lnTo>
                    <a:pt x="124915" y="362"/>
                  </a:lnTo>
                  <a:lnTo>
                    <a:pt x="139338" y="76"/>
                  </a:lnTo>
                  <a:lnTo>
                    <a:pt x="147185" y="0"/>
                  </a:lnTo>
                  <a:lnTo>
                    <a:pt x="154320" y="901"/>
                  </a:lnTo>
                  <a:lnTo>
                    <a:pt x="160983" y="2455"/>
                  </a:lnTo>
                  <a:lnTo>
                    <a:pt x="167329" y="4443"/>
                  </a:lnTo>
                  <a:lnTo>
                    <a:pt x="173466" y="5769"/>
                  </a:lnTo>
                  <a:lnTo>
                    <a:pt x="179461" y="6652"/>
                  </a:lnTo>
                  <a:lnTo>
                    <a:pt x="185363" y="7241"/>
                  </a:lnTo>
                  <a:lnTo>
                    <a:pt x="191203" y="8587"/>
                  </a:lnTo>
                  <a:lnTo>
                    <a:pt x="197001" y="10436"/>
                  </a:lnTo>
                  <a:lnTo>
                    <a:pt x="214312" y="1699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52"/>
            <p:cNvSpPr/>
            <p:nvPr/>
          </p:nvSpPr>
          <p:spPr>
            <a:xfrm>
              <a:off x="3243262" y="3206114"/>
              <a:ext cx="222886" cy="42864"/>
            </a:xfrm>
            <a:custGeom>
              <a:avLst/>
              <a:gdLst/>
              <a:ahLst/>
              <a:cxnLst/>
              <a:rect l="0" t="0" r="0" b="0"/>
              <a:pathLst>
                <a:path w="222886" h="42864">
                  <a:moveTo>
                    <a:pt x="0" y="42863"/>
                  </a:moveTo>
                  <a:lnTo>
                    <a:pt x="4551" y="38312"/>
                  </a:lnTo>
                  <a:lnTo>
                    <a:pt x="6844" y="36971"/>
                  </a:lnTo>
                  <a:lnTo>
                    <a:pt x="9325" y="36078"/>
                  </a:lnTo>
                  <a:lnTo>
                    <a:pt x="14622" y="35085"/>
                  </a:lnTo>
                  <a:lnTo>
                    <a:pt x="20151" y="34644"/>
                  </a:lnTo>
                  <a:lnTo>
                    <a:pt x="23912" y="33573"/>
                  </a:lnTo>
                  <a:lnTo>
                    <a:pt x="28323" y="31908"/>
                  </a:lnTo>
                  <a:lnTo>
                    <a:pt x="33170" y="29844"/>
                  </a:lnTo>
                  <a:lnTo>
                    <a:pt x="43635" y="25012"/>
                  </a:lnTo>
                  <a:lnTo>
                    <a:pt x="49092" y="22390"/>
                  </a:lnTo>
                  <a:lnTo>
                    <a:pt x="55588" y="20642"/>
                  </a:lnTo>
                  <a:lnTo>
                    <a:pt x="62776" y="19477"/>
                  </a:lnTo>
                  <a:lnTo>
                    <a:pt x="70426" y="18700"/>
                  </a:lnTo>
                  <a:lnTo>
                    <a:pt x="77431" y="17229"/>
                  </a:lnTo>
                  <a:lnTo>
                    <a:pt x="84005" y="15296"/>
                  </a:lnTo>
                  <a:lnTo>
                    <a:pt x="90294" y="13055"/>
                  </a:lnTo>
                  <a:lnTo>
                    <a:pt x="97343" y="11561"/>
                  </a:lnTo>
                  <a:lnTo>
                    <a:pt x="104901" y="10565"/>
                  </a:lnTo>
                  <a:lnTo>
                    <a:pt x="112796" y="9901"/>
                  </a:lnTo>
                  <a:lnTo>
                    <a:pt x="120917" y="9458"/>
                  </a:lnTo>
                  <a:lnTo>
                    <a:pt x="137561" y="8967"/>
                  </a:lnTo>
                  <a:lnTo>
                    <a:pt x="145048" y="7883"/>
                  </a:lnTo>
                  <a:lnTo>
                    <a:pt x="151943" y="6208"/>
                  </a:lnTo>
                  <a:lnTo>
                    <a:pt x="158445" y="4139"/>
                  </a:lnTo>
                  <a:lnTo>
                    <a:pt x="165638" y="2759"/>
                  </a:lnTo>
                  <a:lnTo>
                    <a:pt x="173290" y="1840"/>
                  </a:lnTo>
                  <a:lnTo>
                    <a:pt x="187508" y="818"/>
                  </a:lnTo>
                  <a:lnTo>
                    <a:pt x="197002" y="364"/>
                  </a:lnTo>
                  <a:lnTo>
                    <a:pt x="206936" y="162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53"/>
            <p:cNvSpPr/>
            <p:nvPr/>
          </p:nvSpPr>
          <p:spPr>
            <a:xfrm>
              <a:off x="3226117" y="3274695"/>
              <a:ext cx="222886" cy="17146"/>
            </a:xfrm>
            <a:custGeom>
              <a:avLst/>
              <a:gdLst/>
              <a:ahLst/>
              <a:cxnLst/>
              <a:rect l="0" t="0" r="0" b="0"/>
              <a:pathLst>
                <a:path w="222886" h="17146">
                  <a:moveTo>
                    <a:pt x="0" y="17145"/>
                  </a:moveTo>
                  <a:lnTo>
                    <a:pt x="64692" y="17145"/>
                  </a:lnTo>
                  <a:lnTo>
                    <a:pt x="72656" y="16192"/>
                  </a:lnTo>
                  <a:lnTo>
                    <a:pt x="81775" y="14605"/>
                  </a:lnTo>
                  <a:lnTo>
                    <a:pt x="91664" y="12594"/>
                  </a:lnTo>
                  <a:lnTo>
                    <a:pt x="101115" y="11253"/>
                  </a:lnTo>
                  <a:lnTo>
                    <a:pt x="110272" y="10359"/>
                  </a:lnTo>
                  <a:lnTo>
                    <a:pt x="119235" y="9764"/>
                  </a:lnTo>
                  <a:lnTo>
                    <a:pt x="128067" y="9366"/>
                  </a:lnTo>
                  <a:lnTo>
                    <a:pt x="145502" y="8925"/>
                  </a:lnTo>
                  <a:lnTo>
                    <a:pt x="198177" y="8581"/>
                  </a:lnTo>
                  <a:lnTo>
                    <a:pt x="201650" y="7626"/>
                  </a:lnTo>
                  <a:lnTo>
                    <a:pt x="204919" y="6036"/>
                  </a:lnTo>
                  <a:lnTo>
                    <a:pt x="208050" y="4024"/>
                  </a:lnTo>
                  <a:lnTo>
                    <a:pt x="211090" y="2683"/>
                  </a:lnTo>
                  <a:lnTo>
                    <a:pt x="214069" y="1788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54"/>
            <p:cNvSpPr/>
            <p:nvPr/>
          </p:nvSpPr>
          <p:spPr>
            <a:xfrm>
              <a:off x="2454592" y="3197542"/>
              <a:ext cx="17146" cy="265749"/>
            </a:xfrm>
            <a:custGeom>
              <a:avLst/>
              <a:gdLst/>
              <a:ahLst/>
              <a:cxnLst/>
              <a:rect l="0" t="0" r="0" b="0"/>
              <a:pathLst>
                <a:path w="17146" h="265749">
                  <a:moveTo>
                    <a:pt x="17145" y="0"/>
                  </a:moveTo>
                  <a:lnTo>
                    <a:pt x="8925" y="0"/>
                  </a:lnTo>
                  <a:lnTo>
                    <a:pt x="8642" y="6844"/>
                  </a:lnTo>
                  <a:lnTo>
                    <a:pt x="8573" y="65875"/>
                  </a:lnTo>
                  <a:lnTo>
                    <a:pt x="9525" y="71539"/>
                  </a:lnTo>
                  <a:lnTo>
                    <a:pt x="11113" y="77220"/>
                  </a:lnTo>
                  <a:lnTo>
                    <a:pt x="13123" y="82913"/>
                  </a:lnTo>
                  <a:lnTo>
                    <a:pt x="14464" y="88613"/>
                  </a:lnTo>
                  <a:lnTo>
                    <a:pt x="15358" y="94318"/>
                  </a:lnTo>
                  <a:lnTo>
                    <a:pt x="15953" y="100026"/>
                  </a:lnTo>
                  <a:lnTo>
                    <a:pt x="16351" y="106689"/>
                  </a:lnTo>
                  <a:lnTo>
                    <a:pt x="16792" y="121712"/>
                  </a:lnTo>
                  <a:lnTo>
                    <a:pt x="17114" y="155116"/>
                  </a:lnTo>
                  <a:lnTo>
                    <a:pt x="17136" y="169680"/>
                  </a:lnTo>
                  <a:lnTo>
                    <a:pt x="16186" y="175032"/>
                  </a:lnTo>
                  <a:lnTo>
                    <a:pt x="14601" y="180506"/>
                  </a:lnTo>
                  <a:lnTo>
                    <a:pt x="12591" y="186060"/>
                  </a:lnTo>
                  <a:lnTo>
                    <a:pt x="12204" y="191667"/>
                  </a:lnTo>
                  <a:lnTo>
                    <a:pt x="12899" y="197311"/>
                  </a:lnTo>
                  <a:lnTo>
                    <a:pt x="14314" y="202978"/>
                  </a:lnTo>
                  <a:lnTo>
                    <a:pt x="14305" y="207709"/>
                  </a:lnTo>
                  <a:lnTo>
                    <a:pt x="13347" y="211815"/>
                  </a:lnTo>
                  <a:lnTo>
                    <a:pt x="11755" y="215505"/>
                  </a:lnTo>
                  <a:lnTo>
                    <a:pt x="7447" y="224685"/>
                  </a:lnTo>
                  <a:lnTo>
                    <a:pt x="4965" y="229800"/>
                  </a:lnTo>
                  <a:lnTo>
                    <a:pt x="3310" y="234163"/>
                  </a:lnTo>
                  <a:lnTo>
                    <a:pt x="2207" y="238023"/>
                  </a:lnTo>
                  <a:lnTo>
                    <a:pt x="1471" y="241550"/>
                  </a:lnTo>
                  <a:lnTo>
                    <a:pt x="981" y="244853"/>
                  </a:lnTo>
                  <a:lnTo>
                    <a:pt x="654" y="248008"/>
                  </a:lnTo>
                  <a:lnTo>
                    <a:pt x="129" y="255365"/>
                  </a:lnTo>
                  <a:lnTo>
                    <a:pt x="26" y="262709"/>
                  </a:lnTo>
                  <a:lnTo>
                    <a:pt x="0" y="26574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55"/>
            <p:cNvSpPr/>
            <p:nvPr/>
          </p:nvSpPr>
          <p:spPr>
            <a:xfrm>
              <a:off x="2694622" y="3137922"/>
              <a:ext cx="350815" cy="231070"/>
            </a:xfrm>
            <a:custGeom>
              <a:avLst/>
              <a:gdLst/>
              <a:ahLst/>
              <a:cxnLst/>
              <a:rect l="0" t="0" r="0" b="0"/>
              <a:pathLst>
                <a:path w="350815" h="231070">
                  <a:moveTo>
                    <a:pt x="0" y="33903"/>
                  </a:moveTo>
                  <a:lnTo>
                    <a:pt x="31201" y="18302"/>
                  </a:lnTo>
                  <a:lnTo>
                    <a:pt x="36040" y="16835"/>
                  </a:lnTo>
                  <a:lnTo>
                    <a:pt x="51578" y="12664"/>
                  </a:lnTo>
                  <a:lnTo>
                    <a:pt x="60103" y="11171"/>
                  </a:lnTo>
                  <a:lnTo>
                    <a:pt x="68644" y="10176"/>
                  </a:lnTo>
                  <a:lnTo>
                    <a:pt x="77195" y="9512"/>
                  </a:lnTo>
                  <a:lnTo>
                    <a:pt x="85753" y="8117"/>
                  </a:lnTo>
                  <a:lnTo>
                    <a:pt x="94316" y="6235"/>
                  </a:lnTo>
                  <a:lnTo>
                    <a:pt x="102883" y="4028"/>
                  </a:lnTo>
                  <a:lnTo>
                    <a:pt x="111451" y="2556"/>
                  </a:lnTo>
                  <a:lnTo>
                    <a:pt x="120021" y="1575"/>
                  </a:lnTo>
                  <a:lnTo>
                    <a:pt x="128591" y="921"/>
                  </a:lnTo>
                  <a:lnTo>
                    <a:pt x="136210" y="485"/>
                  </a:lnTo>
                  <a:lnTo>
                    <a:pt x="149755" y="0"/>
                  </a:lnTo>
                  <a:lnTo>
                    <a:pt x="157939" y="824"/>
                  </a:lnTo>
                  <a:lnTo>
                    <a:pt x="167206" y="2325"/>
                  </a:lnTo>
                  <a:lnTo>
                    <a:pt x="177193" y="4278"/>
                  </a:lnTo>
                  <a:lnTo>
                    <a:pt x="184803" y="6533"/>
                  </a:lnTo>
                  <a:lnTo>
                    <a:pt x="190830" y="8989"/>
                  </a:lnTo>
                  <a:lnTo>
                    <a:pt x="195800" y="11578"/>
                  </a:lnTo>
                  <a:lnTo>
                    <a:pt x="206402" y="14456"/>
                  </a:lnTo>
                  <a:lnTo>
                    <a:pt x="211896" y="15223"/>
                  </a:lnTo>
                  <a:lnTo>
                    <a:pt x="217464" y="16687"/>
                  </a:lnTo>
                  <a:lnTo>
                    <a:pt x="223081" y="18615"/>
                  </a:lnTo>
                  <a:lnTo>
                    <a:pt x="228731" y="20854"/>
                  </a:lnTo>
                  <a:lnTo>
                    <a:pt x="232497" y="23298"/>
                  </a:lnTo>
                  <a:lnTo>
                    <a:pt x="235008" y="25881"/>
                  </a:lnTo>
                  <a:lnTo>
                    <a:pt x="236682" y="28555"/>
                  </a:lnTo>
                  <a:lnTo>
                    <a:pt x="238542" y="34066"/>
                  </a:lnTo>
                  <a:lnTo>
                    <a:pt x="239038" y="36869"/>
                  </a:lnTo>
                  <a:lnTo>
                    <a:pt x="238416" y="40643"/>
                  </a:lnTo>
                  <a:lnTo>
                    <a:pt x="237049" y="45063"/>
                  </a:lnTo>
                  <a:lnTo>
                    <a:pt x="235185" y="49916"/>
                  </a:lnTo>
                  <a:lnTo>
                    <a:pt x="232990" y="54103"/>
                  </a:lnTo>
                  <a:lnTo>
                    <a:pt x="228011" y="61296"/>
                  </a:lnTo>
                  <a:lnTo>
                    <a:pt x="220083" y="67667"/>
                  </a:lnTo>
                  <a:lnTo>
                    <a:pt x="210210" y="73674"/>
                  </a:lnTo>
                  <a:lnTo>
                    <a:pt x="199471" y="79519"/>
                  </a:lnTo>
                  <a:lnTo>
                    <a:pt x="192988" y="82411"/>
                  </a:lnTo>
                  <a:lnTo>
                    <a:pt x="185809" y="85291"/>
                  </a:lnTo>
                  <a:lnTo>
                    <a:pt x="178165" y="88164"/>
                  </a:lnTo>
                  <a:lnTo>
                    <a:pt x="171164" y="91032"/>
                  </a:lnTo>
                  <a:lnTo>
                    <a:pt x="164592" y="93897"/>
                  </a:lnTo>
                  <a:lnTo>
                    <a:pt x="152209" y="99619"/>
                  </a:lnTo>
                  <a:lnTo>
                    <a:pt x="140356" y="105337"/>
                  </a:lnTo>
                  <a:lnTo>
                    <a:pt x="133576" y="107243"/>
                  </a:lnTo>
                  <a:lnTo>
                    <a:pt x="126198" y="108514"/>
                  </a:lnTo>
                  <a:lnTo>
                    <a:pt x="118422" y="109361"/>
                  </a:lnTo>
                  <a:lnTo>
                    <a:pt x="112286" y="110878"/>
                  </a:lnTo>
                  <a:lnTo>
                    <a:pt x="102927" y="115104"/>
                  </a:lnTo>
                  <a:lnTo>
                    <a:pt x="95593" y="120157"/>
                  </a:lnTo>
                  <a:lnTo>
                    <a:pt x="92304" y="122838"/>
                  </a:lnTo>
                  <a:lnTo>
                    <a:pt x="86109" y="125817"/>
                  </a:lnTo>
                  <a:lnTo>
                    <a:pt x="77266" y="127494"/>
                  </a:lnTo>
                  <a:lnTo>
                    <a:pt x="73393" y="127886"/>
                  </a:lnTo>
                  <a:lnTo>
                    <a:pt x="73694" y="127991"/>
                  </a:lnTo>
                  <a:lnTo>
                    <a:pt x="76469" y="128159"/>
                  </a:lnTo>
                  <a:lnTo>
                    <a:pt x="81501" y="123637"/>
                  </a:lnTo>
                  <a:lnTo>
                    <a:pt x="85767" y="122301"/>
                  </a:lnTo>
                  <a:lnTo>
                    <a:pt x="91468" y="121410"/>
                  </a:lnTo>
                  <a:lnTo>
                    <a:pt x="98126" y="120815"/>
                  </a:lnTo>
                  <a:lnTo>
                    <a:pt x="104470" y="120419"/>
                  </a:lnTo>
                  <a:lnTo>
                    <a:pt x="116599" y="119980"/>
                  </a:lnTo>
                  <a:lnTo>
                    <a:pt x="185421" y="119648"/>
                  </a:lnTo>
                  <a:lnTo>
                    <a:pt x="204329" y="119637"/>
                  </a:lnTo>
                  <a:lnTo>
                    <a:pt x="214325" y="120586"/>
                  </a:lnTo>
                  <a:lnTo>
                    <a:pt x="224798" y="122172"/>
                  </a:lnTo>
                  <a:lnTo>
                    <a:pt x="235590" y="124181"/>
                  </a:lnTo>
                  <a:lnTo>
                    <a:pt x="246595" y="125521"/>
                  </a:lnTo>
                  <a:lnTo>
                    <a:pt x="257742" y="126414"/>
                  </a:lnTo>
                  <a:lnTo>
                    <a:pt x="268983" y="127009"/>
                  </a:lnTo>
                  <a:lnTo>
                    <a:pt x="278382" y="128359"/>
                  </a:lnTo>
                  <a:lnTo>
                    <a:pt x="286553" y="130211"/>
                  </a:lnTo>
                  <a:lnTo>
                    <a:pt x="293905" y="132398"/>
                  </a:lnTo>
                  <a:lnTo>
                    <a:pt x="300712" y="134809"/>
                  </a:lnTo>
                  <a:lnTo>
                    <a:pt x="307155" y="137369"/>
                  </a:lnTo>
                  <a:lnTo>
                    <a:pt x="313355" y="140027"/>
                  </a:lnTo>
                  <a:lnTo>
                    <a:pt x="319393" y="143705"/>
                  </a:lnTo>
                  <a:lnTo>
                    <a:pt x="325324" y="148062"/>
                  </a:lnTo>
                  <a:lnTo>
                    <a:pt x="331183" y="152871"/>
                  </a:lnTo>
                  <a:lnTo>
                    <a:pt x="336041" y="157030"/>
                  </a:lnTo>
                  <a:lnTo>
                    <a:pt x="343979" y="164191"/>
                  </a:lnTo>
                  <a:lnTo>
                    <a:pt x="346477" y="167434"/>
                  </a:lnTo>
                  <a:lnTo>
                    <a:pt x="349252" y="173577"/>
                  </a:lnTo>
                  <a:lnTo>
                    <a:pt x="350486" y="179483"/>
                  </a:lnTo>
                  <a:lnTo>
                    <a:pt x="350814" y="182391"/>
                  </a:lnTo>
                  <a:lnTo>
                    <a:pt x="350081" y="186235"/>
                  </a:lnTo>
                  <a:lnTo>
                    <a:pt x="348640" y="190703"/>
                  </a:lnTo>
                  <a:lnTo>
                    <a:pt x="346727" y="195586"/>
                  </a:lnTo>
                  <a:lnTo>
                    <a:pt x="344499" y="199794"/>
                  </a:lnTo>
                  <a:lnTo>
                    <a:pt x="339483" y="207010"/>
                  </a:lnTo>
                  <a:lnTo>
                    <a:pt x="334907" y="209315"/>
                  </a:lnTo>
                  <a:lnTo>
                    <a:pt x="328999" y="210852"/>
                  </a:lnTo>
                  <a:lnTo>
                    <a:pt x="322202" y="211876"/>
                  </a:lnTo>
                  <a:lnTo>
                    <a:pt x="314814" y="213511"/>
                  </a:lnTo>
                  <a:lnTo>
                    <a:pt x="307031" y="215554"/>
                  </a:lnTo>
                  <a:lnTo>
                    <a:pt x="298985" y="217869"/>
                  </a:lnTo>
                  <a:lnTo>
                    <a:pt x="289811" y="219412"/>
                  </a:lnTo>
                  <a:lnTo>
                    <a:pt x="279885" y="220440"/>
                  </a:lnTo>
                  <a:lnTo>
                    <a:pt x="269457" y="221126"/>
                  </a:lnTo>
                  <a:lnTo>
                    <a:pt x="258696" y="222536"/>
                  </a:lnTo>
                  <a:lnTo>
                    <a:pt x="247711" y="224428"/>
                  </a:lnTo>
                  <a:lnTo>
                    <a:pt x="236578" y="226642"/>
                  </a:lnTo>
                  <a:lnTo>
                    <a:pt x="226299" y="228118"/>
                  </a:lnTo>
                  <a:lnTo>
                    <a:pt x="216589" y="229102"/>
                  </a:lnTo>
                  <a:lnTo>
                    <a:pt x="207257" y="229758"/>
                  </a:lnTo>
                  <a:lnTo>
                    <a:pt x="197227" y="230196"/>
                  </a:lnTo>
                  <a:lnTo>
                    <a:pt x="175921" y="230681"/>
                  </a:lnTo>
                  <a:lnTo>
                    <a:pt x="80593" y="231069"/>
                  </a:lnTo>
                  <a:lnTo>
                    <a:pt x="79447" y="230117"/>
                  </a:lnTo>
                  <a:lnTo>
                    <a:pt x="78682" y="228530"/>
                  </a:lnTo>
                  <a:lnTo>
                    <a:pt x="77153" y="22249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02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74"/>
          <p:cNvSpPr/>
          <p:nvPr/>
        </p:nvSpPr>
        <p:spPr>
          <a:xfrm>
            <a:off x="4796111" y="1783089"/>
            <a:ext cx="2819004" cy="2468754"/>
          </a:xfrm>
          <a:custGeom>
            <a:avLst/>
            <a:gdLst/>
            <a:ahLst/>
            <a:cxnLst/>
            <a:rect l="0" t="0" r="0" b="0"/>
            <a:pathLst>
              <a:path w="2819004" h="2468754">
                <a:moveTo>
                  <a:pt x="1644693" y="128578"/>
                </a:moveTo>
                <a:lnTo>
                  <a:pt x="1644693" y="115808"/>
                </a:lnTo>
                <a:lnTo>
                  <a:pt x="1643741" y="113397"/>
                </a:lnTo>
                <a:lnTo>
                  <a:pt x="1637850" y="105453"/>
                </a:lnTo>
                <a:lnTo>
                  <a:pt x="1624543" y="91396"/>
                </a:lnTo>
                <a:lnTo>
                  <a:pt x="1621734" y="89502"/>
                </a:lnTo>
                <a:lnTo>
                  <a:pt x="1613231" y="85885"/>
                </a:lnTo>
                <a:lnTo>
                  <a:pt x="1560950" y="54262"/>
                </a:lnTo>
                <a:lnTo>
                  <a:pt x="1540823" y="46657"/>
                </a:lnTo>
                <a:lnTo>
                  <a:pt x="1516473" y="41064"/>
                </a:lnTo>
                <a:lnTo>
                  <a:pt x="1481688" y="29283"/>
                </a:lnTo>
                <a:lnTo>
                  <a:pt x="1456638" y="23874"/>
                </a:lnTo>
                <a:lnTo>
                  <a:pt x="1427595" y="12132"/>
                </a:lnTo>
                <a:lnTo>
                  <a:pt x="1409447" y="9620"/>
                </a:lnTo>
                <a:lnTo>
                  <a:pt x="1387348" y="7924"/>
                </a:lnTo>
                <a:lnTo>
                  <a:pt x="1356440" y="1223"/>
                </a:lnTo>
                <a:lnTo>
                  <a:pt x="1274490" y="0"/>
                </a:lnTo>
                <a:lnTo>
                  <a:pt x="1241473" y="945"/>
                </a:lnTo>
                <a:lnTo>
                  <a:pt x="1158734" y="15172"/>
                </a:lnTo>
                <a:lnTo>
                  <a:pt x="1080205" y="37173"/>
                </a:lnTo>
                <a:lnTo>
                  <a:pt x="993011" y="62540"/>
                </a:lnTo>
                <a:lnTo>
                  <a:pt x="887769" y="103456"/>
                </a:lnTo>
                <a:lnTo>
                  <a:pt x="802084" y="135520"/>
                </a:lnTo>
                <a:lnTo>
                  <a:pt x="714550" y="188104"/>
                </a:lnTo>
                <a:lnTo>
                  <a:pt x="690276" y="200754"/>
                </a:lnTo>
                <a:lnTo>
                  <a:pt x="592948" y="266626"/>
                </a:lnTo>
                <a:lnTo>
                  <a:pt x="509067" y="334353"/>
                </a:lnTo>
                <a:lnTo>
                  <a:pt x="421319" y="405440"/>
                </a:lnTo>
                <a:lnTo>
                  <a:pt x="358965" y="478506"/>
                </a:lnTo>
                <a:lnTo>
                  <a:pt x="290244" y="563398"/>
                </a:lnTo>
                <a:lnTo>
                  <a:pt x="248329" y="615169"/>
                </a:lnTo>
                <a:lnTo>
                  <a:pt x="204672" y="683005"/>
                </a:lnTo>
                <a:lnTo>
                  <a:pt x="167631" y="757411"/>
                </a:lnTo>
                <a:lnTo>
                  <a:pt x="142018" y="805277"/>
                </a:lnTo>
                <a:lnTo>
                  <a:pt x="128160" y="828431"/>
                </a:lnTo>
                <a:lnTo>
                  <a:pt x="115004" y="863838"/>
                </a:lnTo>
                <a:lnTo>
                  <a:pt x="90207" y="939308"/>
                </a:lnTo>
                <a:lnTo>
                  <a:pt x="60735" y="1026856"/>
                </a:lnTo>
                <a:lnTo>
                  <a:pt x="35022" y="1099650"/>
                </a:lnTo>
                <a:lnTo>
                  <a:pt x="18630" y="1173879"/>
                </a:lnTo>
                <a:lnTo>
                  <a:pt x="9372" y="1242955"/>
                </a:lnTo>
                <a:lnTo>
                  <a:pt x="4983" y="1314119"/>
                </a:lnTo>
                <a:lnTo>
                  <a:pt x="0" y="1360132"/>
                </a:lnTo>
                <a:lnTo>
                  <a:pt x="6262" y="1426131"/>
                </a:lnTo>
                <a:lnTo>
                  <a:pt x="11802" y="1501866"/>
                </a:lnTo>
                <a:lnTo>
                  <a:pt x="30300" y="1577086"/>
                </a:lnTo>
                <a:lnTo>
                  <a:pt x="37854" y="1609537"/>
                </a:lnTo>
                <a:lnTo>
                  <a:pt x="42420" y="1643282"/>
                </a:lnTo>
                <a:lnTo>
                  <a:pt x="64890" y="1711653"/>
                </a:lnTo>
                <a:lnTo>
                  <a:pt x="96214" y="1780215"/>
                </a:lnTo>
                <a:lnTo>
                  <a:pt x="141660" y="1871653"/>
                </a:lnTo>
                <a:lnTo>
                  <a:pt x="195324" y="1943885"/>
                </a:lnTo>
                <a:lnTo>
                  <a:pt x="223512" y="1986428"/>
                </a:lnTo>
                <a:lnTo>
                  <a:pt x="250465" y="2013822"/>
                </a:lnTo>
                <a:lnTo>
                  <a:pt x="331158" y="2083081"/>
                </a:lnTo>
                <a:lnTo>
                  <a:pt x="455984" y="2177405"/>
                </a:lnTo>
                <a:lnTo>
                  <a:pt x="541876" y="2228683"/>
                </a:lnTo>
                <a:lnTo>
                  <a:pt x="619744" y="2271615"/>
                </a:lnTo>
                <a:lnTo>
                  <a:pt x="704655" y="2309544"/>
                </a:lnTo>
                <a:lnTo>
                  <a:pt x="790308" y="2350896"/>
                </a:lnTo>
                <a:lnTo>
                  <a:pt x="870135" y="2384979"/>
                </a:lnTo>
                <a:lnTo>
                  <a:pt x="943795" y="2407188"/>
                </a:lnTo>
                <a:lnTo>
                  <a:pt x="1018418" y="2425411"/>
                </a:lnTo>
                <a:lnTo>
                  <a:pt x="1096166" y="2440217"/>
                </a:lnTo>
                <a:lnTo>
                  <a:pt x="1174538" y="2454573"/>
                </a:lnTo>
                <a:lnTo>
                  <a:pt x="1256567" y="2462084"/>
                </a:lnTo>
                <a:lnTo>
                  <a:pt x="1335948" y="2467977"/>
                </a:lnTo>
                <a:lnTo>
                  <a:pt x="1409985" y="2468753"/>
                </a:lnTo>
                <a:lnTo>
                  <a:pt x="1488549" y="2462070"/>
                </a:lnTo>
                <a:lnTo>
                  <a:pt x="1562536" y="2453688"/>
                </a:lnTo>
                <a:lnTo>
                  <a:pt x="1645164" y="2440178"/>
                </a:lnTo>
                <a:lnTo>
                  <a:pt x="1721155" y="2430238"/>
                </a:lnTo>
                <a:lnTo>
                  <a:pt x="1807510" y="2409234"/>
                </a:lnTo>
                <a:lnTo>
                  <a:pt x="1879953" y="2388733"/>
                </a:lnTo>
                <a:lnTo>
                  <a:pt x="1957827" y="2367524"/>
                </a:lnTo>
                <a:lnTo>
                  <a:pt x="2040088" y="2334451"/>
                </a:lnTo>
                <a:lnTo>
                  <a:pt x="2152929" y="2274911"/>
                </a:lnTo>
                <a:lnTo>
                  <a:pt x="2229254" y="2235750"/>
                </a:lnTo>
                <a:lnTo>
                  <a:pt x="2310419" y="2185087"/>
                </a:lnTo>
                <a:lnTo>
                  <a:pt x="2390497" y="2132704"/>
                </a:lnTo>
                <a:lnTo>
                  <a:pt x="2440806" y="2091438"/>
                </a:lnTo>
                <a:lnTo>
                  <a:pt x="2520012" y="2014522"/>
                </a:lnTo>
                <a:lnTo>
                  <a:pt x="2572409" y="1968032"/>
                </a:lnTo>
                <a:lnTo>
                  <a:pt x="2631796" y="1897592"/>
                </a:lnTo>
                <a:lnTo>
                  <a:pt x="2681793" y="1830298"/>
                </a:lnTo>
                <a:lnTo>
                  <a:pt x="2699060" y="1804049"/>
                </a:lnTo>
                <a:lnTo>
                  <a:pt x="2721961" y="1773562"/>
                </a:lnTo>
                <a:lnTo>
                  <a:pt x="2760635" y="1697321"/>
                </a:lnTo>
                <a:lnTo>
                  <a:pt x="2770151" y="1671621"/>
                </a:lnTo>
                <a:lnTo>
                  <a:pt x="2775046" y="1664003"/>
                </a:lnTo>
                <a:lnTo>
                  <a:pt x="2793683" y="1643228"/>
                </a:lnTo>
                <a:lnTo>
                  <a:pt x="2802421" y="1627573"/>
                </a:lnTo>
                <a:lnTo>
                  <a:pt x="2806939" y="1611091"/>
                </a:lnTo>
                <a:lnTo>
                  <a:pt x="2818502" y="1541239"/>
                </a:lnTo>
                <a:lnTo>
                  <a:pt x="2819003" y="1512946"/>
                </a:lnTo>
                <a:lnTo>
                  <a:pt x="2814539" y="1490308"/>
                </a:lnTo>
                <a:lnTo>
                  <a:pt x="2805449" y="1462951"/>
                </a:lnTo>
                <a:lnTo>
                  <a:pt x="2801119" y="1388659"/>
                </a:lnTo>
                <a:lnTo>
                  <a:pt x="2795164" y="1363948"/>
                </a:lnTo>
                <a:lnTo>
                  <a:pt x="2770520" y="1294202"/>
                </a:lnTo>
                <a:lnTo>
                  <a:pt x="2730544" y="1174422"/>
                </a:lnTo>
                <a:lnTo>
                  <a:pt x="2699641" y="1103303"/>
                </a:lnTo>
                <a:lnTo>
                  <a:pt x="2675319" y="1028926"/>
                </a:lnTo>
                <a:lnTo>
                  <a:pt x="2658040" y="991907"/>
                </a:lnTo>
                <a:lnTo>
                  <a:pt x="2645667" y="961912"/>
                </a:lnTo>
                <a:lnTo>
                  <a:pt x="2610608" y="891601"/>
                </a:lnTo>
                <a:lnTo>
                  <a:pt x="2577545" y="818402"/>
                </a:lnTo>
                <a:lnTo>
                  <a:pt x="2552798" y="772046"/>
                </a:lnTo>
                <a:lnTo>
                  <a:pt x="2521577" y="720127"/>
                </a:lnTo>
                <a:lnTo>
                  <a:pt x="2503600" y="685800"/>
                </a:lnTo>
                <a:lnTo>
                  <a:pt x="2461574" y="617211"/>
                </a:lnTo>
                <a:lnTo>
                  <a:pt x="2443592" y="582921"/>
                </a:lnTo>
                <a:lnTo>
                  <a:pt x="2385108" y="510319"/>
                </a:lnTo>
                <a:lnTo>
                  <a:pt x="2336539" y="448143"/>
                </a:lnTo>
                <a:lnTo>
                  <a:pt x="2322703" y="435390"/>
                </a:lnTo>
                <a:lnTo>
                  <a:pt x="2274286" y="381271"/>
                </a:lnTo>
                <a:lnTo>
                  <a:pt x="2192749" y="317187"/>
                </a:lnTo>
                <a:lnTo>
                  <a:pt x="2106807" y="262086"/>
                </a:lnTo>
                <a:lnTo>
                  <a:pt x="2073161" y="242404"/>
                </a:lnTo>
                <a:lnTo>
                  <a:pt x="1987591" y="203268"/>
                </a:lnTo>
                <a:lnTo>
                  <a:pt x="1909688" y="180028"/>
                </a:lnTo>
                <a:lnTo>
                  <a:pt x="1827703" y="157154"/>
                </a:lnTo>
                <a:lnTo>
                  <a:pt x="1798931" y="149533"/>
                </a:lnTo>
                <a:lnTo>
                  <a:pt x="1713532" y="138044"/>
                </a:lnTo>
                <a:lnTo>
                  <a:pt x="1688585" y="136463"/>
                </a:lnTo>
                <a:lnTo>
                  <a:pt x="1660067" y="130418"/>
                </a:lnTo>
                <a:lnTo>
                  <a:pt x="1618976" y="12857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75"/>
          <p:cNvSpPr/>
          <p:nvPr/>
        </p:nvSpPr>
        <p:spPr>
          <a:xfrm>
            <a:off x="5472112" y="2108835"/>
            <a:ext cx="1543051" cy="1920241"/>
          </a:xfrm>
          <a:custGeom>
            <a:avLst/>
            <a:gdLst/>
            <a:ahLst/>
            <a:cxnLst/>
            <a:rect l="0" t="0" r="0" b="0"/>
            <a:pathLst>
              <a:path w="1543051" h="1920241">
                <a:moveTo>
                  <a:pt x="0" y="1920240"/>
                </a:moveTo>
                <a:lnTo>
                  <a:pt x="0" y="1915689"/>
                </a:lnTo>
                <a:lnTo>
                  <a:pt x="953" y="1914348"/>
                </a:lnTo>
                <a:lnTo>
                  <a:pt x="2540" y="1913455"/>
                </a:lnTo>
                <a:lnTo>
                  <a:pt x="7381" y="1912020"/>
                </a:lnTo>
                <a:lnTo>
                  <a:pt x="23125" y="1898018"/>
                </a:lnTo>
                <a:lnTo>
                  <a:pt x="28693" y="1896076"/>
                </a:lnTo>
                <a:lnTo>
                  <a:pt x="30558" y="1894605"/>
                </a:lnTo>
                <a:lnTo>
                  <a:pt x="31803" y="1892673"/>
                </a:lnTo>
                <a:lnTo>
                  <a:pt x="32631" y="1890432"/>
                </a:lnTo>
                <a:lnTo>
                  <a:pt x="36093" y="1885402"/>
                </a:lnTo>
                <a:lnTo>
                  <a:pt x="40806" y="1879039"/>
                </a:lnTo>
                <a:lnTo>
                  <a:pt x="51593" y="1861971"/>
                </a:lnTo>
                <a:lnTo>
                  <a:pt x="60054" y="1849635"/>
                </a:lnTo>
                <a:lnTo>
                  <a:pt x="77157" y="1819732"/>
                </a:lnTo>
                <a:lnTo>
                  <a:pt x="101083" y="1784322"/>
                </a:lnTo>
                <a:lnTo>
                  <a:pt x="108743" y="1772202"/>
                </a:lnTo>
                <a:lnTo>
                  <a:pt x="122814" y="1753716"/>
                </a:lnTo>
                <a:lnTo>
                  <a:pt x="149463" y="1706560"/>
                </a:lnTo>
                <a:lnTo>
                  <a:pt x="189793" y="1650105"/>
                </a:lnTo>
                <a:lnTo>
                  <a:pt x="225980" y="1594228"/>
                </a:lnTo>
                <a:lnTo>
                  <a:pt x="288610" y="1500184"/>
                </a:lnTo>
                <a:lnTo>
                  <a:pt x="336391" y="1441132"/>
                </a:lnTo>
                <a:lnTo>
                  <a:pt x="379684" y="1385675"/>
                </a:lnTo>
                <a:lnTo>
                  <a:pt x="415442" y="1338034"/>
                </a:lnTo>
                <a:lnTo>
                  <a:pt x="457569" y="1294542"/>
                </a:lnTo>
                <a:lnTo>
                  <a:pt x="501510" y="1243020"/>
                </a:lnTo>
                <a:lnTo>
                  <a:pt x="544467" y="1184197"/>
                </a:lnTo>
                <a:lnTo>
                  <a:pt x="587338" y="1131674"/>
                </a:lnTo>
                <a:lnTo>
                  <a:pt x="623833" y="1086181"/>
                </a:lnTo>
                <a:lnTo>
                  <a:pt x="644897" y="1056209"/>
                </a:lnTo>
                <a:lnTo>
                  <a:pt x="686058" y="1011790"/>
                </a:lnTo>
                <a:lnTo>
                  <a:pt x="731367" y="960140"/>
                </a:lnTo>
                <a:lnTo>
                  <a:pt x="773491" y="908686"/>
                </a:lnTo>
                <a:lnTo>
                  <a:pt x="816875" y="846137"/>
                </a:lnTo>
                <a:lnTo>
                  <a:pt x="857577" y="798036"/>
                </a:lnTo>
                <a:lnTo>
                  <a:pt x="902822" y="745877"/>
                </a:lnTo>
                <a:lnTo>
                  <a:pt x="943332" y="702954"/>
                </a:lnTo>
                <a:lnTo>
                  <a:pt x="989890" y="651510"/>
                </a:lnTo>
                <a:lnTo>
                  <a:pt x="1040191" y="591502"/>
                </a:lnTo>
                <a:lnTo>
                  <a:pt x="1090666" y="531495"/>
                </a:lnTo>
                <a:lnTo>
                  <a:pt x="1136898" y="471487"/>
                </a:lnTo>
                <a:lnTo>
                  <a:pt x="1183159" y="419258"/>
                </a:lnTo>
                <a:lnTo>
                  <a:pt x="1225710" y="366783"/>
                </a:lnTo>
                <a:lnTo>
                  <a:pt x="1271581" y="308696"/>
                </a:lnTo>
                <a:lnTo>
                  <a:pt x="1317307" y="255596"/>
                </a:lnTo>
                <a:lnTo>
                  <a:pt x="1363028" y="205901"/>
                </a:lnTo>
                <a:lnTo>
                  <a:pt x="1420178" y="148592"/>
                </a:lnTo>
                <a:lnTo>
                  <a:pt x="1467842" y="92510"/>
                </a:lnTo>
                <a:lnTo>
                  <a:pt x="1487885" y="71378"/>
                </a:lnTo>
                <a:lnTo>
                  <a:pt x="1494085" y="61568"/>
                </a:lnTo>
                <a:lnTo>
                  <a:pt x="1502556" y="53398"/>
                </a:lnTo>
                <a:lnTo>
                  <a:pt x="1532676" y="27444"/>
                </a:lnTo>
                <a:lnTo>
                  <a:pt x="1538494" y="21678"/>
                </a:lnTo>
                <a:lnTo>
                  <a:pt x="1540013" y="19214"/>
                </a:lnTo>
                <a:lnTo>
                  <a:pt x="1543015" y="8712"/>
                </a:lnTo>
                <a:lnTo>
                  <a:pt x="15430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76"/>
          <p:cNvSpPr/>
          <p:nvPr/>
        </p:nvSpPr>
        <p:spPr>
          <a:xfrm>
            <a:off x="6235065" y="2957661"/>
            <a:ext cx="102858" cy="85543"/>
          </a:xfrm>
          <a:custGeom>
            <a:avLst/>
            <a:gdLst/>
            <a:ahLst/>
            <a:cxnLst/>
            <a:rect l="0" t="0" r="0" b="0"/>
            <a:pathLst>
              <a:path w="102858" h="85543">
                <a:moveTo>
                  <a:pt x="0" y="16996"/>
                </a:moveTo>
                <a:lnTo>
                  <a:pt x="8219" y="16996"/>
                </a:lnTo>
                <a:lnTo>
                  <a:pt x="10955" y="14456"/>
                </a:lnTo>
                <a:lnTo>
                  <a:pt x="13018" y="12445"/>
                </a:lnTo>
                <a:lnTo>
                  <a:pt x="16299" y="11105"/>
                </a:lnTo>
                <a:lnTo>
                  <a:pt x="20391" y="10211"/>
                </a:lnTo>
                <a:lnTo>
                  <a:pt x="25024" y="9615"/>
                </a:lnTo>
                <a:lnTo>
                  <a:pt x="29065" y="9218"/>
                </a:lnTo>
                <a:lnTo>
                  <a:pt x="32712" y="8953"/>
                </a:lnTo>
                <a:lnTo>
                  <a:pt x="36095" y="8776"/>
                </a:lnTo>
                <a:lnTo>
                  <a:pt x="39303" y="9611"/>
                </a:lnTo>
                <a:lnTo>
                  <a:pt x="42395" y="11120"/>
                </a:lnTo>
                <a:lnTo>
                  <a:pt x="45408" y="13079"/>
                </a:lnTo>
                <a:lnTo>
                  <a:pt x="48370" y="14385"/>
                </a:lnTo>
                <a:lnTo>
                  <a:pt x="51297" y="15255"/>
                </a:lnTo>
                <a:lnTo>
                  <a:pt x="54200" y="15835"/>
                </a:lnTo>
                <a:lnTo>
                  <a:pt x="57088" y="16222"/>
                </a:lnTo>
                <a:lnTo>
                  <a:pt x="59966" y="16480"/>
                </a:lnTo>
                <a:lnTo>
                  <a:pt x="62837" y="16652"/>
                </a:lnTo>
                <a:lnTo>
                  <a:pt x="65704" y="17719"/>
                </a:lnTo>
                <a:lnTo>
                  <a:pt x="68568" y="19383"/>
                </a:lnTo>
                <a:lnTo>
                  <a:pt x="71429" y="21445"/>
                </a:lnTo>
                <a:lnTo>
                  <a:pt x="74289" y="23772"/>
                </a:lnTo>
                <a:lnTo>
                  <a:pt x="77148" y="26276"/>
                </a:lnTo>
                <a:lnTo>
                  <a:pt x="84030" y="32588"/>
                </a:lnTo>
                <a:lnTo>
                  <a:pt x="92956" y="41386"/>
                </a:lnTo>
                <a:lnTo>
                  <a:pt x="93403" y="42781"/>
                </a:lnTo>
                <a:lnTo>
                  <a:pt x="93702" y="44663"/>
                </a:lnTo>
                <a:lnTo>
                  <a:pt x="93900" y="46871"/>
                </a:lnTo>
                <a:lnTo>
                  <a:pt x="94032" y="49295"/>
                </a:lnTo>
                <a:lnTo>
                  <a:pt x="94263" y="58279"/>
                </a:lnTo>
                <a:lnTo>
                  <a:pt x="93321" y="58806"/>
                </a:lnTo>
                <a:lnTo>
                  <a:pt x="91742" y="59157"/>
                </a:lnTo>
                <a:lnTo>
                  <a:pt x="89736" y="59391"/>
                </a:lnTo>
                <a:lnTo>
                  <a:pt x="88399" y="60499"/>
                </a:lnTo>
                <a:lnTo>
                  <a:pt x="87507" y="62191"/>
                </a:lnTo>
                <a:lnTo>
                  <a:pt x="86913" y="64271"/>
                </a:lnTo>
                <a:lnTo>
                  <a:pt x="85565" y="65658"/>
                </a:lnTo>
                <a:lnTo>
                  <a:pt x="83713" y="66582"/>
                </a:lnTo>
                <a:lnTo>
                  <a:pt x="81526" y="67198"/>
                </a:lnTo>
                <a:lnTo>
                  <a:pt x="79116" y="67609"/>
                </a:lnTo>
                <a:lnTo>
                  <a:pt x="76556" y="67883"/>
                </a:lnTo>
                <a:lnTo>
                  <a:pt x="70155" y="68323"/>
                </a:lnTo>
                <a:lnTo>
                  <a:pt x="66740" y="68383"/>
                </a:lnTo>
                <a:lnTo>
                  <a:pt x="56786" y="68422"/>
                </a:lnTo>
                <a:lnTo>
                  <a:pt x="54049" y="67472"/>
                </a:lnTo>
                <a:lnTo>
                  <a:pt x="51273" y="65887"/>
                </a:lnTo>
                <a:lnTo>
                  <a:pt x="48470" y="63878"/>
                </a:lnTo>
                <a:lnTo>
                  <a:pt x="45648" y="62538"/>
                </a:lnTo>
                <a:lnTo>
                  <a:pt x="42814" y="61645"/>
                </a:lnTo>
                <a:lnTo>
                  <a:pt x="39973" y="61049"/>
                </a:lnTo>
                <a:lnTo>
                  <a:pt x="37126" y="59700"/>
                </a:lnTo>
                <a:lnTo>
                  <a:pt x="34275" y="57848"/>
                </a:lnTo>
                <a:lnTo>
                  <a:pt x="27408" y="52582"/>
                </a:lnTo>
                <a:lnTo>
                  <a:pt x="26844" y="51198"/>
                </a:lnTo>
                <a:lnTo>
                  <a:pt x="26468" y="49322"/>
                </a:lnTo>
                <a:lnTo>
                  <a:pt x="26218" y="47119"/>
                </a:lnTo>
                <a:lnTo>
                  <a:pt x="26051" y="44698"/>
                </a:lnTo>
                <a:lnTo>
                  <a:pt x="25940" y="42132"/>
                </a:lnTo>
                <a:lnTo>
                  <a:pt x="25761" y="35719"/>
                </a:lnTo>
                <a:lnTo>
                  <a:pt x="25721" y="26899"/>
                </a:lnTo>
                <a:lnTo>
                  <a:pt x="26672" y="25503"/>
                </a:lnTo>
                <a:lnTo>
                  <a:pt x="28259" y="23620"/>
                </a:lnTo>
                <a:lnTo>
                  <a:pt x="30269" y="21412"/>
                </a:lnTo>
                <a:lnTo>
                  <a:pt x="32562" y="19940"/>
                </a:lnTo>
                <a:lnTo>
                  <a:pt x="35043" y="18959"/>
                </a:lnTo>
                <a:lnTo>
                  <a:pt x="37649" y="18305"/>
                </a:lnTo>
                <a:lnTo>
                  <a:pt x="40339" y="17868"/>
                </a:lnTo>
                <a:lnTo>
                  <a:pt x="43085" y="17578"/>
                </a:lnTo>
                <a:lnTo>
                  <a:pt x="45869" y="17384"/>
                </a:lnTo>
                <a:lnTo>
                  <a:pt x="48676" y="17255"/>
                </a:lnTo>
                <a:lnTo>
                  <a:pt x="54336" y="17111"/>
                </a:lnTo>
                <a:lnTo>
                  <a:pt x="80011" y="16999"/>
                </a:lnTo>
                <a:lnTo>
                  <a:pt x="82868" y="17950"/>
                </a:lnTo>
                <a:lnTo>
                  <a:pt x="85725" y="19537"/>
                </a:lnTo>
                <a:lnTo>
                  <a:pt x="88582" y="21548"/>
                </a:lnTo>
                <a:lnTo>
                  <a:pt x="91440" y="23841"/>
                </a:lnTo>
                <a:lnTo>
                  <a:pt x="94297" y="26321"/>
                </a:lnTo>
                <a:lnTo>
                  <a:pt x="97154" y="28928"/>
                </a:lnTo>
                <a:lnTo>
                  <a:pt x="99060" y="31618"/>
                </a:lnTo>
                <a:lnTo>
                  <a:pt x="100330" y="34364"/>
                </a:lnTo>
                <a:lnTo>
                  <a:pt x="101176" y="37148"/>
                </a:lnTo>
                <a:lnTo>
                  <a:pt x="101741" y="39955"/>
                </a:lnTo>
                <a:lnTo>
                  <a:pt x="102117" y="42780"/>
                </a:lnTo>
                <a:lnTo>
                  <a:pt x="102368" y="45615"/>
                </a:lnTo>
                <a:lnTo>
                  <a:pt x="102535" y="48458"/>
                </a:lnTo>
                <a:lnTo>
                  <a:pt x="102826" y="58169"/>
                </a:lnTo>
                <a:lnTo>
                  <a:pt x="102857" y="63909"/>
                </a:lnTo>
                <a:lnTo>
                  <a:pt x="101908" y="66369"/>
                </a:lnTo>
                <a:lnTo>
                  <a:pt x="100324" y="68961"/>
                </a:lnTo>
                <a:lnTo>
                  <a:pt x="95488" y="75415"/>
                </a:lnTo>
                <a:lnTo>
                  <a:pt x="94138" y="76897"/>
                </a:lnTo>
                <a:lnTo>
                  <a:pt x="90099" y="81084"/>
                </a:lnTo>
                <a:lnTo>
                  <a:pt x="87689" y="82581"/>
                </a:lnTo>
                <a:lnTo>
                  <a:pt x="85129" y="83579"/>
                </a:lnTo>
                <a:lnTo>
                  <a:pt x="82470" y="84245"/>
                </a:lnTo>
                <a:lnTo>
                  <a:pt x="79744" y="84689"/>
                </a:lnTo>
                <a:lnTo>
                  <a:pt x="76976" y="84985"/>
                </a:lnTo>
                <a:lnTo>
                  <a:pt x="74177" y="85182"/>
                </a:lnTo>
                <a:lnTo>
                  <a:pt x="71359" y="85313"/>
                </a:lnTo>
                <a:lnTo>
                  <a:pt x="65687" y="85459"/>
                </a:lnTo>
                <a:lnTo>
                  <a:pt x="57139" y="85542"/>
                </a:lnTo>
                <a:lnTo>
                  <a:pt x="54285" y="84600"/>
                </a:lnTo>
                <a:lnTo>
                  <a:pt x="51430" y="83021"/>
                </a:lnTo>
                <a:lnTo>
                  <a:pt x="48574" y="81015"/>
                </a:lnTo>
                <a:lnTo>
                  <a:pt x="45717" y="78725"/>
                </a:lnTo>
                <a:lnTo>
                  <a:pt x="42861" y="76247"/>
                </a:lnTo>
                <a:lnTo>
                  <a:pt x="40004" y="73641"/>
                </a:lnTo>
                <a:lnTo>
                  <a:pt x="34289" y="68207"/>
                </a:lnTo>
                <a:lnTo>
                  <a:pt x="31432" y="65424"/>
                </a:lnTo>
                <a:lnTo>
                  <a:pt x="29527" y="62617"/>
                </a:lnTo>
                <a:lnTo>
                  <a:pt x="28257" y="59792"/>
                </a:lnTo>
                <a:lnTo>
                  <a:pt x="27410" y="56957"/>
                </a:lnTo>
                <a:lnTo>
                  <a:pt x="26846" y="54114"/>
                </a:lnTo>
                <a:lnTo>
                  <a:pt x="26469" y="51266"/>
                </a:lnTo>
                <a:lnTo>
                  <a:pt x="26219" y="48415"/>
                </a:lnTo>
                <a:lnTo>
                  <a:pt x="26051" y="45562"/>
                </a:lnTo>
                <a:lnTo>
                  <a:pt x="25866" y="39852"/>
                </a:lnTo>
                <a:lnTo>
                  <a:pt x="25761" y="31282"/>
                </a:lnTo>
                <a:lnTo>
                  <a:pt x="26699" y="28425"/>
                </a:lnTo>
                <a:lnTo>
                  <a:pt x="28277" y="25568"/>
                </a:lnTo>
                <a:lnTo>
                  <a:pt x="30281" y="22711"/>
                </a:lnTo>
                <a:lnTo>
                  <a:pt x="32570" y="19853"/>
                </a:lnTo>
                <a:lnTo>
                  <a:pt x="35048" y="16996"/>
                </a:lnTo>
                <a:lnTo>
                  <a:pt x="37653" y="14139"/>
                </a:lnTo>
                <a:lnTo>
                  <a:pt x="43087" y="8424"/>
                </a:lnTo>
                <a:lnTo>
                  <a:pt x="49786" y="1545"/>
                </a:lnTo>
                <a:lnTo>
                  <a:pt x="52240" y="980"/>
                </a:lnTo>
                <a:lnTo>
                  <a:pt x="55782" y="604"/>
                </a:lnTo>
                <a:lnTo>
                  <a:pt x="66052" y="0"/>
                </a:lnTo>
                <a:lnTo>
                  <a:pt x="67847" y="903"/>
                </a:lnTo>
                <a:lnTo>
                  <a:pt x="69996" y="2457"/>
                </a:lnTo>
                <a:lnTo>
                  <a:pt x="72381" y="4446"/>
                </a:lnTo>
                <a:lnTo>
                  <a:pt x="74924" y="6724"/>
                </a:lnTo>
                <a:lnTo>
                  <a:pt x="84114" y="15455"/>
                </a:lnTo>
                <a:lnTo>
                  <a:pt x="84651" y="17874"/>
                </a:lnTo>
                <a:lnTo>
                  <a:pt x="85009" y="21391"/>
                </a:lnTo>
                <a:lnTo>
                  <a:pt x="85406" y="29427"/>
                </a:lnTo>
                <a:lnTo>
                  <a:pt x="85683" y="40776"/>
                </a:lnTo>
                <a:lnTo>
                  <a:pt x="84744" y="42374"/>
                </a:lnTo>
                <a:lnTo>
                  <a:pt x="83166" y="44392"/>
                </a:lnTo>
                <a:lnTo>
                  <a:pt x="77152" y="5128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77"/>
          <p:cNvSpPr/>
          <p:nvPr/>
        </p:nvSpPr>
        <p:spPr>
          <a:xfrm>
            <a:off x="4872037" y="3000375"/>
            <a:ext cx="1877379" cy="1174433"/>
          </a:xfrm>
          <a:custGeom>
            <a:avLst/>
            <a:gdLst/>
            <a:ahLst/>
            <a:cxnLst/>
            <a:rect l="0" t="0" r="0" b="0"/>
            <a:pathLst>
              <a:path w="1877379" h="1174433">
                <a:moveTo>
                  <a:pt x="0" y="0"/>
                </a:moveTo>
                <a:lnTo>
                  <a:pt x="7381" y="0"/>
                </a:lnTo>
                <a:lnTo>
                  <a:pt x="15181" y="5891"/>
                </a:lnTo>
                <a:lnTo>
                  <a:pt x="24142" y="8219"/>
                </a:lnTo>
                <a:lnTo>
                  <a:pt x="32250" y="14394"/>
                </a:lnTo>
                <a:lnTo>
                  <a:pt x="37511" y="15922"/>
                </a:lnTo>
                <a:lnTo>
                  <a:pt x="39295" y="17282"/>
                </a:lnTo>
                <a:lnTo>
                  <a:pt x="40484" y="19141"/>
                </a:lnTo>
                <a:lnTo>
                  <a:pt x="41277" y="21333"/>
                </a:lnTo>
                <a:lnTo>
                  <a:pt x="42758" y="22795"/>
                </a:lnTo>
                <a:lnTo>
                  <a:pt x="44698" y="23769"/>
                </a:lnTo>
                <a:lnTo>
                  <a:pt x="46944" y="24418"/>
                </a:lnTo>
                <a:lnTo>
                  <a:pt x="51979" y="27680"/>
                </a:lnTo>
                <a:lnTo>
                  <a:pt x="66918" y="41283"/>
                </a:lnTo>
                <a:lnTo>
                  <a:pt x="77189" y="46945"/>
                </a:lnTo>
                <a:lnTo>
                  <a:pt x="80034" y="49394"/>
                </a:lnTo>
                <a:lnTo>
                  <a:pt x="81931" y="51979"/>
                </a:lnTo>
                <a:lnTo>
                  <a:pt x="84991" y="57392"/>
                </a:lnTo>
                <a:lnTo>
                  <a:pt x="89527" y="62972"/>
                </a:lnTo>
                <a:lnTo>
                  <a:pt x="93022" y="64841"/>
                </a:lnTo>
                <a:lnTo>
                  <a:pt x="106090" y="68424"/>
                </a:lnTo>
                <a:lnTo>
                  <a:pt x="113191" y="72638"/>
                </a:lnTo>
                <a:lnTo>
                  <a:pt x="125511" y="82152"/>
                </a:lnTo>
                <a:lnTo>
                  <a:pt x="134238" y="85619"/>
                </a:lnTo>
                <a:lnTo>
                  <a:pt x="145720" y="94841"/>
                </a:lnTo>
                <a:lnTo>
                  <a:pt x="152395" y="100254"/>
                </a:lnTo>
                <a:lnTo>
                  <a:pt x="173115" y="114331"/>
                </a:lnTo>
                <a:lnTo>
                  <a:pt x="186455" y="125736"/>
                </a:lnTo>
                <a:lnTo>
                  <a:pt x="200132" y="133351"/>
                </a:lnTo>
                <a:lnTo>
                  <a:pt x="210640" y="136984"/>
                </a:lnTo>
                <a:lnTo>
                  <a:pt x="241664" y="157267"/>
                </a:lnTo>
                <a:lnTo>
                  <a:pt x="255028" y="168613"/>
                </a:lnTo>
                <a:lnTo>
                  <a:pt x="289938" y="191453"/>
                </a:lnTo>
                <a:lnTo>
                  <a:pt x="298089" y="199708"/>
                </a:lnTo>
                <a:lnTo>
                  <a:pt x="301596" y="204576"/>
                </a:lnTo>
                <a:lnTo>
                  <a:pt x="305839" y="207821"/>
                </a:lnTo>
                <a:lnTo>
                  <a:pt x="310573" y="209985"/>
                </a:lnTo>
                <a:lnTo>
                  <a:pt x="315633" y="211427"/>
                </a:lnTo>
                <a:lnTo>
                  <a:pt x="319960" y="214294"/>
                </a:lnTo>
                <a:lnTo>
                  <a:pt x="340737" y="236543"/>
                </a:lnTo>
                <a:lnTo>
                  <a:pt x="391564" y="271457"/>
                </a:lnTo>
                <a:lnTo>
                  <a:pt x="448492" y="305752"/>
                </a:lnTo>
                <a:lnTo>
                  <a:pt x="483969" y="331470"/>
                </a:lnTo>
                <a:lnTo>
                  <a:pt x="503446" y="342900"/>
                </a:lnTo>
                <a:lnTo>
                  <a:pt x="516199" y="351472"/>
                </a:lnTo>
                <a:lnTo>
                  <a:pt x="529503" y="360045"/>
                </a:lnTo>
                <a:lnTo>
                  <a:pt x="542018" y="368617"/>
                </a:lnTo>
                <a:lnTo>
                  <a:pt x="555250" y="377190"/>
                </a:lnTo>
                <a:lnTo>
                  <a:pt x="567744" y="385762"/>
                </a:lnTo>
                <a:lnTo>
                  <a:pt x="597707" y="402907"/>
                </a:lnTo>
                <a:lnTo>
                  <a:pt x="610486" y="411479"/>
                </a:lnTo>
                <a:lnTo>
                  <a:pt x="615588" y="414337"/>
                </a:lnTo>
                <a:lnTo>
                  <a:pt x="618989" y="417195"/>
                </a:lnTo>
                <a:lnTo>
                  <a:pt x="621257" y="420052"/>
                </a:lnTo>
                <a:lnTo>
                  <a:pt x="622769" y="422910"/>
                </a:lnTo>
                <a:lnTo>
                  <a:pt x="629529" y="428625"/>
                </a:lnTo>
                <a:lnTo>
                  <a:pt x="683446" y="462915"/>
                </a:lnTo>
                <a:lnTo>
                  <a:pt x="696215" y="471487"/>
                </a:lnTo>
                <a:lnTo>
                  <a:pt x="709523" y="480060"/>
                </a:lnTo>
                <a:lnTo>
                  <a:pt x="722554" y="491490"/>
                </a:lnTo>
                <a:lnTo>
                  <a:pt x="726495" y="493395"/>
                </a:lnTo>
                <a:lnTo>
                  <a:pt x="751990" y="501253"/>
                </a:lnTo>
                <a:lnTo>
                  <a:pt x="803437" y="531509"/>
                </a:lnTo>
                <a:lnTo>
                  <a:pt x="816223" y="540071"/>
                </a:lnTo>
                <a:lnTo>
                  <a:pt x="829537" y="548641"/>
                </a:lnTo>
                <a:lnTo>
                  <a:pt x="833059" y="551498"/>
                </a:lnTo>
                <a:lnTo>
                  <a:pt x="837313" y="553403"/>
                </a:lnTo>
                <a:lnTo>
                  <a:pt x="863350" y="561261"/>
                </a:lnTo>
                <a:lnTo>
                  <a:pt x="898117" y="582976"/>
                </a:lnTo>
                <a:lnTo>
                  <a:pt x="901640" y="585818"/>
                </a:lnTo>
                <a:lnTo>
                  <a:pt x="949642" y="611506"/>
                </a:lnTo>
                <a:lnTo>
                  <a:pt x="960543" y="614680"/>
                </a:lnTo>
                <a:lnTo>
                  <a:pt x="971738" y="617044"/>
                </a:lnTo>
                <a:lnTo>
                  <a:pt x="987799" y="623729"/>
                </a:lnTo>
                <a:lnTo>
                  <a:pt x="1043093" y="654376"/>
                </a:lnTo>
                <a:lnTo>
                  <a:pt x="1094425" y="680085"/>
                </a:lnTo>
                <a:lnTo>
                  <a:pt x="1099187" y="683895"/>
                </a:lnTo>
                <a:lnTo>
                  <a:pt x="1111392" y="697406"/>
                </a:lnTo>
                <a:lnTo>
                  <a:pt x="1132100" y="710987"/>
                </a:lnTo>
                <a:lnTo>
                  <a:pt x="1188730" y="740083"/>
                </a:lnTo>
                <a:lnTo>
                  <a:pt x="1219836" y="761164"/>
                </a:lnTo>
                <a:lnTo>
                  <a:pt x="1238685" y="770995"/>
                </a:lnTo>
                <a:lnTo>
                  <a:pt x="1291664" y="804641"/>
                </a:lnTo>
                <a:lnTo>
                  <a:pt x="1320175" y="822429"/>
                </a:lnTo>
                <a:lnTo>
                  <a:pt x="1348741" y="838130"/>
                </a:lnTo>
                <a:lnTo>
                  <a:pt x="1364933" y="850738"/>
                </a:lnTo>
                <a:lnTo>
                  <a:pt x="1377139" y="857225"/>
                </a:lnTo>
                <a:lnTo>
                  <a:pt x="1424869" y="891415"/>
                </a:lnTo>
                <a:lnTo>
                  <a:pt x="1446257" y="902945"/>
                </a:lnTo>
                <a:lnTo>
                  <a:pt x="1457486" y="906134"/>
                </a:lnTo>
                <a:lnTo>
                  <a:pt x="1463148" y="906984"/>
                </a:lnTo>
                <a:lnTo>
                  <a:pt x="1468827" y="909456"/>
                </a:lnTo>
                <a:lnTo>
                  <a:pt x="1489089" y="924571"/>
                </a:lnTo>
                <a:lnTo>
                  <a:pt x="1497160" y="930985"/>
                </a:lnTo>
                <a:lnTo>
                  <a:pt x="1551669" y="960110"/>
                </a:lnTo>
                <a:lnTo>
                  <a:pt x="1566241" y="968689"/>
                </a:lnTo>
                <a:lnTo>
                  <a:pt x="1593173" y="988695"/>
                </a:lnTo>
                <a:lnTo>
                  <a:pt x="1617866" y="1002982"/>
                </a:lnTo>
                <a:lnTo>
                  <a:pt x="1659386" y="1033462"/>
                </a:lnTo>
                <a:lnTo>
                  <a:pt x="1683172" y="1043782"/>
                </a:lnTo>
                <a:lnTo>
                  <a:pt x="1702829" y="1059250"/>
                </a:lnTo>
                <a:lnTo>
                  <a:pt x="1708678" y="1061327"/>
                </a:lnTo>
                <a:lnTo>
                  <a:pt x="1717326" y="1062497"/>
                </a:lnTo>
                <a:lnTo>
                  <a:pt x="1720193" y="1063614"/>
                </a:lnTo>
                <a:lnTo>
                  <a:pt x="1725921" y="1067394"/>
                </a:lnTo>
                <a:lnTo>
                  <a:pt x="1734181" y="1069710"/>
                </a:lnTo>
                <a:lnTo>
                  <a:pt x="1739050" y="1070328"/>
                </a:lnTo>
                <a:lnTo>
                  <a:pt x="1747002" y="1073553"/>
                </a:lnTo>
                <a:lnTo>
                  <a:pt x="1750455" y="1075747"/>
                </a:lnTo>
                <a:lnTo>
                  <a:pt x="1752757" y="1078162"/>
                </a:lnTo>
                <a:lnTo>
                  <a:pt x="1754293" y="1080725"/>
                </a:lnTo>
                <a:lnTo>
                  <a:pt x="1755315" y="1083386"/>
                </a:lnTo>
                <a:lnTo>
                  <a:pt x="1757903" y="1085159"/>
                </a:lnTo>
                <a:lnTo>
                  <a:pt x="1769694" y="1088609"/>
                </a:lnTo>
                <a:lnTo>
                  <a:pt x="1776495" y="1092791"/>
                </a:lnTo>
                <a:lnTo>
                  <a:pt x="1788623" y="1102285"/>
                </a:lnTo>
                <a:lnTo>
                  <a:pt x="1797317" y="1105748"/>
                </a:lnTo>
                <a:lnTo>
                  <a:pt x="1803060" y="1109933"/>
                </a:lnTo>
                <a:lnTo>
                  <a:pt x="1804972" y="1112383"/>
                </a:lnTo>
                <a:lnTo>
                  <a:pt x="1806247" y="1114969"/>
                </a:lnTo>
                <a:lnTo>
                  <a:pt x="1807097" y="1117644"/>
                </a:lnTo>
                <a:lnTo>
                  <a:pt x="1808617" y="1119429"/>
                </a:lnTo>
                <a:lnTo>
                  <a:pt x="1810583" y="1120618"/>
                </a:lnTo>
                <a:lnTo>
                  <a:pt x="1815306" y="1121940"/>
                </a:lnTo>
                <a:lnTo>
                  <a:pt x="1820580" y="1122527"/>
                </a:lnTo>
                <a:lnTo>
                  <a:pt x="1823320" y="1123636"/>
                </a:lnTo>
                <a:lnTo>
                  <a:pt x="1831727" y="1128796"/>
                </a:lnTo>
                <a:lnTo>
                  <a:pt x="1837403" y="1130337"/>
                </a:lnTo>
                <a:lnTo>
                  <a:pt x="1839299" y="1131700"/>
                </a:lnTo>
                <a:lnTo>
                  <a:pt x="1840561" y="1133562"/>
                </a:lnTo>
                <a:lnTo>
                  <a:pt x="1841403" y="1135755"/>
                </a:lnTo>
                <a:lnTo>
                  <a:pt x="1842918" y="1137218"/>
                </a:lnTo>
                <a:lnTo>
                  <a:pt x="1844879" y="1138192"/>
                </a:lnTo>
                <a:lnTo>
                  <a:pt x="1850320" y="1139757"/>
                </a:lnTo>
                <a:lnTo>
                  <a:pt x="1867498" y="1155988"/>
                </a:lnTo>
                <a:lnTo>
                  <a:pt x="1868887" y="1156421"/>
                </a:lnTo>
                <a:lnTo>
                  <a:pt x="1872969" y="1156902"/>
                </a:lnTo>
                <a:lnTo>
                  <a:pt x="1874438" y="1157983"/>
                </a:lnTo>
                <a:lnTo>
                  <a:pt x="1875418" y="1159656"/>
                </a:lnTo>
                <a:lnTo>
                  <a:pt x="1877344" y="1165752"/>
                </a:lnTo>
                <a:lnTo>
                  <a:pt x="1877378" y="117443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8"/>
          <p:cNvSpPr/>
          <p:nvPr/>
        </p:nvSpPr>
        <p:spPr>
          <a:xfrm>
            <a:off x="5960775" y="3403282"/>
            <a:ext cx="128557" cy="240031"/>
          </a:xfrm>
          <a:custGeom>
            <a:avLst/>
            <a:gdLst/>
            <a:ahLst/>
            <a:cxnLst/>
            <a:rect l="0" t="0" r="0" b="0"/>
            <a:pathLst>
              <a:path w="128557" h="240031">
                <a:moveTo>
                  <a:pt x="8542" y="205740"/>
                </a:moveTo>
                <a:lnTo>
                  <a:pt x="13093" y="205740"/>
                </a:lnTo>
                <a:lnTo>
                  <a:pt x="14433" y="204788"/>
                </a:lnTo>
                <a:lnTo>
                  <a:pt x="15327" y="203200"/>
                </a:lnTo>
                <a:lnTo>
                  <a:pt x="16761" y="198359"/>
                </a:lnTo>
                <a:lnTo>
                  <a:pt x="17832" y="197962"/>
                </a:lnTo>
                <a:lnTo>
                  <a:pt x="21561" y="197521"/>
                </a:lnTo>
                <a:lnTo>
                  <a:pt x="22936" y="196450"/>
                </a:lnTo>
                <a:lnTo>
                  <a:pt x="23853" y="194785"/>
                </a:lnTo>
                <a:lnTo>
                  <a:pt x="24465" y="192722"/>
                </a:lnTo>
                <a:lnTo>
                  <a:pt x="25825" y="191346"/>
                </a:lnTo>
                <a:lnTo>
                  <a:pt x="27684" y="190429"/>
                </a:lnTo>
                <a:lnTo>
                  <a:pt x="29876" y="189818"/>
                </a:lnTo>
                <a:lnTo>
                  <a:pt x="31337" y="188458"/>
                </a:lnTo>
                <a:lnTo>
                  <a:pt x="32311" y="186598"/>
                </a:lnTo>
                <a:lnTo>
                  <a:pt x="32961" y="184406"/>
                </a:lnTo>
                <a:lnTo>
                  <a:pt x="34346" y="182945"/>
                </a:lnTo>
                <a:lnTo>
                  <a:pt x="36222" y="181971"/>
                </a:lnTo>
                <a:lnTo>
                  <a:pt x="38425" y="181322"/>
                </a:lnTo>
                <a:lnTo>
                  <a:pt x="40847" y="179936"/>
                </a:lnTo>
                <a:lnTo>
                  <a:pt x="43414" y="178060"/>
                </a:lnTo>
                <a:lnTo>
                  <a:pt x="46077" y="175857"/>
                </a:lnTo>
                <a:lnTo>
                  <a:pt x="48806" y="173435"/>
                </a:lnTo>
                <a:lnTo>
                  <a:pt x="58318" y="164456"/>
                </a:lnTo>
                <a:lnTo>
                  <a:pt x="90107" y="132748"/>
                </a:lnTo>
                <a:lnTo>
                  <a:pt x="91493" y="130409"/>
                </a:lnTo>
                <a:lnTo>
                  <a:pt x="93445" y="123518"/>
                </a:lnTo>
                <a:lnTo>
                  <a:pt x="93902" y="121572"/>
                </a:lnTo>
                <a:lnTo>
                  <a:pt x="94159" y="115926"/>
                </a:lnTo>
                <a:lnTo>
                  <a:pt x="93243" y="114431"/>
                </a:lnTo>
                <a:lnTo>
                  <a:pt x="91679" y="113435"/>
                </a:lnTo>
                <a:lnTo>
                  <a:pt x="89684" y="112771"/>
                </a:lnTo>
                <a:lnTo>
                  <a:pt x="88354" y="111375"/>
                </a:lnTo>
                <a:lnTo>
                  <a:pt x="87468" y="109493"/>
                </a:lnTo>
                <a:lnTo>
                  <a:pt x="86045" y="104178"/>
                </a:lnTo>
                <a:lnTo>
                  <a:pt x="83310" y="100912"/>
                </a:lnTo>
                <a:lnTo>
                  <a:pt x="81248" y="98707"/>
                </a:lnTo>
                <a:lnTo>
                  <a:pt x="78920" y="97237"/>
                </a:lnTo>
                <a:lnTo>
                  <a:pt x="76416" y="96257"/>
                </a:lnTo>
                <a:lnTo>
                  <a:pt x="73794" y="95604"/>
                </a:lnTo>
                <a:lnTo>
                  <a:pt x="72046" y="94216"/>
                </a:lnTo>
                <a:lnTo>
                  <a:pt x="70880" y="92338"/>
                </a:lnTo>
                <a:lnTo>
                  <a:pt x="69010" y="87031"/>
                </a:lnTo>
                <a:lnTo>
                  <a:pt x="66214" y="83766"/>
                </a:lnTo>
                <a:lnTo>
                  <a:pt x="61209" y="78459"/>
                </a:lnTo>
                <a:lnTo>
                  <a:pt x="26995" y="44171"/>
                </a:lnTo>
                <a:lnTo>
                  <a:pt x="26559" y="42782"/>
                </a:lnTo>
                <a:lnTo>
                  <a:pt x="26075" y="38700"/>
                </a:lnTo>
                <a:lnTo>
                  <a:pt x="24993" y="37230"/>
                </a:lnTo>
                <a:lnTo>
                  <a:pt x="23319" y="36250"/>
                </a:lnTo>
                <a:lnTo>
                  <a:pt x="21251" y="35597"/>
                </a:lnTo>
                <a:lnTo>
                  <a:pt x="18920" y="34208"/>
                </a:lnTo>
                <a:lnTo>
                  <a:pt x="16413" y="32331"/>
                </a:lnTo>
                <a:lnTo>
                  <a:pt x="9003" y="26105"/>
                </a:lnTo>
                <a:lnTo>
                  <a:pt x="6207" y="25890"/>
                </a:lnTo>
                <a:lnTo>
                  <a:pt x="1202" y="25752"/>
                </a:lnTo>
                <a:lnTo>
                  <a:pt x="1744" y="24788"/>
                </a:lnTo>
                <a:lnTo>
                  <a:pt x="4886" y="21177"/>
                </a:lnTo>
                <a:lnTo>
                  <a:pt x="8539" y="17148"/>
                </a:lnTo>
                <a:lnTo>
                  <a:pt x="0" y="25687"/>
                </a:lnTo>
                <a:lnTo>
                  <a:pt x="4529" y="25709"/>
                </a:lnTo>
                <a:lnTo>
                  <a:pt x="5867" y="26664"/>
                </a:lnTo>
                <a:lnTo>
                  <a:pt x="6759" y="28254"/>
                </a:lnTo>
                <a:lnTo>
                  <a:pt x="7353" y="30266"/>
                </a:lnTo>
                <a:lnTo>
                  <a:pt x="10554" y="35041"/>
                </a:lnTo>
                <a:lnTo>
                  <a:pt x="12741" y="37649"/>
                </a:lnTo>
                <a:lnTo>
                  <a:pt x="15151" y="39386"/>
                </a:lnTo>
                <a:lnTo>
                  <a:pt x="17710" y="40545"/>
                </a:lnTo>
                <a:lnTo>
                  <a:pt x="20369" y="41318"/>
                </a:lnTo>
                <a:lnTo>
                  <a:pt x="23095" y="42785"/>
                </a:lnTo>
                <a:lnTo>
                  <a:pt x="25864" y="44716"/>
                </a:lnTo>
                <a:lnTo>
                  <a:pt x="32601" y="50108"/>
                </a:lnTo>
                <a:lnTo>
                  <a:pt x="36062" y="50845"/>
                </a:lnTo>
                <a:lnTo>
                  <a:pt x="38319" y="51042"/>
                </a:lnTo>
                <a:lnTo>
                  <a:pt x="40776" y="52126"/>
                </a:lnTo>
                <a:lnTo>
                  <a:pt x="43366" y="53800"/>
                </a:lnTo>
                <a:lnTo>
                  <a:pt x="46045" y="55870"/>
                </a:lnTo>
                <a:lnTo>
                  <a:pt x="48785" y="57249"/>
                </a:lnTo>
                <a:lnTo>
                  <a:pt x="51563" y="58169"/>
                </a:lnTo>
                <a:lnTo>
                  <a:pt x="54368" y="58781"/>
                </a:lnTo>
                <a:lnTo>
                  <a:pt x="57190" y="60143"/>
                </a:lnTo>
                <a:lnTo>
                  <a:pt x="60024" y="62002"/>
                </a:lnTo>
                <a:lnTo>
                  <a:pt x="62866" y="64195"/>
                </a:lnTo>
                <a:lnTo>
                  <a:pt x="65713" y="65657"/>
                </a:lnTo>
                <a:lnTo>
                  <a:pt x="68563" y="66631"/>
                </a:lnTo>
                <a:lnTo>
                  <a:pt x="75432" y="68195"/>
                </a:lnTo>
                <a:lnTo>
                  <a:pt x="77900" y="69276"/>
                </a:lnTo>
                <a:lnTo>
                  <a:pt x="85723" y="73017"/>
                </a:lnTo>
                <a:lnTo>
                  <a:pt x="89523" y="74396"/>
                </a:lnTo>
                <a:lnTo>
                  <a:pt x="93010" y="75314"/>
                </a:lnTo>
                <a:lnTo>
                  <a:pt x="100898" y="76790"/>
                </a:lnTo>
                <a:lnTo>
                  <a:pt x="104516" y="76991"/>
                </a:lnTo>
                <a:lnTo>
                  <a:pt x="106815" y="77045"/>
                </a:lnTo>
                <a:lnTo>
                  <a:pt x="108347" y="78033"/>
                </a:lnTo>
                <a:lnTo>
                  <a:pt x="109369" y="79645"/>
                </a:lnTo>
                <a:lnTo>
                  <a:pt x="110050" y="81672"/>
                </a:lnTo>
                <a:lnTo>
                  <a:pt x="111457" y="83023"/>
                </a:lnTo>
                <a:lnTo>
                  <a:pt x="113347" y="83924"/>
                </a:lnTo>
                <a:lnTo>
                  <a:pt x="118673" y="85369"/>
                </a:lnTo>
                <a:lnTo>
                  <a:pt x="121942" y="85567"/>
                </a:lnTo>
                <a:lnTo>
                  <a:pt x="127251" y="85694"/>
                </a:lnTo>
                <a:lnTo>
                  <a:pt x="127686" y="86657"/>
                </a:lnTo>
                <a:lnTo>
                  <a:pt x="128542" y="94140"/>
                </a:lnTo>
                <a:lnTo>
                  <a:pt x="128556" y="98839"/>
                </a:lnTo>
                <a:lnTo>
                  <a:pt x="127604" y="100183"/>
                </a:lnTo>
                <a:lnTo>
                  <a:pt x="126017" y="101078"/>
                </a:lnTo>
                <a:lnTo>
                  <a:pt x="124006" y="101676"/>
                </a:lnTo>
                <a:lnTo>
                  <a:pt x="122666" y="103026"/>
                </a:lnTo>
                <a:lnTo>
                  <a:pt x="121772" y="104879"/>
                </a:lnTo>
                <a:lnTo>
                  <a:pt x="121176" y="107067"/>
                </a:lnTo>
                <a:lnTo>
                  <a:pt x="119827" y="108526"/>
                </a:lnTo>
                <a:lnTo>
                  <a:pt x="117974" y="109498"/>
                </a:lnTo>
                <a:lnTo>
                  <a:pt x="115787" y="110146"/>
                </a:lnTo>
                <a:lnTo>
                  <a:pt x="114328" y="111531"/>
                </a:lnTo>
                <a:lnTo>
                  <a:pt x="113356" y="113406"/>
                </a:lnTo>
                <a:lnTo>
                  <a:pt x="112708" y="115609"/>
                </a:lnTo>
                <a:lnTo>
                  <a:pt x="109448" y="120597"/>
                </a:lnTo>
                <a:lnTo>
                  <a:pt x="107246" y="123260"/>
                </a:lnTo>
                <a:lnTo>
                  <a:pt x="105777" y="125989"/>
                </a:lnTo>
                <a:lnTo>
                  <a:pt x="104145" y="131560"/>
                </a:lnTo>
                <a:lnTo>
                  <a:pt x="102757" y="133426"/>
                </a:lnTo>
                <a:lnTo>
                  <a:pt x="100879" y="134671"/>
                </a:lnTo>
                <a:lnTo>
                  <a:pt x="98676" y="135501"/>
                </a:lnTo>
                <a:lnTo>
                  <a:pt x="96254" y="137006"/>
                </a:lnTo>
                <a:lnTo>
                  <a:pt x="93686" y="138963"/>
                </a:lnTo>
                <a:lnTo>
                  <a:pt x="91023" y="141219"/>
                </a:lnTo>
                <a:lnTo>
                  <a:pt x="89247" y="143676"/>
                </a:lnTo>
                <a:lnTo>
                  <a:pt x="87274" y="148946"/>
                </a:lnTo>
                <a:lnTo>
                  <a:pt x="85795" y="150732"/>
                </a:lnTo>
                <a:lnTo>
                  <a:pt x="83856" y="151923"/>
                </a:lnTo>
                <a:lnTo>
                  <a:pt x="81612" y="152718"/>
                </a:lnTo>
                <a:lnTo>
                  <a:pt x="79162" y="154199"/>
                </a:lnTo>
                <a:lnTo>
                  <a:pt x="76577" y="156139"/>
                </a:lnTo>
                <a:lnTo>
                  <a:pt x="73901" y="158385"/>
                </a:lnTo>
                <a:lnTo>
                  <a:pt x="72117" y="160836"/>
                </a:lnTo>
                <a:lnTo>
                  <a:pt x="70135" y="166097"/>
                </a:lnTo>
                <a:lnTo>
                  <a:pt x="68654" y="167882"/>
                </a:lnTo>
                <a:lnTo>
                  <a:pt x="66715" y="169071"/>
                </a:lnTo>
                <a:lnTo>
                  <a:pt x="64468" y="169864"/>
                </a:lnTo>
                <a:lnTo>
                  <a:pt x="62972" y="171345"/>
                </a:lnTo>
                <a:lnTo>
                  <a:pt x="61973" y="173285"/>
                </a:lnTo>
                <a:lnTo>
                  <a:pt x="61308" y="175531"/>
                </a:lnTo>
                <a:lnTo>
                  <a:pt x="58028" y="180567"/>
                </a:lnTo>
                <a:lnTo>
                  <a:pt x="52713" y="187009"/>
                </a:lnTo>
                <a:lnTo>
                  <a:pt x="51986" y="190430"/>
                </a:lnTo>
                <a:lnTo>
                  <a:pt x="51792" y="192676"/>
                </a:lnTo>
                <a:lnTo>
                  <a:pt x="50710" y="195126"/>
                </a:lnTo>
                <a:lnTo>
                  <a:pt x="46969" y="200387"/>
                </a:lnTo>
                <a:lnTo>
                  <a:pt x="44637" y="202172"/>
                </a:lnTo>
                <a:lnTo>
                  <a:pt x="42130" y="203361"/>
                </a:lnTo>
                <a:lnTo>
                  <a:pt x="39507" y="204154"/>
                </a:lnTo>
                <a:lnTo>
                  <a:pt x="37758" y="205636"/>
                </a:lnTo>
                <a:lnTo>
                  <a:pt x="36592" y="207575"/>
                </a:lnTo>
                <a:lnTo>
                  <a:pt x="34721" y="212982"/>
                </a:lnTo>
                <a:lnTo>
                  <a:pt x="31924" y="216261"/>
                </a:lnTo>
                <a:lnTo>
                  <a:pt x="26919" y="221577"/>
                </a:lnTo>
                <a:lnTo>
                  <a:pt x="26235" y="224843"/>
                </a:lnTo>
                <a:lnTo>
                  <a:pt x="25693" y="232334"/>
                </a:lnTo>
                <a:lnTo>
                  <a:pt x="25690" y="235974"/>
                </a:lnTo>
                <a:lnTo>
                  <a:pt x="24736" y="237326"/>
                </a:lnTo>
                <a:lnTo>
                  <a:pt x="23148" y="238227"/>
                </a:lnTo>
                <a:lnTo>
                  <a:pt x="17145" y="240021"/>
                </a:lnTo>
                <a:lnTo>
                  <a:pt x="17115" y="240030"/>
                </a:lnTo>
                <a:lnTo>
                  <a:pt x="24496" y="240030"/>
                </a:lnTo>
                <a:lnTo>
                  <a:pt x="24893" y="239077"/>
                </a:lnTo>
                <a:lnTo>
                  <a:pt x="25673" y="231615"/>
                </a:lnTo>
                <a:lnTo>
                  <a:pt x="25684" y="226938"/>
                </a:lnTo>
                <a:lnTo>
                  <a:pt x="26638" y="225587"/>
                </a:lnTo>
                <a:lnTo>
                  <a:pt x="28226" y="224686"/>
                </a:lnTo>
                <a:lnTo>
                  <a:pt x="30237" y="224086"/>
                </a:lnTo>
                <a:lnTo>
                  <a:pt x="31578" y="222733"/>
                </a:lnTo>
                <a:lnTo>
                  <a:pt x="32471" y="220879"/>
                </a:lnTo>
                <a:lnTo>
                  <a:pt x="33068" y="218690"/>
                </a:lnTo>
                <a:lnTo>
                  <a:pt x="36270" y="213718"/>
                </a:lnTo>
                <a:lnTo>
                  <a:pt x="38457" y="211059"/>
                </a:lnTo>
                <a:lnTo>
                  <a:pt x="40868" y="209286"/>
                </a:lnTo>
                <a:lnTo>
                  <a:pt x="43428" y="208104"/>
                </a:lnTo>
                <a:lnTo>
                  <a:pt x="46087" y="207316"/>
                </a:lnTo>
                <a:lnTo>
                  <a:pt x="47859" y="205838"/>
                </a:lnTo>
                <a:lnTo>
                  <a:pt x="49041" y="203900"/>
                </a:lnTo>
                <a:lnTo>
                  <a:pt x="49829" y="201656"/>
                </a:lnTo>
                <a:lnTo>
                  <a:pt x="53244" y="196623"/>
                </a:lnTo>
                <a:lnTo>
                  <a:pt x="58647" y="190181"/>
                </a:lnTo>
                <a:lnTo>
                  <a:pt x="61926" y="186760"/>
                </a:lnTo>
                <a:lnTo>
                  <a:pt x="64134" y="184514"/>
                </a:lnTo>
                <a:lnTo>
                  <a:pt x="65606" y="182065"/>
                </a:lnTo>
                <a:lnTo>
                  <a:pt x="67241" y="176802"/>
                </a:lnTo>
                <a:lnTo>
                  <a:pt x="70508" y="171289"/>
                </a:lnTo>
                <a:lnTo>
                  <a:pt x="72713" y="168485"/>
                </a:lnTo>
                <a:lnTo>
                  <a:pt x="75135" y="165664"/>
                </a:lnTo>
                <a:lnTo>
                  <a:pt x="77702" y="162830"/>
                </a:lnTo>
                <a:lnTo>
                  <a:pt x="80367" y="159988"/>
                </a:lnTo>
                <a:lnTo>
                  <a:pt x="83095" y="158094"/>
                </a:lnTo>
                <a:lnTo>
                  <a:pt x="85867" y="156831"/>
                </a:lnTo>
                <a:lnTo>
                  <a:pt x="88667" y="155989"/>
                </a:lnTo>
                <a:lnTo>
                  <a:pt x="90533" y="154475"/>
                </a:lnTo>
                <a:lnTo>
                  <a:pt x="91778" y="152514"/>
                </a:lnTo>
                <a:lnTo>
                  <a:pt x="92608" y="150253"/>
                </a:lnTo>
                <a:lnTo>
                  <a:pt x="96070" y="145202"/>
                </a:lnTo>
                <a:lnTo>
                  <a:pt x="98326" y="142521"/>
                </a:lnTo>
                <a:lnTo>
                  <a:pt x="100783" y="139782"/>
                </a:lnTo>
                <a:lnTo>
                  <a:pt x="106053" y="134198"/>
                </a:lnTo>
                <a:lnTo>
                  <a:pt x="107839" y="131375"/>
                </a:lnTo>
                <a:lnTo>
                  <a:pt x="109824" y="125699"/>
                </a:lnTo>
                <a:lnTo>
                  <a:pt x="113246" y="120001"/>
                </a:lnTo>
                <a:lnTo>
                  <a:pt x="118653" y="113133"/>
                </a:lnTo>
                <a:lnTo>
                  <a:pt x="121933" y="109654"/>
                </a:lnTo>
                <a:lnTo>
                  <a:pt x="124141" y="107393"/>
                </a:lnTo>
                <a:lnTo>
                  <a:pt x="125613" y="104932"/>
                </a:lnTo>
                <a:lnTo>
                  <a:pt x="127685" y="97872"/>
                </a:lnTo>
                <a:lnTo>
                  <a:pt x="128442" y="94768"/>
                </a:lnTo>
                <a:lnTo>
                  <a:pt x="128542" y="87575"/>
                </a:lnTo>
                <a:lnTo>
                  <a:pt x="128556" y="78453"/>
                </a:lnTo>
                <a:lnTo>
                  <a:pt x="126017" y="75190"/>
                </a:lnTo>
                <a:lnTo>
                  <a:pt x="121176" y="69886"/>
                </a:lnTo>
                <a:lnTo>
                  <a:pt x="119827" y="69451"/>
                </a:lnTo>
                <a:lnTo>
                  <a:pt x="117974" y="69161"/>
                </a:lnTo>
                <a:lnTo>
                  <a:pt x="115787" y="68967"/>
                </a:lnTo>
                <a:lnTo>
                  <a:pt x="114328" y="67885"/>
                </a:lnTo>
                <a:lnTo>
                  <a:pt x="113356" y="66212"/>
                </a:lnTo>
                <a:lnTo>
                  <a:pt x="111796" y="61233"/>
                </a:lnTo>
                <a:lnTo>
                  <a:pt x="109043" y="58012"/>
                </a:lnTo>
                <a:lnTo>
                  <a:pt x="104065" y="52734"/>
                </a:lnTo>
                <a:lnTo>
                  <a:pt x="90101" y="38699"/>
                </a:lnTo>
                <a:lnTo>
                  <a:pt x="87680" y="37229"/>
                </a:lnTo>
                <a:lnTo>
                  <a:pt x="85113" y="36249"/>
                </a:lnTo>
                <a:lnTo>
                  <a:pt x="82449" y="35596"/>
                </a:lnTo>
                <a:lnTo>
                  <a:pt x="80674" y="34208"/>
                </a:lnTo>
                <a:lnTo>
                  <a:pt x="79490" y="32331"/>
                </a:lnTo>
                <a:lnTo>
                  <a:pt x="78700" y="30126"/>
                </a:lnTo>
                <a:lnTo>
                  <a:pt x="77222" y="28657"/>
                </a:lnTo>
                <a:lnTo>
                  <a:pt x="75284" y="27677"/>
                </a:lnTo>
                <a:lnTo>
                  <a:pt x="73039" y="27024"/>
                </a:lnTo>
                <a:lnTo>
                  <a:pt x="72495" y="25636"/>
                </a:lnTo>
                <a:lnTo>
                  <a:pt x="73085" y="23758"/>
                </a:lnTo>
                <a:lnTo>
                  <a:pt x="76325" y="18451"/>
                </a:lnTo>
                <a:lnTo>
                  <a:pt x="75638" y="18016"/>
                </a:lnTo>
                <a:lnTo>
                  <a:pt x="72335" y="17532"/>
                </a:lnTo>
                <a:lnTo>
                  <a:pt x="70121" y="16451"/>
                </a:lnTo>
                <a:lnTo>
                  <a:pt x="67692" y="14777"/>
                </a:lnTo>
                <a:lnTo>
                  <a:pt x="61501" y="9798"/>
                </a:lnTo>
                <a:lnTo>
                  <a:pt x="58114" y="9117"/>
                </a:lnTo>
                <a:lnTo>
                  <a:pt x="55877" y="8936"/>
                </a:lnTo>
                <a:lnTo>
                  <a:pt x="53434" y="7862"/>
                </a:lnTo>
                <a:lnTo>
                  <a:pt x="50853" y="6194"/>
                </a:lnTo>
                <a:lnTo>
                  <a:pt x="44416" y="1224"/>
                </a:lnTo>
                <a:lnTo>
                  <a:pt x="40997" y="544"/>
                </a:lnTo>
                <a:lnTo>
                  <a:pt x="38751" y="363"/>
                </a:lnTo>
                <a:lnTo>
                  <a:pt x="36301" y="242"/>
                </a:lnTo>
                <a:lnTo>
                  <a:pt x="2568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79"/>
          <p:cNvSpPr/>
          <p:nvPr/>
        </p:nvSpPr>
        <p:spPr>
          <a:xfrm>
            <a:off x="6020752" y="3874770"/>
            <a:ext cx="25719" cy="162878"/>
          </a:xfrm>
          <a:custGeom>
            <a:avLst/>
            <a:gdLst/>
            <a:ahLst/>
            <a:cxnLst/>
            <a:rect l="0" t="0" r="0" b="0"/>
            <a:pathLst>
              <a:path w="25719" h="162878">
                <a:moveTo>
                  <a:pt x="0" y="0"/>
                </a:moveTo>
                <a:lnTo>
                  <a:pt x="0" y="28692"/>
                </a:lnTo>
                <a:lnTo>
                  <a:pt x="953" y="31510"/>
                </a:lnTo>
                <a:lnTo>
                  <a:pt x="2540" y="34342"/>
                </a:lnTo>
                <a:lnTo>
                  <a:pt x="4551" y="37182"/>
                </a:lnTo>
                <a:lnTo>
                  <a:pt x="5892" y="40980"/>
                </a:lnTo>
                <a:lnTo>
                  <a:pt x="6785" y="45418"/>
                </a:lnTo>
                <a:lnTo>
                  <a:pt x="7381" y="50281"/>
                </a:lnTo>
                <a:lnTo>
                  <a:pt x="7778" y="54476"/>
                </a:lnTo>
                <a:lnTo>
                  <a:pt x="8043" y="58224"/>
                </a:lnTo>
                <a:lnTo>
                  <a:pt x="8219" y="61676"/>
                </a:lnTo>
                <a:lnTo>
                  <a:pt x="8416" y="70591"/>
                </a:lnTo>
                <a:lnTo>
                  <a:pt x="8571" y="114266"/>
                </a:lnTo>
                <a:lnTo>
                  <a:pt x="9524" y="118087"/>
                </a:lnTo>
                <a:lnTo>
                  <a:pt x="11112" y="122540"/>
                </a:lnTo>
                <a:lnTo>
                  <a:pt x="15953" y="134272"/>
                </a:lnTo>
                <a:lnTo>
                  <a:pt x="16615" y="138416"/>
                </a:lnTo>
                <a:lnTo>
                  <a:pt x="16910" y="143433"/>
                </a:lnTo>
                <a:lnTo>
                  <a:pt x="17136" y="153825"/>
                </a:lnTo>
                <a:lnTo>
                  <a:pt x="18092" y="154937"/>
                </a:lnTo>
                <a:lnTo>
                  <a:pt x="19681" y="156631"/>
                </a:lnTo>
                <a:lnTo>
                  <a:pt x="25718" y="16287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0"/>
          <p:cNvSpPr/>
          <p:nvPr/>
        </p:nvSpPr>
        <p:spPr>
          <a:xfrm>
            <a:off x="6089332" y="3891915"/>
            <a:ext cx="171451" cy="102871"/>
          </a:xfrm>
          <a:custGeom>
            <a:avLst/>
            <a:gdLst/>
            <a:ahLst/>
            <a:cxnLst/>
            <a:rect l="0" t="0" r="0" b="0"/>
            <a:pathLst>
              <a:path w="171451" h="102871">
                <a:moveTo>
                  <a:pt x="0" y="25717"/>
                </a:moveTo>
                <a:lnTo>
                  <a:pt x="0" y="17498"/>
                </a:lnTo>
                <a:lnTo>
                  <a:pt x="4551" y="17249"/>
                </a:lnTo>
                <a:lnTo>
                  <a:pt x="5892" y="16262"/>
                </a:lnTo>
                <a:lnTo>
                  <a:pt x="6785" y="14651"/>
                </a:lnTo>
                <a:lnTo>
                  <a:pt x="7381" y="12625"/>
                </a:lnTo>
                <a:lnTo>
                  <a:pt x="8731" y="11274"/>
                </a:lnTo>
                <a:lnTo>
                  <a:pt x="10583" y="10373"/>
                </a:lnTo>
                <a:lnTo>
                  <a:pt x="12770" y="9773"/>
                </a:lnTo>
                <a:lnTo>
                  <a:pt x="17741" y="6566"/>
                </a:lnTo>
                <a:lnTo>
                  <a:pt x="24142" y="1296"/>
                </a:lnTo>
                <a:lnTo>
                  <a:pt x="26572" y="864"/>
                </a:lnTo>
                <a:lnTo>
                  <a:pt x="30097" y="576"/>
                </a:lnTo>
                <a:lnTo>
                  <a:pt x="38142" y="256"/>
                </a:lnTo>
                <a:lnTo>
                  <a:pt x="48026" y="76"/>
                </a:lnTo>
                <a:lnTo>
                  <a:pt x="72623" y="0"/>
                </a:lnTo>
                <a:lnTo>
                  <a:pt x="75085" y="953"/>
                </a:lnTo>
                <a:lnTo>
                  <a:pt x="77679" y="2540"/>
                </a:lnTo>
                <a:lnTo>
                  <a:pt x="84136" y="7381"/>
                </a:lnTo>
                <a:lnTo>
                  <a:pt x="87559" y="10583"/>
                </a:lnTo>
                <a:lnTo>
                  <a:pt x="101643" y="24492"/>
                </a:lnTo>
                <a:lnTo>
                  <a:pt x="102053" y="25853"/>
                </a:lnTo>
                <a:lnTo>
                  <a:pt x="102325" y="27713"/>
                </a:lnTo>
                <a:lnTo>
                  <a:pt x="102762" y="32990"/>
                </a:lnTo>
                <a:lnTo>
                  <a:pt x="101846" y="34376"/>
                </a:lnTo>
                <a:lnTo>
                  <a:pt x="100282" y="36252"/>
                </a:lnTo>
                <a:lnTo>
                  <a:pt x="95480" y="41556"/>
                </a:lnTo>
                <a:lnTo>
                  <a:pt x="95085" y="42944"/>
                </a:lnTo>
                <a:lnTo>
                  <a:pt x="94823" y="44822"/>
                </a:lnTo>
                <a:lnTo>
                  <a:pt x="94648" y="47026"/>
                </a:lnTo>
                <a:lnTo>
                  <a:pt x="93578" y="49448"/>
                </a:lnTo>
                <a:lnTo>
                  <a:pt x="91913" y="52015"/>
                </a:lnTo>
                <a:lnTo>
                  <a:pt x="86948" y="58429"/>
                </a:lnTo>
                <a:lnTo>
                  <a:pt x="86540" y="59907"/>
                </a:lnTo>
                <a:lnTo>
                  <a:pt x="86268" y="61845"/>
                </a:lnTo>
                <a:lnTo>
                  <a:pt x="86087" y="64090"/>
                </a:lnTo>
                <a:lnTo>
                  <a:pt x="85014" y="65587"/>
                </a:lnTo>
                <a:lnTo>
                  <a:pt x="83346" y="66584"/>
                </a:lnTo>
                <a:lnTo>
                  <a:pt x="81282" y="67249"/>
                </a:lnTo>
                <a:lnTo>
                  <a:pt x="79905" y="68645"/>
                </a:lnTo>
                <a:lnTo>
                  <a:pt x="78988" y="70529"/>
                </a:lnTo>
                <a:lnTo>
                  <a:pt x="77260" y="76765"/>
                </a:lnTo>
                <a:lnTo>
                  <a:pt x="74660" y="79520"/>
                </a:lnTo>
                <a:lnTo>
                  <a:pt x="68686" y="85617"/>
                </a:lnTo>
                <a:lnTo>
                  <a:pt x="68627" y="88217"/>
                </a:lnTo>
                <a:lnTo>
                  <a:pt x="68580" y="102838"/>
                </a:lnTo>
                <a:lnTo>
                  <a:pt x="105844" y="102870"/>
                </a:lnTo>
                <a:lnTo>
                  <a:pt x="108663" y="101917"/>
                </a:lnTo>
                <a:lnTo>
                  <a:pt x="111494" y="100330"/>
                </a:lnTo>
                <a:lnTo>
                  <a:pt x="114335" y="98319"/>
                </a:lnTo>
                <a:lnTo>
                  <a:pt x="117181" y="96978"/>
                </a:lnTo>
                <a:lnTo>
                  <a:pt x="120031" y="96084"/>
                </a:lnTo>
                <a:lnTo>
                  <a:pt x="126897" y="94650"/>
                </a:lnTo>
                <a:lnTo>
                  <a:pt x="130376" y="94454"/>
                </a:lnTo>
                <a:lnTo>
                  <a:pt x="137690" y="94344"/>
                </a:lnTo>
                <a:lnTo>
                  <a:pt x="171450" y="9429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1"/>
          <p:cNvSpPr/>
          <p:nvPr/>
        </p:nvSpPr>
        <p:spPr>
          <a:xfrm>
            <a:off x="6346507" y="3043237"/>
            <a:ext cx="25719" cy="120016"/>
          </a:xfrm>
          <a:custGeom>
            <a:avLst/>
            <a:gdLst/>
            <a:ahLst/>
            <a:cxnLst/>
            <a:rect l="0" t="0" r="0" b="0"/>
            <a:pathLst>
              <a:path w="25719" h="120016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2" y="15181"/>
                </a:lnTo>
                <a:lnTo>
                  <a:pt x="6785" y="17741"/>
                </a:lnTo>
                <a:lnTo>
                  <a:pt x="7381" y="20400"/>
                </a:lnTo>
                <a:lnTo>
                  <a:pt x="7778" y="23125"/>
                </a:lnTo>
                <a:lnTo>
                  <a:pt x="8043" y="25894"/>
                </a:lnTo>
                <a:lnTo>
                  <a:pt x="8219" y="28693"/>
                </a:lnTo>
                <a:lnTo>
                  <a:pt x="8415" y="36882"/>
                </a:lnTo>
                <a:lnTo>
                  <a:pt x="8570" y="71334"/>
                </a:lnTo>
                <a:lnTo>
                  <a:pt x="9523" y="74226"/>
                </a:lnTo>
                <a:lnTo>
                  <a:pt x="11111" y="77107"/>
                </a:lnTo>
                <a:lnTo>
                  <a:pt x="13123" y="79979"/>
                </a:lnTo>
                <a:lnTo>
                  <a:pt x="14464" y="82847"/>
                </a:lnTo>
                <a:lnTo>
                  <a:pt x="15357" y="85711"/>
                </a:lnTo>
                <a:lnTo>
                  <a:pt x="15953" y="88573"/>
                </a:lnTo>
                <a:lnTo>
                  <a:pt x="16350" y="91434"/>
                </a:lnTo>
                <a:lnTo>
                  <a:pt x="16615" y="94294"/>
                </a:lnTo>
                <a:lnTo>
                  <a:pt x="17041" y="101176"/>
                </a:lnTo>
                <a:lnTo>
                  <a:pt x="17098" y="104657"/>
                </a:lnTo>
                <a:lnTo>
                  <a:pt x="17114" y="106919"/>
                </a:lnTo>
                <a:lnTo>
                  <a:pt x="18077" y="108427"/>
                </a:lnTo>
                <a:lnTo>
                  <a:pt x="19671" y="109432"/>
                </a:lnTo>
                <a:lnTo>
                  <a:pt x="21687" y="110102"/>
                </a:lnTo>
                <a:lnTo>
                  <a:pt x="23030" y="111501"/>
                </a:lnTo>
                <a:lnTo>
                  <a:pt x="23926" y="113387"/>
                </a:lnTo>
                <a:lnTo>
                  <a:pt x="25718" y="1200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2"/>
          <p:cNvSpPr/>
          <p:nvPr/>
        </p:nvSpPr>
        <p:spPr>
          <a:xfrm>
            <a:off x="6415087" y="3223260"/>
            <a:ext cx="60009" cy="128588"/>
          </a:xfrm>
          <a:custGeom>
            <a:avLst/>
            <a:gdLst/>
            <a:ahLst/>
            <a:cxnLst/>
            <a:rect l="0" t="0" r="0" b="0"/>
            <a:pathLst>
              <a:path w="60009" h="128588">
                <a:moveTo>
                  <a:pt x="0" y="0"/>
                </a:moveTo>
                <a:lnTo>
                  <a:pt x="0" y="13018"/>
                </a:lnTo>
                <a:lnTo>
                  <a:pt x="953" y="15346"/>
                </a:lnTo>
                <a:lnTo>
                  <a:pt x="2540" y="17851"/>
                </a:lnTo>
                <a:lnTo>
                  <a:pt x="4551" y="20473"/>
                </a:lnTo>
                <a:lnTo>
                  <a:pt x="5892" y="23173"/>
                </a:lnTo>
                <a:lnTo>
                  <a:pt x="6785" y="25926"/>
                </a:lnTo>
                <a:lnTo>
                  <a:pt x="7381" y="28714"/>
                </a:lnTo>
                <a:lnTo>
                  <a:pt x="8730" y="31525"/>
                </a:lnTo>
                <a:lnTo>
                  <a:pt x="10583" y="34352"/>
                </a:lnTo>
                <a:lnTo>
                  <a:pt x="12770" y="37189"/>
                </a:lnTo>
                <a:lnTo>
                  <a:pt x="14229" y="40032"/>
                </a:lnTo>
                <a:lnTo>
                  <a:pt x="15201" y="42880"/>
                </a:lnTo>
                <a:lnTo>
                  <a:pt x="15849" y="45732"/>
                </a:lnTo>
                <a:lnTo>
                  <a:pt x="16281" y="48586"/>
                </a:lnTo>
                <a:lnTo>
                  <a:pt x="16569" y="51440"/>
                </a:lnTo>
                <a:lnTo>
                  <a:pt x="16761" y="54296"/>
                </a:lnTo>
                <a:lnTo>
                  <a:pt x="17842" y="57152"/>
                </a:lnTo>
                <a:lnTo>
                  <a:pt x="19515" y="60009"/>
                </a:lnTo>
                <a:lnTo>
                  <a:pt x="21582" y="62866"/>
                </a:lnTo>
                <a:lnTo>
                  <a:pt x="22961" y="65723"/>
                </a:lnTo>
                <a:lnTo>
                  <a:pt x="23880" y="68580"/>
                </a:lnTo>
                <a:lnTo>
                  <a:pt x="24492" y="71437"/>
                </a:lnTo>
                <a:lnTo>
                  <a:pt x="25853" y="74295"/>
                </a:lnTo>
                <a:lnTo>
                  <a:pt x="27713" y="77152"/>
                </a:lnTo>
                <a:lnTo>
                  <a:pt x="29906" y="80010"/>
                </a:lnTo>
                <a:lnTo>
                  <a:pt x="31367" y="82867"/>
                </a:lnTo>
                <a:lnTo>
                  <a:pt x="32341" y="85725"/>
                </a:lnTo>
                <a:lnTo>
                  <a:pt x="32991" y="88582"/>
                </a:lnTo>
                <a:lnTo>
                  <a:pt x="34376" y="91440"/>
                </a:lnTo>
                <a:lnTo>
                  <a:pt x="36252" y="94297"/>
                </a:lnTo>
                <a:lnTo>
                  <a:pt x="38456" y="97155"/>
                </a:lnTo>
                <a:lnTo>
                  <a:pt x="39925" y="100012"/>
                </a:lnTo>
                <a:lnTo>
                  <a:pt x="40904" y="102869"/>
                </a:lnTo>
                <a:lnTo>
                  <a:pt x="41557" y="105727"/>
                </a:lnTo>
                <a:lnTo>
                  <a:pt x="41992" y="108585"/>
                </a:lnTo>
                <a:lnTo>
                  <a:pt x="42282" y="111442"/>
                </a:lnTo>
                <a:lnTo>
                  <a:pt x="42476" y="114300"/>
                </a:lnTo>
                <a:lnTo>
                  <a:pt x="43557" y="116205"/>
                </a:lnTo>
                <a:lnTo>
                  <a:pt x="45231" y="117475"/>
                </a:lnTo>
                <a:lnTo>
                  <a:pt x="50210" y="119513"/>
                </a:lnTo>
                <a:lnTo>
                  <a:pt x="51570" y="120633"/>
                </a:lnTo>
                <a:lnTo>
                  <a:pt x="53430" y="122332"/>
                </a:lnTo>
                <a:lnTo>
                  <a:pt x="60008" y="1285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3"/>
          <p:cNvSpPr/>
          <p:nvPr/>
        </p:nvSpPr>
        <p:spPr>
          <a:xfrm>
            <a:off x="6517957" y="3471862"/>
            <a:ext cx="34291" cy="102871"/>
          </a:xfrm>
          <a:custGeom>
            <a:avLst/>
            <a:gdLst/>
            <a:ahLst/>
            <a:cxnLst/>
            <a:rect l="0" t="0" r="0" b="0"/>
            <a:pathLst>
              <a:path w="34291" h="102871">
                <a:moveTo>
                  <a:pt x="0" y="0"/>
                </a:moveTo>
                <a:lnTo>
                  <a:pt x="0" y="28941"/>
                </a:lnTo>
                <a:lnTo>
                  <a:pt x="953" y="31677"/>
                </a:lnTo>
                <a:lnTo>
                  <a:pt x="2541" y="34453"/>
                </a:lnTo>
                <a:lnTo>
                  <a:pt x="4551" y="37256"/>
                </a:lnTo>
                <a:lnTo>
                  <a:pt x="5892" y="40077"/>
                </a:lnTo>
                <a:lnTo>
                  <a:pt x="6785" y="42911"/>
                </a:lnTo>
                <a:lnTo>
                  <a:pt x="7381" y="45752"/>
                </a:lnTo>
                <a:lnTo>
                  <a:pt x="8730" y="48599"/>
                </a:lnTo>
                <a:lnTo>
                  <a:pt x="10584" y="51450"/>
                </a:lnTo>
                <a:lnTo>
                  <a:pt x="12770" y="54302"/>
                </a:lnTo>
                <a:lnTo>
                  <a:pt x="14228" y="57157"/>
                </a:lnTo>
                <a:lnTo>
                  <a:pt x="15201" y="60012"/>
                </a:lnTo>
                <a:lnTo>
                  <a:pt x="15849" y="62868"/>
                </a:lnTo>
                <a:lnTo>
                  <a:pt x="17234" y="65725"/>
                </a:lnTo>
                <a:lnTo>
                  <a:pt x="19109" y="68581"/>
                </a:lnTo>
                <a:lnTo>
                  <a:pt x="21312" y="71438"/>
                </a:lnTo>
                <a:lnTo>
                  <a:pt x="22780" y="74295"/>
                </a:lnTo>
                <a:lnTo>
                  <a:pt x="23759" y="77153"/>
                </a:lnTo>
                <a:lnTo>
                  <a:pt x="25331" y="84032"/>
                </a:lnTo>
                <a:lnTo>
                  <a:pt x="25459" y="85549"/>
                </a:lnTo>
                <a:lnTo>
                  <a:pt x="25546" y="87512"/>
                </a:lnTo>
                <a:lnTo>
                  <a:pt x="25603" y="89774"/>
                </a:lnTo>
                <a:lnTo>
                  <a:pt x="26594" y="92235"/>
                </a:lnTo>
                <a:lnTo>
                  <a:pt x="28207" y="94827"/>
                </a:lnTo>
                <a:lnTo>
                  <a:pt x="34290" y="1028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4"/>
          <p:cNvSpPr/>
          <p:nvPr/>
        </p:nvSpPr>
        <p:spPr>
          <a:xfrm>
            <a:off x="6603682" y="3729037"/>
            <a:ext cx="17146" cy="42864"/>
          </a:xfrm>
          <a:custGeom>
            <a:avLst/>
            <a:gdLst/>
            <a:ahLst/>
            <a:cxnLst/>
            <a:rect l="0" t="0" r="0" b="0"/>
            <a:pathLst>
              <a:path w="17146" h="42864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1" y="10583"/>
                </a:lnTo>
                <a:lnTo>
                  <a:pt x="4551" y="12771"/>
                </a:lnTo>
                <a:lnTo>
                  <a:pt x="5892" y="15181"/>
                </a:lnTo>
                <a:lnTo>
                  <a:pt x="6785" y="17741"/>
                </a:lnTo>
                <a:lnTo>
                  <a:pt x="7381" y="20400"/>
                </a:lnTo>
                <a:lnTo>
                  <a:pt x="7778" y="23125"/>
                </a:lnTo>
                <a:lnTo>
                  <a:pt x="8043" y="25894"/>
                </a:lnTo>
                <a:lnTo>
                  <a:pt x="8219" y="28693"/>
                </a:lnTo>
                <a:lnTo>
                  <a:pt x="9290" y="31511"/>
                </a:lnTo>
                <a:lnTo>
                  <a:pt x="10956" y="34342"/>
                </a:lnTo>
                <a:lnTo>
                  <a:pt x="17145" y="428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5"/>
          <p:cNvSpPr/>
          <p:nvPr/>
        </p:nvSpPr>
        <p:spPr>
          <a:xfrm>
            <a:off x="6646544" y="3831907"/>
            <a:ext cx="17147" cy="60009"/>
          </a:xfrm>
          <a:custGeom>
            <a:avLst/>
            <a:gdLst/>
            <a:ahLst/>
            <a:cxnLst/>
            <a:rect l="0" t="0" r="0" b="0"/>
            <a:pathLst>
              <a:path w="17147" h="60009">
                <a:moveTo>
                  <a:pt x="0" y="0"/>
                </a:moveTo>
                <a:lnTo>
                  <a:pt x="0" y="4551"/>
                </a:lnTo>
                <a:lnTo>
                  <a:pt x="954" y="6844"/>
                </a:lnTo>
                <a:lnTo>
                  <a:pt x="2541" y="9325"/>
                </a:lnTo>
                <a:lnTo>
                  <a:pt x="7382" y="15601"/>
                </a:lnTo>
                <a:lnTo>
                  <a:pt x="7779" y="17068"/>
                </a:lnTo>
                <a:lnTo>
                  <a:pt x="8044" y="18999"/>
                </a:lnTo>
                <a:lnTo>
                  <a:pt x="8220" y="21238"/>
                </a:lnTo>
                <a:lnTo>
                  <a:pt x="8338" y="23684"/>
                </a:lnTo>
                <a:lnTo>
                  <a:pt x="8469" y="28941"/>
                </a:lnTo>
                <a:lnTo>
                  <a:pt x="9455" y="31677"/>
                </a:lnTo>
                <a:lnTo>
                  <a:pt x="11067" y="34453"/>
                </a:lnTo>
                <a:lnTo>
                  <a:pt x="13093" y="37256"/>
                </a:lnTo>
                <a:lnTo>
                  <a:pt x="14444" y="40077"/>
                </a:lnTo>
                <a:lnTo>
                  <a:pt x="15344" y="42911"/>
                </a:lnTo>
                <a:lnTo>
                  <a:pt x="15945" y="45752"/>
                </a:lnTo>
                <a:lnTo>
                  <a:pt x="16345" y="48599"/>
                </a:lnTo>
                <a:lnTo>
                  <a:pt x="16612" y="51450"/>
                </a:lnTo>
                <a:lnTo>
                  <a:pt x="17146" y="6000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86"/>
          <p:cNvSpPr/>
          <p:nvPr/>
        </p:nvSpPr>
        <p:spPr>
          <a:xfrm>
            <a:off x="6706552" y="3969067"/>
            <a:ext cx="8574" cy="34291"/>
          </a:xfrm>
          <a:custGeom>
            <a:avLst/>
            <a:gdLst/>
            <a:ahLst/>
            <a:cxnLst/>
            <a:rect l="0" t="0" r="0" b="0"/>
            <a:pathLst>
              <a:path w="8574" h="34291">
                <a:moveTo>
                  <a:pt x="0" y="0"/>
                </a:moveTo>
                <a:lnTo>
                  <a:pt x="0" y="15601"/>
                </a:lnTo>
                <a:lnTo>
                  <a:pt x="953" y="17068"/>
                </a:lnTo>
                <a:lnTo>
                  <a:pt x="2540" y="18999"/>
                </a:lnTo>
                <a:lnTo>
                  <a:pt x="4551" y="21238"/>
                </a:lnTo>
                <a:lnTo>
                  <a:pt x="5891" y="23684"/>
                </a:lnTo>
                <a:lnTo>
                  <a:pt x="6785" y="26267"/>
                </a:lnTo>
                <a:lnTo>
                  <a:pt x="8573" y="342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7"/>
          <p:cNvSpPr/>
          <p:nvPr/>
        </p:nvSpPr>
        <p:spPr>
          <a:xfrm>
            <a:off x="6757987" y="4071937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0"/>
                </a:moveTo>
                <a:lnTo>
                  <a:pt x="0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88"/>
          <p:cNvSpPr/>
          <p:nvPr/>
        </p:nvSpPr>
        <p:spPr>
          <a:xfrm>
            <a:off x="6637972" y="3317557"/>
            <a:ext cx="77154" cy="188596"/>
          </a:xfrm>
          <a:custGeom>
            <a:avLst/>
            <a:gdLst/>
            <a:ahLst/>
            <a:cxnLst/>
            <a:rect l="0" t="0" r="0" b="0"/>
            <a:pathLst>
              <a:path w="77154" h="18859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7381" y="8220"/>
                </a:lnTo>
                <a:lnTo>
                  <a:pt x="7778" y="9290"/>
                </a:lnTo>
                <a:lnTo>
                  <a:pt x="8219" y="13019"/>
                </a:lnTo>
                <a:lnTo>
                  <a:pt x="9290" y="15347"/>
                </a:lnTo>
                <a:lnTo>
                  <a:pt x="10956" y="17851"/>
                </a:lnTo>
                <a:lnTo>
                  <a:pt x="13019" y="20473"/>
                </a:lnTo>
                <a:lnTo>
                  <a:pt x="15347" y="23174"/>
                </a:lnTo>
                <a:lnTo>
                  <a:pt x="17851" y="25927"/>
                </a:lnTo>
                <a:lnTo>
                  <a:pt x="20473" y="28715"/>
                </a:lnTo>
                <a:lnTo>
                  <a:pt x="22221" y="32478"/>
                </a:lnTo>
                <a:lnTo>
                  <a:pt x="23387" y="36892"/>
                </a:lnTo>
                <a:lnTo>
                  <a:pt x="24164" y="41740"/>
                </a:lnTo>
                <a:lnTo>
                  <a:pt x="25634" y="45924"/>
                </a:lnTo>
                <a:lnTo>
                  <a:pt x="27567" y="49666"/>
                </a:lnTo>
                <a:lnTo>
                  <a:pt x="29808" y="53113"/>
                </a:lnTo>
                <a:lnTo>
                  <a:pt x="31302" y="57316"/>
                </a:lnTo>
                <a:lnTo>
                  <a:pt x="32298" y="62023"/>
                </a:lnTo>
                <a:lnTo>
                  <a:pt x="32962" y="67067"/>
                </a:lnTo>
                <a:lnTo>
                  <a:pt x="33405" y="72334"/>
                </a:lnTo>
                <a:lnTo>
                  <a:pt x="33700" y="77750"/>
                </a:lnTo>
                <a:lnTo>
                  <a:pt x="33896" y="83266"/>
                </a:lnTo>
                <a:lnTo>
                  <a:pt x="34980" y="87895"/>
                </a:lnTo>
                <a:lnTo>
                  <a:pt x="36656" y="91935"/>
                </a:lnTo>
                <a:lnTo>
                  <a:pt x="38725" y="95580"/>
                </a:lnTo>
                <a:lnTo>
                  <a:pt x="39151" y="99915"/>
                </a:lnTo>
                <a:lnTo>
                  <a:pt x="38483" y="104710"/>
                </a:lnTo>
                <a:lnTo>
                  <a:pt x="37086" y="109812"/>
                </a:lnTo>
                <a:lnTo>
                  <a:pt x="36153" y="114166"/>
                </a:lnTo>
                <a:lnTo>
                  <a:pt x="35533" y="118020"/>
                </a:lnTo>
                <a:lnTo>
                  <a:pt x="35119" y="121543"/>
                </a:lnTo>
                <a:lnTo>
                  <a:pt x="35795" y="125796"/>
                </a:lnTo>
                <a:lnTo>
                  <a:pt x="37198" y="130537"/>
                </a:lnTo>
                <a:lnTo>
                  <a:pt x="39087" y="135602"/>
                </a:lnTo>
                <a:lnTo>
                  <a:pt x="40345" y="139931"/>
                </a:lnTo>
                <a:lnTo>
                  <a:pt x="41184" y="143770"/>
                </a:lnTo>
                <a:lnTo>
                  <a:pt x="41744" y="147282"/>
                </a:lnTo>
                <a:lnTo>
                  <a:pt x="43069" y="150575"/>
                </a:lnTo>
                <a:lnTo>
                  <a:pt x="44905" y="153724"/>
                </a:lnTo>
                <a:lnTo>
                  <a:pt x="47081" y="156775"/>
                </a:lnTo>
                <a:lnTo>
                  <a:pt x="49485" y="158809"/>
                </a:lnTo>
                <a:lnTo>
                  <a:pt x="52040" y="160165"/>
                </a:lnTo>
                <a:lnTo>
                  <a:pt x="54696" y="161070"/>
                </a:lnTo>
                <a:lnTo>
                  <a:pt x="56466" y="162625"/>
                </a:lnTo>
                <a:lnTo>
                  <a:pt x="57647" y="164614"/>
                </a:lnTo>
                <a:lnTo>
                  <a:pt x="59541" y="170100"/>
                </a:lnTo>
                <a:lnTo>
                  <a:pt x="60649" y="171502"/>
                </a:lnTo>
                <a:lnTo>
                  <a:pt x="62340" y="173390"/>
                </a:lnTo>
                <a:lnTo>
                  <a:pt x="68215" y="179634"/>
                </a:lnTo>
                <a:lnTo>
                  <a:pt x="77153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89"/>
          <p:cNvSpPr/>
          <p:nvPr/>
        </p:nvSpPr>
        <p:spPr>
          <a:xfrm>
            <a:off x="6775132" y="3274695"/>
            <a:ext cx="153804" cy="214313"/>
          </a:xfrm>
          <a:custGeom>
            <a:avLst/>
            <a:gdLst/>
            <a:ahLst/>
            <a:cxnLst/>
            <a:rect l="0" t="0" r="0" b="0"/>
            <a:pathLst>
              <a:path w="153804" h="214313">
                <a:moveTo>
                  <a:pt x="77152" y="0"/>
                </a:moveTo>
                <a:lnTo>
                  <a:pt x="56753" y="20399"/>
                </a:lnTo>
                <a:lnTo>
                  <a:pt x="53076" y="23125"/>
                </a:lnTo>
                <a:lnTo>
                  <a:pt x="48718" y="25894"/>
                </a:lnTo>
                <a:lnTo>
                  <a:pt x="43909" y="28692"/>
                </a:lnTo>
                <a:lnTo>
                  <a:pt x="39751" y="31510"/>
                </a:lnTo>
                <a:lnTo>
                  <a:pt x="36025" y="34342"/>
                </a:lnTo>
                <a:lnTo>
                  <a:pt x="32589" y="37182"/>
                </a:lnTo>
                <a:lnTo>
                  <a:pt x="29346" y="39075"/>
                </a:lnTo>
                <a:lnTo>
                  <a:pt x="26232" y="40337"/>
                </a:lnTo>
                <a:lnTo>
                  <a:pt x="23203" y="41179"/>
                </a:lnTo>
                <a:lnTo>
                  <a:pt x="21184" y="42693"/>
                </a:lnTo>
                <a:lnTo>
                  <a:pt x="19837" y="44654"/>
                </a:lnTo>
                <a:lnTo>
                  <a:pt x="18940" y="46914"/>
                </a:lnTo>
                <a:lnTo>
                  <a:pt x="17389" y="48421"/>
                </a:lnTo>
                <a:lnTo>
                  <a:pt x="15403" y="49426"/>
                </a:lnTo>
                <a:lnTo>
                  <a:pt x="10656" y="50542"/>
                </a:lnTo>
                <a:lnTo>
                  <a:pt x="8057" y="50839"/>
                </a:lnTo>
                <a:lnTo>
                  <a:pt x="28" y="51433"/>
                </a:lnTo>
                <a:lnTo>
                  <a:pt x="4" y="51434"/>
                </a:lnTo>
                <a:lnTo>
                  <a:pt x="0" y="80127"/>
                </a:lnTo>
                <a:lnTo>
                  <a:pt x="953" y="81993"/>
                </a:lnTo>
                <a:lnTo>
                  <a:pt x="2541" y="83237"/>
                </a:lnTo>
                <a:lnTo>
                  <a:pt x="4551" y="84066"/>
                </a:lnTo>
                <a:lnTo>
                  <a:pt x="5892" y="85571"/>
                </a:lnTo>
                <a:lnTo>
                  <a:pt x="6785" y="87528"/>
                </a:lnTo>
                <a:lnTo>
                  <a:pt x="8219" y="92960"/>
                </a:lnTo>
                <a:lnTo>
                  <a:pt x="8468" y="98452"/>
                </a:lnTo>
                <a:lnTo>
                  <a:pt x="8542" y="101561"/>
                </a:lnTo>
                <a:lnTo>
                  <a:pt x="13114" y="107033"/>
                </a:lnTo>
                <a:lnTo>
                  <a:pt x="15951" y="110135"/>
                </a:lnTo>
                <a:lnTo>
                  <a:pt x="17302" y="110571"/>
                </a:lnTo>
                <a:lnTo>
                  <a:pt x="21342" y="111055"/>
                </a:lnTo>
                <a:lnTo>
                  <a:pt x="25604" y="111432"/>
                </a:lnTo>
                <a:lnTo>
                  <a:pt x="30235" y="106888"/>
                </a:lnTo>
                <a:lnTo>
                  <a:pt x="32540" y="105549"/>
                </a:lnTo>
                <a:lnTo>
                  <a:pt x="35028" y="104656"/>
                </a:lnTo>
                <a:lnTo>
                  <a:pt x="37639" y="104060"/>
                </a:lnTo>
                <a:lnTo>
                  <a:pt x="39380" y="102711"/>
                </a:lnTo>
                <a:lnTo>
                  <a:pt x="40541" y="100859"/>
                </a:lnTo>
                <a:lnTo>
                  <a:pt x="41315" y="98671"/>
                </a:lnTo>
                <a:lnTo>
                  <a:pt x="44715" y="93701"/>
                </a:lnTo>
                <a:lnTo>
                  <a:pt x="46955" y="91042"/>
                </a:lnTo>
                <a:lnTo>
                  <a:pt x="50353" y="88317"/>
                </a:lnTo>
                <a:lnTo>
                  <a:pt x="54524" y="85548"/>
                </a:lnTo>
                <a:lnTo>
                  <a:pt x="65803" y="78811"/>
                </a:lnTo>
                <a:lnTo>
                  <a:pt x="72426" y="75349"/>
                </a:lnTo>
                <a:lnTo>
                  <a:pt x="76859" y="73093"/>
                </a:lnTo>
                <a:lnTo>
                  <a:pt x="80767" y="71588"/>
                </a:lnTo>
                <a:lnTo>
                  <a:pt x="84325" y="70585"/>
                </a:lnTo>
                <a:lnTo>
                  <a:pt x="87649" y="69917"/>
                </a:lnTo>
                <a:lnTo>
                  <a:pt x="91770" y="69471"/>
                </a:lnTo>
                <a:lnTo>
                  <a:pt x="96422" y="69174"/>
                </a:lnTo>
                <a:lnTo>
                  <a:pt x="105720" y="68844"/>
                </a:lnTo>
                <a:lnTo>
                  <a:pt x="116309" y="68658"/>
                </a:lnTo>
                <a:lnTo>
                  <a:pt x="131334" y="68590"/>
                </a:lnTo>
                <a:lnTo>
                  <a:pt x="134229" y="69539"/>
                </a:lnTo>
                <a:lnTo>
                  <a:pt x="137110" y="71124"/>
                </a:lnTo>
                <a:lnTo>
                  <a:pt x="139985" y="73133"/>
                </a:lnTo>
                <a:lnTo>
                  <a:pt x="142853" y="75426"/>
                </a:lnTo>
                <a:lnTo>
                  <a:pt x="145718" y="77906"/>
                </a:lnTo>
                <a:lnTo>
                  <a:pt x="148580" y="80512"/>
                </a:lnTo>
                <a:lnTo>
                  <a:pt x="150489" y="83202"/>
                </a:lnTo>
                <a:lnTo>
                  <a:pt x="152609" y="88731"/>
                </a:lnTo>
                <a:lnTo>
                  <a:pt x="153174" y="92492"/>
                </a:lnTo>
                <a:lnTo>
                  <a:pt x="153552" y="96903"/>
                </a:lnTo>
                <a:lnTo>
                  <a:pt x="153803" y="101750"/>
                </a:lnTo>
                <a:lnTo>
                  <a:pt x="153018" y="106886"/>
                </a:lnTo>
                <a:lnTo>
                  <a:pt x="151542" y="112214"/>
                </a:lnTo>
                <a:lnTo>
                  <a:pt x="149605" y="117672"/>
                </a:lnTo>
                <a:lnTo>
                  <a:pt x="147362" y="123215"/>
                </a:lnTo>
                <a:lnTo>
                  <a:pt x="144913" y="128816"/>
                </a:lnTo>
                <a:lnTo>
                  <a:pt x="142330" y="134455"/>
                </a:lnTo>
                <a:lnTo>
                  <a:pt x="137749" y="139166"/>
                </a:lnTo>
                <a:lnTo>
                  <a:pt x="131838" y="143260"/>
                </a:lnTo>
                <a:lnTo>
                  <a:pt x="125039" y="146941"/>
                </a:lnTo>
                <a:lnTo>
                  <a:pt x="119554" y="151301"/>
                </a:lnTo>
                <a:lnTo>
                  <a:pt x="114945" y="156112"/>
                </a:lnTo>
                <a:lnTo>
                  <a:pt x="110920" y="161225"/>
                </a:lnTo>
                <a:lnTo>
                  <a:pt x="107285" y="165586"/>
                </a:lnTo>
                <a:lnTo>
                  <a:pt x="103908" y="169445"/>
                </a:lnTo>
                <a:lnTo>
                  <a:pt x="100704" y="172971"/>
                </a:lnTo>
                <a:lnTo>
                  <a:pt x="96664" y="176274"/>
                </a:lnTo>
                <a:lnTo>
                  <a:pt x="92065" y="179428"/>
                </a:lnTo>
                <a:lnTo>
                  <a:pt x="87094" y="182483"/>
                </a:lnTo>
                <a:lnTo>
                  <a:pt x="81875" y="185473"/>
                </a:lnTo>
                <a:lnTo>
                  <a:pt x="70997" y="191335"/>
                </a:lnTo>
                <a:lnTo>
                  <a:pt x="66381" y="194231"/>
                </a:lnTo>
                <a:lnTo>
                  <a:pt x="62352" y="197115"/>
                </a:lnTo>
                <a:lnTo>
                  <a:pt x="58712" y="199990"/>
                </a:lnTo>
                <a:lnTo>
                  <a:pt x="54382" y="201906"/>
                </a:lnTo>
                <a:lnTo>
                  <a:pt x="49590" y="203184"/>
                </a:lnTo>
                <a:lnTo>
                  <a:pt x="44490" y="204036"/>
                </a:lnTo>
                <a:lnTo>
                  <a:pt x="40138" y="205556"/>
                </a:lnTo>
                <a:lnTo>
                  <a:pt x="36284" y="207523"/>
                </a:lnTo>
                <a:lnTo>
                  <a:pt x="25718" y="2143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0"/>
          <p:cNvSpPr/>
          <p:nvPr/>
        </p:nvSpPr>
        <p:spPr>
          <a:xfrm>
            <a:off x="5798264" y="3077527"/>
            <a:ext cx="179627" cy="171417"/>
          </a:xfrm>
          <a:custGeom>
            <a:avLst/>
            <a:gdLst/>
            <a:ahLst/>
            <a:cxnLst/>
            <a:rect l="0" t="0" r="0" b="0"/>
            <a:pathLst>
              <a:path w="179627" h="171417">
                <a:moveTo>
                  <a:pt x="102473" y="68580"/>
                </a:moveTo>
                <a:lnTo>
                  <a:pt x="64938" y="68580"/>
                </a:lnTo>
                <a:lnTo>
                  <a:pt x="62210" y="69533"/>
                </a:lnTo>
                <a:lnTo>
                  <a:pt x="56639" y="73131"/>
                </a:lnTo>
                <a:lnTo>
                  <a:pt x="53819" y="74472"/>
                </a:lnTo>
                <a:lnTo>
                  <a:pt x="50987" y="75365"/>
                </a:lnTo>
                <a:lnTo>
                  <a:pt x="48146" y="75961"/>
                </a:lnTo>
                <a:lnTo>
                  <a:pt x="45300" y="77311"/>
                </a:lnTo>
                <a:lnTo>
                  <a:pt x="42450" y="79163"/>
                </a:lnTo>
                <a:lnTo>
                  <a:pt x="39598" y="81350"/>
                </a:lnTo>
                <a:lnTo>
                  <a:pt x="36744" y="83761"/>
                </a:lnTo>
                <a:lnTo>
                  <a:pt x="33889" y="86321"/>
                </a:lnTo>
                <a:lnTo>
                  <a:pt x="31032" y="88980"/>
                </a:lnTo>
                <a:lnTo>
                  <a:pt x="28176" y="90752"/>
                </a:lnTo>
                <a:lnTo>
                  <a:pt x="25320" y="91934"/>
                </a:lnTo>
                <a:lnTo>
                  <a:pt x="22462" y="92722"/>
                </a:lnTo>
                <a:lnTo>
                  <a:pt x="19605" y="94200"/>
                </a:lnTo>
                <a:lnTo>
                  <a:pt x="16748" y="96138"/>
                </a:lnTo>
                <a:lnTo>
                  <a:pt x="13890" y="98382"/>
                </a:lnTo>
                <a:lnTo>
                  <a:pt x="11985" y="100830"/>
                </a:lnTo>
                <a:lnTo>
                  <a:pt x="10715" y="103415"/>
                </a:lnTo>
                <a:lnTo>
                  <a:pt x="9869" y="106091"/>
                </a:lnTo>
                <a:lnTo>
                  <a:pt x="8352" y="108827"/>
                </a:lnTo>
                <a:lnTo>
                  <a:pt x="6388" y="111604"/>
                </a:lnTo>
                <a:lnTo>
                  <a:pt x="4126" y="114408"/>
                </a:lnTo>
                <a:lnTo>
                  <a:pt x="2619" y="117229"/>
                </a:lnTo>
                <a:lnTo>
                  <a:pt x="1614" y="120063"/>
                </a:lnTo>
                <a:lnTo>
                  <a:pt x="944" y="122904"/>
                </a:lnTo>
                <a:lnTo>
                  <a:pt x="497" y="125751"/>
                </a:lnTo>
                <a:lnTo>
                  <a:pt x="199" y="128602"/>
                </a:lnTo>
                <a:lnTo>
                  <a:pt x="0" y="131455"/>
                </a:lnTo>
                <a:lnTo>
                  <a:pt x="821" y="133357"/>
                </a:lnTo>
                <a:lnTo>
                  <a:pt x="2319" y="134624"/>
                </a:lnTo>
                <a:lnTo>
                  <a:pt x="4272" y="135470"/>
                </a:lnTo>
                <a:lnTo>
                  <a:pt x="5573" y="136986"/>
                </a:lnTo>
                <a:lnTo>
                  <a:pt x="6440" y="138949"/>
                </a:lnTo>
                <a:lnTo>
                  <a:pt x="7404" y="143670"/>
                </a:lnTo>
                <a:lnTo>
                  <a:pt x="7833" y="148943"/>
                </a:lnTo>
                <a:lnTo>
                  <a:pt x="8074" y="152717"/>
                </a:lnTo>
                <a:lnTo>
                  <a:pt x="10671" y="156139"/>
                </a:lnTo>
                <a:lnTo>
                  <a:pt x="15548" y="161546"/>
                </a:lnTo>
                <a:lnTo>
                  <a:pt x="20943" y="167034"/>
                </a:lnTo>
                <a:lnTo>
                  <a:pt x="23355" y="168506"/>
                </a:lnTo>
                <a:lnTo>
                  <a:pt x="28574" y="170142"/>
                </a:lnTo>
                <a:lnTo>
                  <a:pt x="32317" y="171062"/>
                </a:lnTo>
                <a:lnTo>
                  <a:pt x="35733" y="171278"/>
                </a:lnTo>
                <a:lnTo>
                  <a:pt x="40426" y="171373"/>
                </a:lnTo>
                <a:lnTo>
                  <a:pt x="45687" y="171416"/>
                </a:lnTo>
                <a:lnTo>
                  <a:pt x="48423" y="170475"/>
                </a:lnTo>
                <a:lnTo>
                  <a:pt x="54003" y="166889"/>
                </a:lnTo>
                <a:lnTo>
                  <a:pt x="57949" y="164066"/>
                </a:lnTo>
                <a:lnTo>
                  <a:pt x="58503" y="162717"/>
                </a:lnTo>
                <a:lnTo>
                  <a:pt x="59119" y="158679"/>
                </a:lnTo>
                <a:lnTo>
                  <a:pt x="60235" y="156269"/>
                </a:lnTo>
                <a:lnTo>
                  <a:pt x="64016" y="151050"/>
                </a:lnTo>
                <a:lnTo>
                  <a:pt x="65405" y="148325"/>
                </a:lnTo>
                <a:lnTo>
                  <a:pt x="66331" y="145556"/>
                </a:lnTo>
                <a:lnTo>
                  <a:pt x="66948" y="142758"/>
                </a:lnTo>
                <a:lnTo>
                  <a:pt x="68312" y="139939"/>
                </a:lnTo>
                <a:lnTo>
                  <a:pt x="70174" y="137108"/>
                </a:lnTo>
                <a:lnTo>
                  <a:pt x="72368" y="134268"/>
                </a:lnTo>
                <a:lnTo>
                  <a:pt x="73831" y="131422"/>
                </a:lnTo>
                <a:lnTo>
                  <a:pt x="74805" y="128572"/>
                </a:lnTo>
                <a:lnTo>
                  <a:pt x="75456" y="125720"/>
                </a:lnTo>
                <a:lnTo>
                  <a:pt x="75889" y="122866"/>
                </a:lnTo>
                <a:lnTo>
                  <a:pt x="76178" y="120011"/>
                </a:lnTo>
                <a:lnTo>
                  <a:pt x="76370" y="117155"/>
                </a:lnTo>
                <a:lnTo>
                  <a:pt x="77451" y="114298"/>
                </a:lnTo>
                <a:lnTo>
                  <a:pt x="79125" y="111441"/>
                </a:lnTo>
                <a:lnTo>
                  <a:pt x="81193" y="108584"/>
                </a:lnTo>
                <a:lnTo>
                  <a:pt x="82571" y="104774"/>
                </a:lnTo>
                <a:lnTo>
                  <a:pt x="83490" y="100330"/>
                </a:lnTo>
                <a:lnTo>
                  <a:pt x="84102" y="95461"/>
                </a:lnTo>
                <a:lnTo>
                  <a:pt x="84511" y="91264"/>
                </a:lnTo>
                <a:lnTo>
                  <a:pt x="84783" y="87512"/>
                </a:lnTo>
                <a:lnTo>
                  <a:pt x="84965" y="84059"/>
                </a:lnTo>
                <a:lnTo>
                  <a:pt x="85167" y="77682"/>
                </a:lnTo>
                <a:lnTo>
                  <a:pt x="85220" y="74648"/>
                </a:lnTo>
                <a:lnTo>
                  <a:pt x="84304" y="72625"/>
                </a:lnTo>
                <a:lnTo>
                  <a:pt x="82740" y="71277"/>
                </a:lnTo>
                <a:lnTo>
                  <a:pt x="77938" y="69113"/>
                </a:lnTo>
                <a:lnTo>
                  <a:pt x="77544" y="67983"/>
                </a:lnTo>
                <a:lnTo>
                  <a:pt x="76989" y="62794"/>
                </a:lnTo>
                <a:lnTo>
                  <a:pt x="76786" y="60375"/>
                </a:lnTo>
                <a:lnTo>
                  <a:pt x="76756" y="72787"/>
                </a:lnTo>
                <a:lnTo>
                  <a:pt x="77709" y="75195"/>
                </a:lnTo>
                <a:lnTo>
                  <a:pt x="81306" y="80410"/>
                </a:lnTo>
                <a:lnTo>
                  <a:pt x="82647" y="83134"/>
                </a:lnTo>
                <a:lnTo>
                  <a:pt x="83541" y="85903"/>
                </a:lnTo>
                <a:lnTo>
                  <a:pt x="84137" y="88701"/>
                </a:lnTo>
                <a:lnTo>
                  <a:pt x="85486" y="91519"/>
                </a:lnTo>
                <a:lnTo>
                  <a:pt x="87339" y="94350"/>
                </a:lnTo>
                <a:lnTo>
                  <a:pt x="89526" y="97190"/>
                </a:lnTo>
                <a:lnTo>
                  <a:pt x="91937" y="99083"/>
                </a:lnTo>
                <a:lnTo>
                  <a:pt x="94496" y="100346"/>
                </a:lnTo>
                <a:lnTo>
                  <a:pt x="97155" y="101187"/>
                </a:lnTo>
                <a:lnTo>
                  <a:pt x="98927" y="102701"/>
                </a:lnTo>
                <a:lnTo>
                  <a:pt x="100110" y="104662"/>
                </a:lnTo>
                <a:lnTo>
                  <a:pt x="100898" y="106922"/>
                </a:lnTo>
                <a:lnTo>
                  <a:pt x="102375" y="108429"/>
                </a:lnTo>
                <a:lnTo>
                  <a:pt x="104313" y="109434"/>
                </a:lnTo>
                <a:lnTo>
                  <a:pt x="109006" y="110550"/>
                </a:lnTo>
                <a:lnTo>
                  <a:pt x="114266" y="111046"/>
                </a:lnTo>
                <a:lnTo>
                  <a:pt x="117003" y="112131"/>
                </a:lnTo>
                <a:lnTo>
                  <a:pt x="122583" y="115876"/>
                </a:lnTo>
                <a:lnTo>
                  <a:pt x="125405" y="116303"/>
                </a:lnTo>
                <a:lnTo>
                  <a:pt x="128238" y="115635"/>
                </a:lnTo>
                <a:lnTo>
                  <a:pt x="131080" y="114238"/>
                </a:lnTo>
                <a:lnTo>
                  <a:pt x="133927" y="113306"/>
                </a:lnTo>
                <a:lnTo>
                  <a:pt x="136777" y="112685"/>
                </a:lnTo>
                <a:lnTo>
                  <a:pt x="139630" y="112271"/>
                </a:lnTo>
                <a:lnTo>
                  <a:pt x="141532" y="111042"/>
                </a:lnTo>
                <a:lnTo>
                  <a:pt x="142800" y="109271"/>
                </a:lnTo>
                <a:lnTo>
                  <a:pt x="143645" y="107137"/>
                </a:lnTo>
                <a:lnTo>
                  <a:pt x="147125" y="102226"/>
                </a:lnTo>
                <a:lnTo>
                  <a:pt x="149386" y="99584"/>
                </a:lnTo>
                <a:lnTo>
                  <a:pt x="151846" y="96869"/>
                </a:lnTo>
                <a:lnTo>
                  <a:pt x="157119" y="91313"/>
                </a:lnTo>
                <a:lnTo>
                  <a:pt x="159859" y="87545"/>
                </a:lnTo>
                <a:lnTo>
                  <a:pt x="162638" y="83129"/>
                </a:lnTo>
                <a:lnTo>
                  <a:pt x="165443" y="78279"/>
                </a:lnTo>
                <a:lnTo>
                  <a:pt x="171099" y="67811"/>
                </a:lnTo>
                <a:lnTo>
                  <a:pt x="173942" y="62352"/>
                </a:lnTo>
                <a:lnTo>
                  <a:pt x="175836" y="56808"/>
                </a:lnTo>
                <a:lnTo>
                  <a:pt x="177099" y="51207"/>
                </a:lnTo>
                <a:lnTo>
                  <a:pt x="177941" y="45568"/>
                </a:lnTo>
                <a:lnTo>
                  <a:pt x="178502" y="40856"/>
                </a:lnTo>
                <a:lnTo>
                  <a:pt x="178877" y="36763"/>
                </a:lnTo>
                <a:lnTo>
                  <a:pt x="179127" y="33081"/>
                </a:lnTo>
                <a:lnTo>
                  <a:pt x="179293" y="28721"/>
                </a:lnTo>
                <a:lnTo>
                  <a:pt x="179527" y="14437"/>
                </a:lnTo>
                <a:lnTo>
                  <a:pt x="17962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/>
          <p:cNvGrpSpPr/>
          <p:nvPr/>
        </p:nvGrpSpPr>
        <p:grpSpPr>
          <a:xfrm>
            <a:off x="543043" y="2400310"/>
            <a:ext cx="4298737" cy="2168829"/>
            <a:chOff x="543043" y="2400310"/>
            <a:chExt cx="4298737" cy="2168829"/>
          </a:xfrm>
        </p:grpSpPr>
        <p:sp>
          <p:nvSpPr>
            <p:cNvPr id="20" name="SMARTPenAnnotation191"/>
            <p:cNvSpPr/>
            <p:nvPr/>
          </p:nvSpPr>
          <p:spPr>
            <a:xfrm>
              <a:off x="543043" y="2863258"/>
              <a:ext cx="308092" cy="221530"/>
            </a:xfrm>
            <a:custGeom>
              <a:avLst/>
              <a:gdLst/>
              <a:ahLst/>
              <a:cxnLst/>
              <a:rect l="0" t="0" r="0" b="0"/>
              <a:pathLst>
                <a:path w="308092" h="221530">
                  <a:moveTo>
                    <a:pt x="179904" y="102827"/>
                  </a:moveTo>
                  <a:lnTo>
                    <a:pt x="179904" y="77038"/>
                  </a:lnTo>
                  <a:lnTo>
                    <a:pt x="178951" y="73251"/>
                  </a:lnTo>
                  <a:lnTo>
                    <a:pt x="175353" y="66505"/>
                  </a:lnTo>
                  <a:lnTo>
                    <a:pt x="173119" y="60331"/>
                  </a:lnTo>
                  <a:lnTo>
                    <a:pt x="172126" y="54412"/>
                  </a:lnTo>
                  <a:lnTo>
                    <a:pt x="171684" y="48607"/>
                  </a:lnTo>
                  <a:lnTo>
                    <a:pt x="171488" y="42851"/>
                  </a:lnTo>
                  <a:lnTo>
                    <a:pt x="171436" y="39983"/>
                  </a:lnTo>
                  <a:lnTo>
                    <a:pt x="170449" y="37119"/>
                  </a:lnTo>
                  <a:lnTo>
                    <a:pt x="166812" y="31395"/>
                  </a:lnTo>
                  <a:lnTo>
                    <a:pt x="159480" y="25677"/>
                  </a:lnTo>
                  <a:lnTo>
                    <a:pt x="150824" y="19960"/>
                  </a:lnTo>
                  <a:lnTo>
                    <a:pt x="143802" y="14245"/>
                  </a:lnTo>
                  <a:lnTo>
                    <a:pt x="137506" y="8529"/>
                  </a:lnTo>
                  <a:lnTo>
                    <a:pt x="134494" y="5672"/>
                  </a:lnTo>
                  <a:lnTo>
                    <a:pt x="131533" y="3767"/>
                  </a:lnTo>
                  <a:lnTo>
                    <a:pt x="125703" y="1650"/>
                  </a:lnTo>
                  <a:lnTo>
                    <a:pt x="117066" y="458"/>
                  </a:lnTo>
                  <a:lnTo>
                    <a:pt x="108474" y="105"/>
                  </a:lnTo>
                  <a:lnTo>
                    <a:pt x="95346" y="0"/>
                  </a:lnTo>
                  <a:lnTo>
                    <a:pt x="91147" y="938"/>
                  </a:lnTo>
                  <a:lnTo>
                    <a:pt x="83941" y="4520"/>
                  </a:lnTo>
                  <a:lnTo>
                    <a:pt x="77564" y="9287"/>
                  </a:lnTo>
                  <a:lnTo>
                    <a:pt x="70602" y="15534"/>
                  </a:lnTo>
                  <a:lnTo>
                    <a:pt x="61158" y="24660"/>
                  </a:lnTo>
                  <a:lnTo>
                    <a:pt x="56925" y="29760"/>
                  </a:lnTo>
                  <a:lnTo>
                    <a:pt x="53150" y="35066"/>
                  </a:lnTo>
                  <a:lnTo>
                    <a:pt x="49682" y="40508"/>
                  </a:lnTo>
                  <a:lnTo>
                    <a:pt x="45464" y="46041"/>
                  </a:lnTo>
                  <a:lnTo>
                    <a:pt x="40747" y="51634"/>
                  </a:lnTo>
                  <a:lnTo>
                    <a:pt x="35698" y="57268"/>
                  </a:lnTo>
                  <a:lnTo>
                    <a:pt x="31379" y="62929"/>
                  </a:lnTo>
                  <a:lnTo>
                    <a:pt x="27547" y="68608"/>
                  </a:lnTo>
                  <a:lnTo>
                    <a:pt x="24040" y="74300"/>
                  </a:lnTo>
                  <a:lnTo>
                    <a:pt x="20750" y="79998"/>
                  </a:lnTo>
                  <a:lnTo>
                    <a:pt x="14554" y="91411"/>
                  </a:lnTo>
                  <a:lnTo>
                    <a:pt x="12521" y="98074"/>
                  </a:lnTo>
                  <a:lnTo>
                    <a:pt x="11165" y="105373"/>
                  </a:lnTo>
                  <a:lnTo>
                    <a:pt x="10261" y="113097"/>
                  </a:lnTo>
                  <a:lnTo>
                    <a:pt x="8706" y="119198"/>
                  </a:lnTo>
                  <a:lnTo>
                    <a:pt x="6717" y="124219"/>
                  </a:lnTo>
                  <a:lnTo>
                    <a:pt x="4439" y="128518"/>
                  </a:lnTo>
                  <a:lnTo>
                    <a:pt x="2920" y="133289"/>
                  </a:lnTo>
                  <a:lnTo>
                    <a:pt x="1907" y="138375"/>
                  </a:lnTo>
                  <a:lnTo>
                    <a:pt x="1232" y="143670"/>
                  </a:lnTo>
                  <a:lnTo>
                    <a:pt x="782" y="149106"/>
                  </a:lnTo>
                  <a:lnTo>
                    <a:pt x="482" y="154634"/>
                  </a:lnTo>
                  <a:lnTo>
                    <a:pt x="148" y="165857"/>
                  </a:lnTo>
                  <a:lnTo>
                    <a:pt x="0" y="177195"/>
                  </a:lnTo>
                  <a:lnTo>
                    <a:pt x="913" y="181933"/>
                  </a:lnTo>
                  <a:lnTo>
                    <a:pt x="2474" y="186044"/>
                  </a:lnTo>
                  <a:lnTo>
                    <a:pt x="4467" y="189738"/>
                  </a:lnTo>
                  <a:lnTo>
                    <a:pt x="9222" y="196381"/>
                  </a:lnTo>
                  <a:lnTo>
                    <a:pt x="11824" y="199486"/>
                  </a:lnTo>
                  <a:lnTo>
                    <a:pt x="13558" y="202509"/>
                  </a:lnTo>
                  <a:lnTo>
                    <a:pt x="15485" y="208407"/>
                  </a:lnTo>
                  <a:lnTo>
                    <a:pt x="17904" y="210361"/>
                  </a:lnTo>
                  <a:lnTo>
                    <a:pt x="21421" y="211664"/>
                  </a:lnTo>
                  <a:lnTo>
                    <a:pt x="29457" y="213111"/>
                  </a:lnTo>
                  <a:lnTo>
                    <a:pt x="36204" y="213754"/>
                  </a:lnTo>
                  <a:lnTo>
                    <a:pt x="45357" y="214117"/>
                  </a:lnTo>
                  <a:lnTo>
                    <a:pt x="53748" y="211661"/>
                  </a:lnTo>
                  <a:lnTo>
                    <a:pt x="58652" y="209673"/>
                  </a:lnTo>
                  <a:lnTo>
                    <a:pt x="63827" y="208347"/>
                  </a:lnTo>
                  <a:lnTo>
                    <a:pt x="69182" y="207464"/>
                  </a:lnTo>
                  <a:lnTo>
                    <a:pt x="74657" y="206875"/>
                  </a:lnTo>
                  <a:lnTo>
                    <a:pt x="79259" y="204577"/>
                  </a:lnTo>
                  <a:lnTo>
                    <a:pt x="83280" y="201140"/>
                  </a:lnTo>
                  <a:lnTo>
                    <a:pt x="86913" y="196944"/>
                  </a:lnTo>
                  <a:lnTo>
                    <a:pt x="90287" y="193194"/>
                  </a:lnTo>
                  <a:lnTo>
                    <a:pt x="96577" y="186488"/>
                  </a:lnTo>
                  <a:lnTo>
                    <a:pt x="105087" y="180332"/>
                  </a:lnTo>
                  <a:lnTo>
                    <a:pt x="110024" y="177357"/>
                  </a:lnTo>
                  <a:lnTo>
                    <a:pt x="114267" y="173468"/>
                  </a:lnTo>
                  <a:lnTo>
                    <a:pt x="118049" y="168971"/>
                  </a:lnTo>
                  <a:lnTo>
                    <a:pt x="121522" y="164068"/>
                  </a:lnTo>
                  <a:lnTo>
                    <a:pt x="124790" y="158894"/>
                  </a:lnTo>
                  <a:lnTo>
                    <a:pt x="127921" y="153540"/>
                  </a:lnTo>
                  <a:lnTo>
                    <a:pt x="130961" y="148065"/>
                  </a:lnTo>
                  <a:lnTo>
                    <a:pt x="132988" y="143463"/>
                  </a:lnTo>
                  <a:lnTo>
                    <a:pt x="134339" y="139443"/>
                  </a:lnTo>
                  <a:lnTo>
                    <a:pt x="135240" y="135810"/>
                  </a:lnTo>
                  <a:lnTo>
                    <a:pt x="136793" y="131483"/>
                  </a:lnTo>
                  <a:lnTo>
                    <a:pt x="138781" y="126693"/>
                  </a:lnTo>
                  <a:lnTo>
                    <a:pt x="141059" y="121595"/>
                  </a:lnTo>
                  <a:lnTo>
                    <a:pt x="142577" y="116291"/>
                  </a:lnTo>
                  <a:lnTo>
                    <a:pt x="143589" y="110851"/>
                  </a:lnTo>
                  <a:lnTo>
                    <a:pt x="144264" y="105318"/>
                  </a:lnTo>
                  <a:lnTo>
                    <a:pt x="144714" y="100678"/>
                  </a:lnTo>
                  <a:lnTo>
                    <a:pt x="145014" y="96632"/>
                  </a:lnTo>
                  <a:lnTo>
                    <a:pt x="145214" y="92982"/>
                  </a:lnTo>
                  <a:lnTo>
                    <a:pt x="146300" y="89596"/>
                  </a:lnTo>
                  <a:lnTo>
                    <a:pt x="150046" y="83294"/>
                  </a:lnTo>
                  <a:lnTo>
                    <a:pt x="152346" y="77318"/>
                  </a:lnTo>
                  <a:lnTo>
                    <a:pt x="153369" y="71487"/>
                  </a:lnTo>
                  <a:lnTo>
                    <a:pt x="153823" y="65720"/>
                  </a:lnTo>
                  <a:lnTo>
                    <a:pt x="154177" y="60114"/>
                  </a:lnTo>
                  <a:lnTo>
                    <a:pt x="154184" y="64559"/>
                  </a:lnTo>
                  <a:lnTo>
                    <a:pt x="153232" y="66838"/>
                  </a:lnTo>
                  <a:lnTo>
                    <a:pt x="149635" y="71909"/>
                  </a:lnTo>
                  <a:lnTo>
                    <a:pt x="148295" y="75547"/>
                  </a:lnTo>
                  <a:lnTo>
                    <a:pt x="147401" y="79878"/>
                  </a:lnTo>
                  <a:lnTo>
                    <a:pt x="146805" y="84670"/>
                  </a:lnTo>
                  <a:lnTo>
                    <a:pt x="147361" y="89770"/>
                  </a:lnTo>
                  <a:lnTo>
                    <a:pt x="148683" y="95074"/>
                  </a:lnTo>
                  <a:lnTo>
                    <a:pt x="150518" y="100516"/>
                  </a:lnTo>
                  <a:lnTo>
                    <a:pt x="151741" y="106049"/>
                  </a:lnTo>
                  <a:lnTo>
                    <a:pt x="152556" y="111642"/>
                  </a:lnTo>
                  <a:lnTo>
                    <a:pt x="153099" y="117276"/>
                  </a:lnTo>
                  <a:lnTo>
                    <a:pt x="154414" y="122937"/>
                  </a:lnTo>
                  <a:lnTo>
                    <a:pt x="156243" y="128616"/>
                  </a:lnTo>
                  <a:lnTo>
                    <a:pt x="158415" y="134307"/>
                  </a:lnTo>
                  <a:lnTo>
                    <a:pt x="160816" y="139054"/>
                  </a:lnTo>
                  <a:lnTo>
                    <a:pt x="163368" y="143171"/>
                  </a:lnTo>
                  <a:lnTo>
                    <a:pt x="166023" y="146867"/>
                  </a:lnTo>
                  <a:lnTo>
                    <a:pt x="167792" y="151237"/>
                  </a:lnTo>
                  <a:lnTo>
                    <a:pt x="168972" y="156055"/>
                  </a:lnTo>
                  <a:lnTo>
                    <a:pt x="169758" y="161173"/>
                  </a:lnTo>
                  <a:lnTo>
                    <a:pt x="171235" y="165536"/>
                  </a:lnTo>
                  <a:lnTo>
                    <a:pt x="173172" y="169398"/>
                  </a:lnTo>
                  <a:lnTo>
                    <a:pt x="175416" y="172925"/>
                  </a:lnTo>
                  <a:lnTo>
                    <a:pt x="177865" y="177181"/>
                  </a:lnTo>
                  <a:lnTo>
                    <a:pt x="183125" y="186991"/>
                  </a:lnTo>
                  <a:lnTo>
                    <a:pt x="185861" y="191321"/>
                  </a:lnTo>
                  <a:lnTo>
                    <a:pt x="188638" y="195160"/>
                  </a:lnTo>
                  <a:lnTo>
                    <a:pt x="191442" y="198673"/>
                  </a:lnTo>
                  <a:lnTo>
                    <a:pt x="194263" y="201014"/>
                  </a:lnTo>
                  <a:lnTo>
                    <a:pt x="197097" y="202575"/>
                  </a:lnTo>
                  <a:lnTo>
                    <a:pt x="199938" y="203615"/>
                  </a:lnTo>
                  <a:lnTo>
                    <a:pt x="201833" y="205262"/>
                  </a:lnTo>
                  <a:lnTo>
                    <a:pt x="203096" y="207312"/>
                  </a:lnTo>
                  <a:lnTo>
                    <a:pt x="203938" y="209631"/>
                  </a:lnTo>
                  <a:lnTo>
                    <a:pt x="205451" y="211177"/>
                  </a:lnTo>
                  <a:lnTo>
                    <a:pt x="207413" y="212207"/>
                  </a:lnTo>
                  <a:lnTo>
                    <a:pt x="213085" y="214305"/>
                  </a:lnTo>
                  <a:lnTo>
                    <a:pt x="221956" y="218413"/>
                  </a:lnTo>
                  <a:lnTo>
                    <a:pt x="229709" y="220873"/>
                  </a:lnTo>
                  <a:lnTo>
                    <a:pt x="233110" y="221529"/>
                  </a:lnTo>
                  <a:lnTo>
                    <a:pt x="241968" y="219718"/>
                  </a:lnTo>
                  <a:lnTo>
                    <a:pt x="251303" y="216691"/>
                  </a:lnTo>
                  <a:lnTo>
                    <a:pt x="258627" y="215346"/>
                  </a:lnTo>
                  <a:lnTo>
                    <a:pt x="267597" y="214748"/>
                  </a:lnTo>
                  <a:lnTo>
                    <a:pt x="272656" y="214588"/>
                  </a:lnTo>
                  <a:lnTo>
                    <a:pt x="276981" y="213529"/>
                  </a:lnTo>
                  <a:lnTo>
                    <a:pt x="287619" y="208441"/>
                  </a:lnTo>
                  <a:lnTo>
                    <a:pt x="293817" y="206916"/>
                  </a:lnTo>
                  <a:lnTo>
                    <a:pt x="295851" y="205557"/>
                  </a:lnTo>
                  <a:lnTo>
                    <a:pt x="297207" y="203699"/>
                  </a:lnTo>
                  <a:lnTo>
                    <a:pt x="298111" y="201507"/>
                  </a:lnTo>
                  <a:lnTo>
                    <a:pt x="301656" y="196532"/>
                  </a:lnTo>
                  <a:lnTo>
                    <a:pt x="303934" y="193872"/>
                  </a:lnTo>
                  <a:lnTo>
                    <a:pt x="305453" y="191146"/>
                  </a:lnTo>
                  <a:lnTo>
                    <a:pt x="307141" y="185577"/>
                  </a:lnTo>
                  <a:lnTo>
                    <a:pt x="308091" y="181638"/>
                  </a:lnTo>
                  <a:lnTo>
                    <a:pt x="307272" y="180132"/>
                  </a:lnTo>
                  <a:lnTo>
                    <a:pt x="305774" y="178176"/>
                  </a:lnTo>
                  <a:lnTo>
                    <a:pt x="299919" y="17140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192"/>
            <p:cNvSpPr/>
            <p:nvPr/>
          </p:nvSpPr>
          <p:spPr>
            <a:xfrm>
              <a:off x="954518" y="2709049"/>
              <a:ext cx="162765" cy="154163"/>
            </a:xfrm>
            <a:custGeom>
              <a:avLst/>
              <a:gdLst/>
              <a:ahLst/>
              <a:cxnLst/>
              <a:rect l="0" t="0" r="0" b="0"/>
              <a:pathLst>
                <a:path w="162765" h="154163">
                  <a:moveTo>
                    <a:pt x="17031" y="94158"/>
                  </a:moveTo>
                  <a:lnTo>
                    <a:pt x="4261" y="81388"/>
                  </a:lnTo>
                  <a:lnTo>
                    <a:pt x="2803" y="78977"/>
                  </a:lnTo>
                  <a:lnTo>
                    <a:pt x="1831" y="76417"/>
                  </a:lnTo>
                  <a:lnTo>
                    <a:pt x="1183" y="73759"/>
                  </a:lnTo>
                  <a:lnTo>
                    <a:pt x="751" y="71033"/>
                  </a:lnTo>
                  <a:lnTo>
                    <a:pt x="462" y="68264"/>
                  </a:lnTo>
                  <a:lnTo>
                    <a:pt x="270" y="65465"/>
                  </a:lnTo>
                  <a:lnTo>
                    <a:pt x="143" y="62647"/>
                  </a:lnTo>
                  <a:lnTo>
                    <a:pt x="0" y="56976"/>
                  </a:lnTo>
                  <a:lnTo>
                    <a:pt x="1867" y="53177"/>
                  </a:lnTo>
                  <a:lnTo>
                    <a:pt x="5017" y="48740"/>
                  </a:lnTo>
                  <a:lnTo>
                    <a:pt x="9022" y="43877"/>
                  </a:lnTo>
                  <a:lnTo>
                    <a:pt x="11692" y="39682"/>
                  </a:lnTo>
                  <a:lnTo>
                    <a:pt x="13472" y="35934"/>
                  </a:lnTo>
                  <a:lnTo>
                    <a:pt x="14658" y="32482"/>
                  </a:lnTo>
                  <a:lnTo>
                    <a:pt x="16402" y="29228"/>
                  </a:lnTo>
                  <a:lnTo>
                    <a:pt x="18517" y="26106"/>
                  </a:lnTo>
                  <a:lnTo>
                    <a:pt x="20879" y="23073"/>
                  </a:lnTo>
                  <a:lnTo>
                    <a:pt x="23406" y="21050"/>
                  </a:lnTo>
                  <a:lnTo>
                    <a:pt x="26044" y="19702"/>
                  </a:lnTo>
                  <a:lnTo>
                    <a:pt x="28755" y="18803"/>
                  </a:lnTo>
                  <a:lnTo>
                    <a:pt x="32467" y="17252"/>
                  </a:lnTo>
                  <a:lnTo>
                    <a:pt x="36847" y="15264"/>
                  </a:lnTo>
                  <a:lnTo>
                    <a:pt x="41672" y="12987"/>
                  </a:lnTo>
                  <a:lnTo>
                    <a:pt x="45841" y="10517"/>
                  </a:lnTo>
                  <a:lnTo>
                    <a:pt x="49573" y="7917"/>
                  </a:lnTo>
                  <a:lnTo>
                    <a:pt x="53013" y="5232"/>
                  </a:lnTo>
                  <a:lnTo>
                    <a:pt x="57212" y="3441"/>
                  </a:lnTo>
                  <a:lnTo>
                    <a:pt x="61916" y="2248"/>
                  </a:lnTo>
                  <a:lnTo>
                    <a:pt x="66957" y="1452"/>
                  </a:lnTo>
                  <a:lnTo>
                    <a:pt x="71270" y="922"/>
                  </a:lnTo>
                  <a:lnTo>
                    <a:pt x="75098" y="568"/>
                  </a:lnTo>
                  <a:lnTo>
                    <a:pt x="78602" y="332"/>
                  </a:lnTo>
                  <a:lnTo>
                    <a:pt x="82844" y="175"/>
                  </a:lnTo>
                  <a:lnTo>
                    <a:pt x="92636" y="0"/>
                  </a:lnTo>
                  <a:lnTo>
                    <a:pt x="96010" y="906"/>
                  </a:lnTo>
                  <a:lnTo>
                    <a:pt x="98259" y="2463"/>
                  </a:lnTo>
                  <a:lnTo>
                    <a:pt x="101710" y="6732"/>
                  </a:lnTo>
                  <a:lnTo>
                    <a:pt x="103964" y="9204"/>
                  </a:lnTo>
                  <a:lnTo>
                    <a:pt x="106419" y="11805"/>
                  </a:lnTo>
                  <a:lnTo>
                    <a:pt x="109008" y="13538"/>
                  </a:lnTo>
                  <a:lnTo>
                    <a:pt x="111687" y="14694"/>
                  </a:lnTo>
                  <a:lnTo>
                    <a:pt x="114425" y="15465"/>
                  </a:lnTo>
                  <a:lnTo>
                    <a:pt x="117203" y="17883"/>
                  </a:lnTo>
                  <a:lnTo>
                    <a:pt x="120007" y="21401"/>
                  </a:lnTo>
                  <a:lnTo>
                    <a:pt x="122830" y="25650"/>
                  </a:lnTo>
                  <a:lnTo>
                    <a:pt x="124711" y="29437"/>
                  </a:lnTo>
                  <a:lnTo>
                    <a:pt x="125965" y="32913"/>
                  </a:lnTo>
                  <a:lnTo>
                    <a:pt x="126802" y="36183"/>
                  </a:lnTo>
                  <a:lnTo>
                    <a:pt x="126407" y="39315"/>
                  </a:lnTo>
                  <a:lnTo>
                    <a:pt x="125191" y="42356"/>
                  </a:lnTo>
                  <a:lnTo>
                    <a:pt x="123428" y="45336"/>
                  </a:lnTo>
                  <a:lnTo>
                    <a:pt x="121300" y="49227"/>
                  </a:lnTo>
                  <a:lnTo>
                    <a:pt x="113754" y="63806"/>
                  </a:lnTo>
                  <a:lnTo>
                    <a:pt x="108279" y="74636"/>
                  </a:lnTo>
                  <a:lnTo>
                    <a:pt x="105486" y="79238"/>
                  </a:lnTo>
                  <a:lnTo>
                    <a:pt x="102671" y="83259"/>
                  </a:lnTo>
                  <a:lnTo>
                    <a:pt x="99842" y="86892"/>
                  </a:lnTo>
                  <a:lnTo>
                    <a:pt x="97003" y="91219"/>
                  </a:lnTo>
                  <a:lnTo>
                    <a:pt x="94159" y="96009"/>
                  </a:lnTo>
                  <a:lnTo>
                    <a:pt x="91310" y="101107"/>
                  </a:lnTo>
                  <a:lnTo>
                    <a:pt x="88458" y="105458"/>
                  </a:lnTo>
                  <a:lnTo>
                    <a:pt x="85604" y="109311"/>
                  </a:lnTo>
                  <a:lnTo>
                    <a:pt x="82749" y="112833"/>
                  </a:lnTo>
                  <a:lnTo>
                    <a:pt x="79893" y="117086"/>
                  </a:lnTo>
                  <a:lnTo>
                    <a:pt x="77037" y="121825"/>
                  </a:lnTo>
                  <a:lnTo>
                    <a:pt x="74180" y="126890"/>
                  </a:lnTo>
                  <a:lnTo>
                    <a:pt x="71323" y="131220"/>
                  </a:lnTo>
                  <a:lnTo>
                    <a:pt x="68466" y="135058"/>
                  </a:lnTo>
                  <a:lnTo>
                    <a:pt x="61587" y="143512"/>
                  </a:lnTo>
                  <a:lnTo>
                    <a:pt x="61023" y="145158"/>
                  </a:lnTo>
                  <a:lnTo>
                    <a:pt x="60396" y="149527"/>
                  </a:lnTo>
                  <a:lnTo>
                    <a:pt x="59898" y="154130"/>
                  </a:lnTo>
                  <a:lnTo>
                    <a:pt x="71826" y="154162"/>
                  </a:lnTo>
                  <a:lnTo>
                    <a:pt x="75469" y="153211"/>
                  </a:lnTo>
                  <a:lnTo>
                    <a:pt x="79802" y="151624"/>
                  </a:lnTo>
                  <a:lnTo>
                    <a:pt x="84596" y="149614"/>
                  </a:lnTo>
                  <a:lnTo>
                    <a:pt x="89697" y="148274"/>
                  </a:lnTo>
                  <a:lnTo>
                    <a:pt x="95003" y="147380"/>
                  </a:lnTo>
                  <a:lnTo>
                    <a:pt x="100445" y="146785"/>
                  </a:lnTo>
                  <a:lnTo>
                    <a:pt x="106930" y="146387"/>
                  </a:lnTo>
                  <a:lnTo>
                    <a:pt x="121757" y="145946"/>
                  </a:lnTo>
                  <a:lnTo>
                    <a:pt x="162764" y="14559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193"/>
            <p:cNvSpPr/>
            <p:nvPr/>
          </p:nvSpPr>
          <p:spPr>
            <a:xfrm>
              <a:off x="1365884" y="2863214"/>
              <a:ext cx="257176" cy="25719"/>
            </a:xfrm>
            <a:custGeom>
              <a:avLst/>
              <a:gdLst/>
              <a:ahLst/>
              <a:cxnLst/>
              <a:rect l="0" t="0" r="0" b="0"/>
              <a:pathLst>
                <a:path w="257176" h="25719">
                  <a:moveTo>
                    <a:pt x="0" y="25718"/>
                  </a:moveTo>
                  <a:lnTo>
                    <a:pt x="4551" y="21167"/>
                  </a:lnTo>
                  <a:lnTo>
                    <a:pt x="6844" y="19827"/>
                  </a:lnTo>
                  <a:lnTo>
                    <a:pt x="9326" y="18933"/>
                  </a:lnTo>
                  <a:lnTo>
                    <a:pt x="11932" y="18337"/>
                  </a:lnTo>
                  <a:lnTo>
                    <a:pt x="17369" y="17675"/>
                  </a:lnTo>
                  <a:lnTo>
                    <a:pt x="20152" y="17498"/>
                  </a:lnTo>
                  <a:lnTo>
                    <a:pt x="23912" y="16429"/>
                  </a:lnTo>
                  <a:lnTo>
                    <a:pt x="28324" y="14763"/>
                  </a:lnTo>
                  <a:lnTo>
                    <a:pt x="33170" y="12699"/>
                  </a:lnTo>
                  <a:lnTo>
                    <a:pt x="39259" y="11324"/>
                  </a:lnTo>
                  <a:lnTo>
                    <a:pt x="46175" y="10407"/>
                  </a:lnTo>
                  <a:lnTo>
                    <a:pt x="53643" y="9796"/>
                  </a:lnTo>
                  <a:lnTo>
                    <a:pt x="60527" y="9388"/>
                  </a:lnTo>
                  <a:lnTo>
                    <a:pt x="73256" y="8935"/>
                  </a:lnTo>
                  <a:lnTo>
                    <a:pt x="95683" y="8681"/>
                  </a:lnTo>
                  <a:lnTo>
                    <a:pt x="103794" y="7692"/>
                  </a:lnTo>
                  <a:lnTo>
                    <a:pt x="112059" y="6081"/>
                  </a:lnTo>
                  <a:lnTo>
                    <a:pt x="120426" y="4054"/>
                  </a:lnTo>
                  <a:lnTo>
                    <a:pt x="128862" y="2703"/>
                  </a:lnTo>
                  <a:lnTo>
                    <a:pt x="137343" y="1802"/>
                  </a:lnTo>
                  <a:lnTo>
                    <a:pt x="145855" y="1202"/>
                  </a:lnTo>
                  <a:lnTo>
                    <a:pt x="154387" y="801"/>
                  </a:lnTo>
                  <a:lnTo>
                    <a:pt x="171486" y="356"/>
                  </a:lnTo>
                  <a:lnTo>
                    <a:pt x="179094" y="1190"/>
                  </a:lnTo>
                  <a:lnTo>
                    <a:pt x="186071" y="2699"/>
                  </a:lnTo>
                  <a:lnTo>
                    <a:pt x="192628" y="4657"/>
                  </a:lnTo>
                  <a:lnTo>
                    <a:pt x="198904" y="5962"/>
                  </a:lnTo>
                  <a:lnTo>
                    <a:pt x="204992" y="6833"/>
                  </a:lnTo>
                  <a:lnTo>
                    <a:pt x="210957" y="7413"/>
                  </a:lnTo>
                  <a:lnTo>
                    <a:pt x="215885" y="6847"/>
                  </a:lnTo>
                  <a:lnTo>
                    <a:pt x="220124" y="5517"/>
                  </a:lnTo>
                  <a:lnTo>
                    <a:pt x="223902" y="3679"/>
                  </a:lnTo>
                  <a:lnTo>
                    <a:pt x="228326" y="2453"/>
                  </a:lnTo>
                  <a:lnTo>
                    <a:pt x="233180" y="1635"/>
                  </a:lnTo>
                  <a:lnTo>
                    <a:pt x="245556" y="323"/>
                  </a:lnTo>
                  <a:lnTo>
                    <a:pt x="249789" y="144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194"/>
            <p:cNvSpPr/>
            <p:nvPr/>
          </p:nvSpPr>
          <p:spPr>
            <a:xfrm>
              <a:off x="1485933" y="2786062"/>
              <a:ext cx="34257" cy="317063"/>
            </a:xfrm>
            <a:custGeom>
              <a:avLst/>
              <a:gdLst/>
              <a:ahLst/>
              <a:cxnLst/>
              <a:rect l="0" t="0" r="0" b="0"/>
              <a:pathLst>
                <a:path w="34257" h="317063">
                  <a:moveTo>
                    <a:pt x="34256" y="0"/>
                  </a:moveTo>
                  <a:lnTo>
                    <a:pt x="12945" y="0"/>
                  </a:lnTo>
                  <a:lnTo>
                    <a:pt x="11476" y="953"/>
                  </a:lnTo>
                  <a:lnTo>
                    <a:pt x="10497" y="2540"/>
                  </a:lnTo>
                  <a:lnTo>
                    <a:pt x="9844" y="4551"/>
                  </a:lnTo>
                  <a:lnTo>
                    <a:pt x="8457" y="6844"/>
                  </a:lnTo>
                  <a:lnTo>
                    <a:pt x="6579" y="9325"/>
                  </a:lnTo>
                  <a:lnTo>
                    <a:pt x="4375" y="11932"/>
                  </a:lnTo>
                  <a:lnTo>
                    <a:pt x="2905" y="14622"/>
                  </a:lnTo>
                  <a:lnTo>
                    <a:pt x="1926" y="17368"/>
                  </a:lnTo>
                  <a:lnTo>
                    <a:pt x="1273" y="20151"/>
                  </a:lnTo>
                  <a:lnTo>
                    <a:pt x="547" y="28324"/>
                  </a:lnTo>
                  <a:lnTo>
                    <a:pt x="354" y="33170"/>
                  </a:lnTo>
                  <a:lnTo>
                    <a:pt x="139" y="43635"/>
                  </a:lnTo>
                  <a:lnTo>
                    <a:pt x="0" y="65875"/>
                  </a:lnTo>
                  <a:lnTo>
                    <a:pt x="941" y="72492"/>
                  </a:lnTo>
                  <a:lnTo>
                    <a:pt x="2522" y="79760"/>
                  </a:lnTo>
                  <a:lnTo>
                    <a:pt x="4527" y="87463"/>
                  </a:lnTo>
                  <a:lnTo>
                    <a:pt x="5864" y="94504"/>
                  </a:lnTo>
                  <a:lnTo>
                    <a:pt x="6756" y="101103"/>
                  </a:lnTo>
                  <a:lnTo>
                    <a:pt x="7350" y="107407"/>
                  </a:lnTo>
                  <a:lnTo>
                    <a:pt x="7746" y="114467"/>
                  </a:lnTo>
                  <a:lnTo>
                    <a:pt x="8187" y="129932"/>
                  </a:lnTo>
                  <a:lnTo>
                    <a:pt x="9257" y="138056"/>
                  </a:lnTo>
                  <a:lnTo>
                    <a:pt x="10922" y="146330"/>
                  </a:lnTo>
                  <a:lnTo>
                    <a:pt x="12986" y="154703"/>
                  </a:lnTo>
                  <a:lnTo>
                    <a:pt x="14361" y="162190"/>
                  </a:lnTo>
                  <a:lnTo>
                    <a:pt x="15278" y="169087"/>
                  </a:lnTo>
                  <a:lnTo>
                    <a:pt x="15889" y="175590"/>
                  </a:lnTo>
                  <a:lnTo>
                    <a:pt x="16297" y="182782"/>
                  </a:lnTo>
                  <a:lnTo>
                    <a:pt x="16749" y="198394"/>
                  </a:lnTo>
                  <a:lnTo>
                    <a:pt x="17822" y="205605"/>
                  </a:lnTo>
                  <a:lnTo>
                    <a:pt x="19491" y="212318"/>
                  </a:lnTo>
                  <a:lnTo>
                    <a:pt x="21555" y="218698"/>
                  </a:lnTo>
                  <a:lnTo>
                    <a:pt x="21979" y="224856"/>
                  </a:lnTo>
                  <a:lnTo>
                    <a:pt x="21309" y="230867"/>
                  </a:lnTo>
                  <a:lnTo>
                    <a:pt x="19910" y="236779"/>
                  </a:lnTo>
                  <a:lnTo>
                    <a:pt x="18977" y="242625"/>
                  </a:lnTo>
                  <a:lnTo>
                    <a:pt x="18355" y="248427"/>
                  </a:lnTo>
                  <a:lnTo>
                    <a:pt x="17940" y="254201"/>
                  </a:lnTo>
                  <a:lnTo>
                    <a:pt x="17480" y="263156"/>
                  </a:lnTo>
                  <a:lnTo>
                    <a:pt x="17275" y="270311"/>
                  </a:lnTo>
                  <a:lnTo>
                    <a:pt x="17184" y="276666"/>
                  </a:lnTo>
                  <a:lnTo>
                    <a:pt x="18113" y="280646"/>
                  </a:lnTo>
                  <a:lnTo>
                    <a:pt x="19684" y="285205"/>
                  </a:lnTo>
                  <a:lnTo>
                    <a:pt x="21684" y="290149"/>
                  </a:lnTo>
                  <a:lnTo>
                    <a:pt x="23017" y="294398"/>
                  </a:lnTo>
                  <a:lnTo>
                    <a:pt x="23906" y="298183"/>
                  </a:lnTo>
                  <a:lnTo>
                    <a:pt x="25333" y="306550"/>
                  </a:lnTo>
                  <a:lnTo>
                    <a:pt x="25663" y="316268"/>
                  </a:lnTo>
                  <a:lnTo>
                    <a:pt x="25681" y="317062"/>
                  </a:lnTo>
                  <a:lnTo>
                    <a:pt x="25684" y="30861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195"/>
            <p:cNvSpPr/>
            <p:nvPr/>
          </p:nvSpPr>
          <p:spPr>
            <a:xfrm>
              <a:off x="1897379" y="2717482"/>
              <a:ext cx="17147" cy="351474"/>
            </a:xfrm>
            <a:custGeom>
              <a:avLst/>
              <a:gdLst/>
              <a:ahLst/>
              <a:cxnLst/>
              <a:rect l="0" t="0" r="0" b="0"/>
              <a:pathLst>
                <a:path w="17147" h="351474">
                  <a:moveTo>
                    <a:pt x="0" y="0"/>
                  </a:moveTo>
                  <a:lnTo>
                    <a:pt x="0" y="24702"/>
                  </a:lnTo>
                  <a:lnTo>
                    <a:pt x="953" y="28851"/>
                  </a:lnTo>
                  <a:lnTo>
                    <a:pt x="2540" y="32569"/>
                  </a:lnTo>
                  <a:lnTo>
                    <a:pt x="4552" y="36000"/>
                  </a:lnTo>
                  <a:lnTo>
                    <a:pt x="5892" y="41145"/>
                  </a:lnTo>
                  <a:lnTo>
                    <a:pt x="6786" y="47433"/>
                  </a:lnTo>
                  <a:lnTo>
                    <a:pt x="7381" y="54482"/>
                  </a:lnTo>
                  <a:lnTo>
                    <a:pt x="7779" y="61086"/>
                  </a:lnTo>
                  <a:lnTo>
                    <a:pt x="8220" y="73504"/>
                  </a:lnTo>
                  <a:lnTo>
                    <a:pt x="8526" y="109551"/>
                  </a:lnTo>
                  <a:lnTo>
                    <a:pt x="8570" y="163269"/>
                  </a:lnTo>
                  <a:lnTo>
                    <a:pt x="7619" y="170758"/>
                  </a:lnTo>
                  <a:lnTo>
                    <a:pt x="6032" y="177656"/>
                  </a:lnTo>
                  <a:lnTo>
                    <a:pt x="4021" y="184160"/>
                  </a:lnTo>
                  <a:lnTo>
                    <a:pt x="3633" y="191354"/>
                  </a:lnTo>
                  <a:lnTo>
                    <a:pt x="4327" y="199006"/>
                  </a:lnTo>
                  <a:lnTo>
                    <a:pt x="5743" y="206966"/>
                  </a:lnTo>
                  <a:lnTo>
                    <a:pt x="6686" y="214177"/>
                  </a:lnTo>
                  <a:lnTo>
                    <a:pt x="7315" y="220890"/>
                  </a:lnTo>
                  <a:lnTo>
                    <a:pt x="7734" y="227270"/>
                  </a:lnTo>
                  <a:lnTo>
                    <a:pt x="8014" y="233428"/>
                  </a:lnTo>
                  <a:lnTo>
                    <a:pt x="8324" y="245351"/>
                  </a:lnTo>
                  <a:lnTo>
                    <a:pt x="8573" y="341065"/>
                  </a:lnTo>
                  <a:lnTo>
                    <a:pt x="9525" y="342629"/>
                  </a:lnTo>
                  <a:lnTo>
                    <a:pt x="11113" y="344624"/>
                  </a:lnTo>
                  <a:lnTo>
                    <a:pt x="17146" y="3514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196"/>
            <p:cNvSpPr/>
            <p:nvPr/>
          </p:nvSpPr>
          <p:spPr>
            <a:xfrm>
              <a:off x="2173030" y="2683589"/>
              <a:ext cx="187265" cy="325359"/>
            </a:xfrm>
            <a:custGeom>
              <a:avLst/>
              <a:gdLst/>
              <a:ahLst/>
              <a:cxnLst/>
              <a:rect l="0" t="0" r="0" b="0"/>
              <a:pathLst>
                <a:path w="187265" h="325359">
                  <a:moveTo>
                    <a:pt x="15814" y="102473"/>
                  </a:moveTo>
                  <a:lnTo>
                    <a:pt x="15814" y="73781"/>
                  </a:lnTo>
                  <a:lnTo>
                    <a:pt x="16767" y="70962"/>
                  </a:lnTo>
                  <a:lnTo>
                    <a:pt x="21706" y="62445"/>
                  </a:lnTo>
                  <a:lnTo>
                    <a:pt x="24034" y="52728"/>
                  </a:lnTo>
                  <a:lnTo>
                    <a:pt x="28833" y="46988"/>
                  </a:lnTo>
                  <a:lnTo>
                    <a:pt x="33665" y="41936"/>
                  </a:lnTo>
                  <a:lnTo>
                    <a:pt x="36288" y="39255"/>
                  </a:lnTo>
                  <a:lnTo>
                    <a:pt x="38036" y="36515"/>
                  </a:lnTo>
                  <a:lnTo>
                    <a:pt x="41448" y="28108"/>
                  </a:lnTo>
                  <a:lnTo>
                    <a:pt x="45622" y="22432"/>
                  </a:lnTo>
                  <a:lnTo>
                    <a:pt x="50653" y="16734"/>
                  </a:lnTo>
                  <a:lnTo>
                    <a:pt x="53327" y="13881"/>
                  </a:lnTo>
                  <a:lnTo>
                    <a:pt x="56063" y="11979"/>
                  </a:lnTo>
                  <a:lnTo>
                    <a:pt x="61643" y="9866"/>
                  </a:lnTo>
                  <a:lnTo>
                    <a:pt x="67297" y="6387"/>
                  </a:lnTo>
                  <a:lnTo>
                    <a:pt x="70139" y="4126"/>
                  </a:lnTo>
                  <a:lnTo>
                    <a:pt x="72986" y="2618"/>
                  </a:lnTo>
                  <a:lnTo>
                    <a:pt x="78689" y="943"/>
                  </a:lnTo>
                  <a:lnTo>
                    <a:pt x="82704" y="0"/>
                  </a:lnTo>
                  <a:lnTo>
                    <a:pt x="84220" y="820"/>
                  </a:lnTo>
                  <a:lnTo>
                    <a:pt x="88444" y="4271"/>
                  </a:lnTo>
                  <a:lnTo>
                    <a:pt x="90904" y="5573"/>
                  </a:lnTo>
                  <a:lnTo>
                    <a:pt x="96178" y="7019"/>
                  </a:lnTo>
                  <a:lnTo>
                    <a:pt x="97965" y="8357"/>
                  </a:lnTo>
                  <a:lnTo>
                    <a:pt x="99156" y="10202"/>
                  </a:lnTo>
                  <a:lnTo>
                    <a:pt x="99951" y="12384"/>
                  </a:lnTo>
                  <a:lnTo>
                    <a:pt x="101433" y="13838"/>
                  </a:lnTo>
                  <a:lnTo>
                    <a:pt x="103373" y="14808"/>
                  </a:lnTo>
                  <a:lnTo>
                    <a:pt x="105620" y="15455"/>
                  </a:lnTo>
                  <a:lnTo>
                    <a:pt x="107117" y="16838"/>
                  </a:lnTo>
                  <a:lnTo>
                    <a:pt x="108115" y="18713"/>
                  </a:lnTo>
                  <a:lnTo>
                    <a:pt x="109225" y="23337"/>
                  </a:lnTo>
                  <a:lnTo>
                    <a:pt x="109849" y="32247"/>
                  </a:lnTo>
                  <a:lnTo>
                    <a:pt x="110034" y="46529"/>
                  </a:lnTo>
                  <a:lnTo>
                    <a:pt x="110077" y="57289"/>
                  </a:lnTo>
                  <a:lnTo>
                    <a:pt x="109136" y="61873"/>
                  </a:lnTo>
                  <a:lnTo>
                    <a:pt x="105551" y="69506"/>
                  </a:lnTo>
                  <a:lnTo>
                    <a:pt x="103322" y="78614"/>
                  </a:lnTo>
                  <a:lnTo>
                    <a:pt x="102728" y="83709"/>
                  </a:lnTo>
                  <a:lnTo>
                    <a:pt x="102332" y="89011"/>
                  </a:lnTo>
                  <a:lnTo>
                    <a:pt x="102068" y="94451"/>
                  </a:lnTo>
                  <a:lnTo>
                    <a:pt x="101774" y="105575"/>
                  </a:lnTo>
                  <a:lnTo>
                    <a:pt x="101644" y="116869"/>
                  </a:lnTo>
                  <a:lnTo>
                    <a:pt x="100656" y="121596"/>
                  </a:lnTo>
                  <a:lnTo>
                    <a:pt x="97020" y="129387"/>
                  </a:lnTo>
                  <a:lnTo>
                    <a:pt x="94768" y="138565"/>
                  </a:lnTo>
                  <a:lnTo>
                    <a:pt x="94168" y="143679"/>
                  </a:lnTo>
                  <a:lnTo>
                    <a:pt x="92815" y="148994"/>
                  </a:lnTo>
                  <a:lnTo>
                    <a:pt x="90961" y="154442"/>
                  </a:lnTo>
                  <a:lnTo>
                    <a:pt x="88772" y="159979"/>
                  </a:lnTo>
                  <a:lnTo>
                    <a:pt x="86360" y="165575"/>
                  </a:lnTo>
                  <a:lnTo>
                    <a:pt x="81141" y="176873"/>
                  </a:lnTo>
                  <a:lnTo>
                    <a:pt x="72847" y="193944"/>
                  </a:lnTo>
                  <a:lnTo>
                    <a:pt x="69076" y="199649"/>
                  </a:lnTo>
                  <a:lnTo>
                    <a:pt x="64657" y="205357"/>
                  </a:lnTo>
                  <a:lnTo>
                    <a:pt x="59806" y="211067"/>
                  </a:lnTo>
                  <a:lnTo>
                    <a:pt x="55620" y="215827"/>
                  </a:lnTo>
                  <a:lnTo>
                    <a:pt x="48428" y="223655"/>
                  </a:lnTo>
                  <a:lnTo>
                    <a:pt x="45177" y="228029"/>
                  </a:lnTo>
                  <a:lnTo>
                    <a:pt x="42057" y="232849"/>
                  </a:lnTo>
                  <a:lnTo>
                    <a:pt x="39024" y="237968"/>
                  </a:lnTo>
                  <a:lnTo>
                    <a:pt x="36050" y="242333"/>
                  </a:lnTo>
                  <a:lnTo>
                    <a:pt x="30206" y="249723"/>
                  </a:lnTo>
                  <a:lnTo>
                    <a:pt x="28266" y="253980"/>
                  </a:lnTo>
                  <a:lnTo>
                    <a:pt x="26111" y="263790"/>
                  </a:lnTo>
                  <a:lnTo>
                    <a:pt x="22613" y="271959"/>
                  </a:lnTo>
                  <a:lnTo>
                    <a:pt x="17884" y="278765"/>
                  </a:lnTo>
                  <a:lnTo>
                    <a:pt x="12607" y="284965"/>
                  </a:lnTo>
                  <a:lnTo>
                    <a:pt x="10818" y="287952"/>
                  </a:lnTo>
                  <a:lnTo>
                    <a:pt x="7349" y="296706"/>
                  </a:lnTo>
                  <a:lnTo>
                    <a:pt x="1665" y="305333"/>
                  </a:lnTo>
                  <a:lnTo>
                    <a:pt x="0" y="311060"/>
                  </a:lnTo>
                  <a:lnTo>
                    <a:pt x="509" y="313921"/>
                  </a:lnTo>
                  <a:lnTo>
                    <a:pt x="3615" y="319640"/>
                  </a:lnTo>
                  <a:lnTo>
                    <a:pt x="3871" y="321546"/>
                  </a:lnTo>
                  <a:lnTo>
                    <a:pt x="3090" y="322817"/>
                  </a:lnTo>
                  <a:lnTo>
                    <a:pt x="1616" y="323664"/>
                  </a:lnTo>
                  <a:lnTo>
                    <a:pt x="1587" y="324229"/>
                  </a:lnTo>
                  <a:lnTo>
                    <a:pt x="2519" y="324605"/>
                  </a:lnTo>
                  <a:lnTo>
                    <a:pt x="6096" y="325023"/>
                  </a:lnTo>
                  <a:lnTo>
                    <a:pt x="10860" y="325209"/>
                  </a:lnTo>
                  <a:lnTo>
                    <a:pt x="84486" y="325358"/>
                  </a:lnTo>
                  <a:lnTo>
                    <a:pt x="89218" y="324405"/>
                  </a:lnTo>
                  <a:lnTo>
                    <a:pt x="94278" y="322818"/>
                  </a:lnTo>
                  <a:lnTo>
                    <a:pt x="99556" y="320807"/>
                  </a:lnTo>
                  <a:lnTo>
                    <a:pt x="104980" y="319467"/>
                  </a:lnTo>
                  <a:lnTo>
                    <a:pt x="110500" y="318573"/>
                  </a:lnTo>
                  <a:lnTo>
                    <a:pt x="116086" y="317977"/>
                  </a:lnTo>
                  <a:lnTo>
                    <a:pt x="121715" y="317580"/>
                  </a:lnTo>
                  <a:lnTo>
                    <a:pt x="127372" y="317315"/>
                  </a:lnTo>
                  <a:lnTo>
                    <a:pt x="133049" y="317138"/>
                  </a:lnTo>
                  <a:lnTo>
                    <a:pt x="137785" y="316068"/>
                  </a:lnTo>
                  <a:lnTo>
                    <a:pt x="141896" y="314403"/>
                  </a:lnTo>
                  <a:lnTo>
                    <a:pt x="145589" y="312339"/>
                  </a:lnTo>
                  <a:lnTo>
                    <a:pt x="149003" y="310964"/>
                  </a:lnTo>
                  <a:lnTo>
                    <a:pt x="152232" y="310047"/>
                  </a:lnTo>
                  <a:lnTo>
                    <a:pt x="155337" y="309436"/>
                  </a:lnTo>
                  <a:lnTo>
                    <a:pt x="158359" y="308076"/>
                  </a:lnTo>
                  <a:lnTo>
                    <a:pt x="161327" y="306216"/>
                  </a:lnTo>
                  <a:lnTo>
                    <a:pt x="164258" y="304024"/>
                  </a:lnTo>
                  <a:lnTo>
                    <a:pt x="170054" y="301589"/>
                  </a:lnTo>
                  <a:lnTo>
                    <a:pt x="172934" y="300939"/>
                  </a:lnTo>
                  <a:lnTo>
                    <a:pt x="178673" y="297678"/>
                  </a:lnTo>
                  <a:lnTo>
                    <a:pt x="187264" y="29106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197"/>
            <p:cNvSpPr/>
            <p:nvPr/>
          </p:nvSpPr>
          <p:spPr>
            <a:xfrm>
              <a:off x="2394584" y="2503180"/>
              <a:ext cx="240031" cy="154292"/>
            </a:xfrm>
            <a:custGeom>
              <a:avLst/>
              <a:gdLst/>
              <a:ahLst/>
              <a:cxnLst/>
              <a:rect l="0" t="0" r="0" b="0"/>
              <a:pathLst>
                <a:path w="240031" h="154292">
                  <a:moveTo>
                    <a:pt x="0" y="51425"/>
                  </a:moveTo>
                  <a:lnTo>
                    <a:pt x="0" y="46874"/>
                  </a:lnTo>
                  <a:lnTo>
                    <a:pt x="953" y="44580"/>
                  </a:lnTo>
                  <a:lnTo>
                    <a:pt x="2541" y="42099"/>
                  </a:lnTo>
                  <a:lnTo>
                    <a:pt x="7381" y="35824"/>
                  </a:lnTo>
                  <a:lnTo>
                    <a:pt x="10583" y="32426"/>
                  </a:lnTo>
                  <a:lnTo>
                    <a:pt x="28693" y="14169"/>
                  </a:lnTo>
                  <a:lnTo>
                    <a:pt x="31511" y="12300"/>
                  </a:lnTo>
                  <a:lnTo>
                    <a:pt x="37183" y="10223"/>
                  </a:lnTo>
                  <a:lnTo>
                    <a:pt x="40981" y="8717"/>
                  </a:lnTo>
                  <a:lnTo>
                    <a:pt x="45418" y="6760"/>
                  </a:lnTo>
                  <a:lnTo>
                    <a:pt x="50281" y="4504"/>
                  </a:lnTo>
                  <a:lnTo>
                    <a:pt x="54476" y="2999"/>
                  </a:lnTo>
                  <a:lnTo>
                    <a:pt x="61677" y="1327"/>
                  </a:lnTo>
                  <a:lnTo>
                    <a:pt x="68052" y="584"/>
                  </a:lnTo>
                  <a:lnTo>
                    <a:pt x="74061" y="254"/>
                  </a:lnTo>
                  <a:lnTo>
                    <a:pt x="79906" y="107"/>
                  </a:lnTo>
                  <a:lnTo>
                    <a:pt x="97146" y="0"/>
                  </a:lnTo>
                  <a:lnTo>
                    <a:pt x="100007" y="949"/>
                  </a:lnTo>
                  <a:lnTo>
                    <a:pt x="105725" y="4543"/>
                  </a:lnTo>
                  <a:lnTo>
                    <a:pt x="107631" y="6835"/>
                  </a:lnTo>
                  <a:lnTo>
                    <a:pt x="108902" y="9316"/>
                  </a:lnTo>
                  <a:lnTo>
                    <a:pt x="109749" y="11922"/>
                  </a:lnTo>
                  <a:lnTo>
                    <a:pt x="110314" y="14612"/>
                  </a:lnTo>
                  <a:lnTo>
                    <a:pt x="110690" y="17358"/>
                  </a:lnTo>
                  <a:lnTo>
                    <a:pt x="110941" y="20141"/>
                  </a:lnTo>
                  <a:lnTo>
                    <a:pt x="112061" y="21996"/>
                  </a:lnTo>
                  <a:lnTo>
                    <a:pt x="113760" y="23233"/>
                  </a:lnTo>
                  <a:lnTo>
                    <a:pt x="115845" y="24058"/>
                  </a:lnTo>
                  <a:lnTo>
                    <a:pt x="117235" y="26513"/>
                  </a:lnTo>
                  <a:lnTo>
                    <a:pt x="118162" y="30054"/>
                  </a:lnTo>
                  <a:lnTo>
                    <a:pt x="118780" y="34320"/>
                  </a:lnTo>
                  <a:lnTo>
                    <a:pt x="119192" y="38117"/>
                  </a:lnTo>
                  <a:lnTo>
                    <a:pt x="119466" y="41600"/>
                  </a:lnTo>
                  <a:lnTo>
                    <a:pt x="119649" y="44875"/>
                  </a:lnTo>
                  <a:lnTo>
                    <a:pt x="119853" y="51054"/>
                  </a:lnTo>
                  <a:lnTo>
                    <a:pt x="119967" y="62427"/>
                  </a:lnTo>
                  <a:lnTo>
                    <a:pt x="119983" y="67332"/>
                  </a:lnTo>
                  <a:lnTo>
                    <a:pt x="119042" y="71555"/>
                  </a:lnTo>
                  <a:lnTo>
                    <a:pt x="117461" y="75322"/>
                  </a:lnTo>
                  <a:lnTo>
                    <a:pt x="115455" y="78786"/>
                  </a:lnTo>
                  <a:lnTo>
                    <a:pt x="110686" y="87715"/>
                  </a:lnTo>
                  <a:lnTo>
                    <a:pt x="108081" y="92763"/>
                  </a:lnTo>
                  <a:lnTo>
                    <a:pt x="105392" y="97081"/>
                  </a:lnTo>
                  <a:lnTo>
                    <a:pt x="102646" y="100912"/>
                  </a:lnTo>
                  <a:lnTo>
                    <a:pt x="99863" y="104419"/>
                  </a:lnTo>
                  <a:lnTo>
                    <a:pt x="98008" y="108662"/>
                  </a:lnTo>
                  <a:lnTo>
                    <a:pt x="96772" y="113395"/>
                  </a:lnTo>
                  <a:lnTo>
                    <a:pt x="95947" y="118456"/>
                  </a:lnTo>
                  <a:lnTo>
                    <a:pt x="94445" y="122782"/>
                  </a:lnTo>
                  <a:lnTo>
                    <a:pt x="92491" y="126619"/>
                  </a:lnTo>
                  <a:lnTo>
                    <a:pt x="90236" y="130129"/>
                  </a:lnTo>
                  <a:lnTo>
                    <a:pt x="88732" y="133422"/>
                  </a:lnTo>
                  <a:lnTo>
                    <a:pt x="87730" y="136569"/>
                  </a:lnTo>
                  <a:lnTo>
                    <a:pt x="87062" y="139620"/>
                  </a:lnTo>
                  <a:lnTo>
                    <a:pt x="85664" y="141654"/>
                  </a:lnTo>
                  <a:lnTo>
                    <a:pt x="83779" y="143010"/>
                  </a:lnTo>
                  <a:lnTo>
                    <a:pt x="81571" y="143914"/>
                  </a:lnTo>
                  <a:lnTo>
                    <a:pt x="80098" y="145469"/>
                  </a:lnTo>
                  <a:lnTo>
                    <a:pt x="79116" y="147459"/>
                  </a:lnTo>
                  <a:lnTo>
                    <a:pt x="78462" y="149737"/>
                  </a:lnTo>
                  <a:lnTo>
                    <a:pt x="78978" y="151256"/>
                  </a:lnTo>
                  <a:lnTo>
                    <a:pt x="80275" y="152269"/>
                  </a:lnTo>
                  <a:lnTo>
                    <a:pt x="82092" y="152944"/>
                  </a:lnTo>
                  <a:lnTo>
                    <a:pt x="89200" y="153895"/>
                  </a:lnTo>
                  <a:lnTo>
                    <a:pt x="94572" y="154117"/>
                  </a:lnTo>
                  <a:lnTo>
                    <a:pt x="101087" y="154216"/>
                  </a:lnTo>
                  <a:lnTo>
                    <a:pt x="143029" y="154291"/>
                  </a:lnTo>
                  <a:lnTo>
                    <a:pt x="148693" y="153340"/>
                  </a:lnTo>
                  <a:lnTo>
                    <a:pt x="154374" y="151753"/>
                  </a:lnTo>
                  <a:lnTo>
                    <a:pt x="160066" y="149743"/>
                  </a:lnTo>
                  <a:lnTo>
                    <a:pt x="165766" y="148403"/>
                  </a:lnTo>
                  <a:lnTo>
                    <a:pt x="171470" y="147509"/>
                  </a:lnTo>
                  <a:lnTo>
                    <a:pt x="177179" y="146913"/>
                  </a:lnTo>
                  <a:lnTo>
                    <a:pt x="182889" y="146516"/>
                  </a:lnTo>
                  <a:lnTo>
                    <a:pt x="188601" y="146252"/>
                  </a:lnTo>
                  <a:lnTo>
                    <a:pt x="194314" y="146075"/>
                  </a:lnTo>
                  <a:lnTo>
                    <a:pt x="199076" y="145005"/>
                  </a:lnTo>
                  <a:lnTo>
                    <a:pt x="203202" y="143339"/>
                  </a:lnTo>
                  <a:lnTo>
                    <a:pt x="206906" y="141276"/>
                  </a:lnTo>
                  <a:lnTo>
                    <a:pt x="211280" y="139900"/>
                  </a:lnTo>
                  <a:lnTo>
                    <a:pt x="216101" y="138983"/>
                  </a:lnTo>
                  <a:lnTo>
                    <a:pt x="221220" y="138372"/>
                  </a:lnTo>
                  <a:lnTo>
                    <a:pt x="225585" y="137965"/>
                  </a:lnTo>
                  <a:lnTo>
                    <a:pt x="229448" y="137693"/>
                  </a:lnTo>
                  <a:lnTo>
                    <a:pt x="240030" y="1371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198"/>
            <p:cNvSpPr/>
            <p:nvPr/>
          </p:nvSpPr>
          <p:spPr>
            <a:xfrm>
              <a:off x="2746057" y="2786062"/>
              <a:ext cx="162879" cy="34291"/>
            </a:xfrm>
            <a:custGeom>
              <a:avLst/>
              <a:gdLst/>
              <a:ahLst/>
              <a:cxnLst/>
              <a:rect l="0" t="0" r="0" b="0"/>
              <a:pathLst>
                <a:path w="162879" h="34291">
                  <a:moveTo>
                    <a:pt x="0" y="34290"/>
                  </a:moveTo>
                  <a:lnTo>
                    <a:pt x="15600" y="34290"/>
                  </a:lnTo>
                  <a:lnTo>
                    <a:pt x="17068" y="33338"/>
                  </a:lnTo>
                  <a:lnTo>
                    <a:pt x="18999" y="31750"/>
                  </a:lnTo>
                  <a:lnTo>
                    <a:pt x="21238" y="29739"/>
                  </a:lnTo>
                  <a:lnTo>
                    <a:pt x="23684" y="28398"/>
                  </a:lnTo>
                  <a:lnTo>
                    <a:pt x="26267" y="27505"/>
                  </a:lnTo>
                  <a:lnTo>
                    <a:pt x="28941" y="26909"/>
                  </a:lnTo>
                  <a:lnTo>
                    <a:pt x="32629" y="25559"/>
                  </a:lnTo>
                  <a:lnTo>
                    <a:pt x="36993" y="23707"/>
                  </a:lnTo>
                  <a:lnTo>
                    <a:pt x="41807" y="21520"/>
                  </a:lnTo>
                  <a:lnTo>
                    <a:pt x="46921" y="20062"/>
                  </a:lnTo>
                  <a:lnTo>
                    <a:pt x="52236" y="19089"/>
                  </a:lnTo>
                  <a:lnTo>
                    <a:pt x="57684" y="18441"/>
                  </a:lnTo>
                  <a:lnTo>
                    <a:pt x="63221" y="18009"/>
                  </a:lnTo>
                  <a:lnTo>
                    <a:pt x="68817" y="17721"/>
                  </a:lnTo>
                  <a:lnTo>
                    <a:pt x="74453" y="17529"/>
                  </a:lnTo>
                  <a:lnTo>
                    <a:pt x="80116" y="16449"/>
                  </a:lnTo>
                  <a:lnTo>
                    <a:pt x="85795" y="14776"/>
                  </a:lnTo>
                  <a:lnTo>
                    <a:pt x="91487" y="12708"/>
                  </a:lnTo>
                  <a:lnTo>
                    <a:pt x="97186" y="11329"/>
                  </a:lnTo>
                  <a:lnTo>
                    <a:pt x="102891" y="10411"/>
                  </a:lnTo>
                  <a:lnTo>
                    <a:pt x="108599" y="9798"/>
                  </a:lnTo>
                  <a:lnTo>
                    <a:pt x="115262" y="9390"/>
                  </a:lnTo>
                  <a:lnTo>
                    <a:pt x="130285" y="8936"/>
                  </a:lnTo>
                  <a:lnTo>
                    <a:pt x="136387" y="7862"/>
                  </a:lnTo>
                  <a:lnTo>
                    <a:pt x="141407" y="6194"/>
                  </a:lnTo>
                  <a:lnTo>
                    <a:pt x="145706" y="4129"/>
                  </a:lnTo>
                  <a:lnTo>
                    <a:pt x="149525" y="2753"/>
                  </a:lnTo>
                  <a:lnTo>
                    <a:pt x="153023" y="1835"/>
                  </a:ln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199"/>
            <p:cNvSpPr/>
            <p:nvPr/>
          </p:nvSpPr>
          <p:spPr>
            <a:xfrm>
              <a:off x="2728912" y="2880360"/>
              <a:ext cx="240031" cy="17146"/>
            </a:xfrm>
            <a:custGeom>
              <a:avLst/>
              <a:gdLst/>
              <a:ahLst/>
              <a:cxnLst/>
              <a:rect l="0" t="0" r="0" b="0"/>
              <a:pathLst>
                <a:path w="240031" h="17146">
                  <a:moveTo>
                    <a:pt x="0" y="17145"/>
                  </a:moveTo>
                  <a:lnTo>
                    <a:pt x="4551" y="17145"/>
                  </a:lnTo>
                  <a:lnTo>
                    <a:pt x="6844" y="16192"/>
                  </a:lnTo>
                  <a:lnTo>
                    <a:pt x="9325" y="14605"/>
                  </a:lnTo>
                  <a:lnTo>
                    <a:pt x="11932" y="12594"/>
                  </a:lnTo>
                  <a:lnTo>
                    <a:pt x="15574" y="11253"/>
                  </a:lnTo>
                  <a:lnTo>
                    <a:pt x="19908" y="10359"/>
                  </a:lnTo>
                  <a:lnTo>
                    <a:pt x="24702" y="9764"/>
                  </a:lnTo>
                  <a:lnTo>
                    <a:pt x="29803" y="9367"/>
                  </a:lnTo>
                  <a:lnTo>
                    <a:pt x="35109" y="9102"/>
                  </a:lnTo>
                  <a:lnTo>
                    <a:pt x="40551" y="8925"/>
                  </a:lnTo>
                  <a:lnTo>
                    <a:pt x="69817" y="8642"/>
                  </a:lnTo>
                  <a:lnTo>
                    <a:pt x="137208" y="8575"/>
                  </a:lnTo>
                  <a:lnTo>
                    <a:pt x="144812" y="7621"/>
                  </a:lnTo>
                  <a:lnTo>
                    <a:pt x="151786" y="6033"/>
                  </a:lnTo>
                  <a:lnTo>
                    <a:pt x="158341" y="4022"/>
                  </a:lnTo>
                  <a:lnTo>
                    <a:pt x="165568" y="2681"/>
                  </a:lnTo>
                  <a:lnTo>
                    <a:pt x="173244" y="1787"/>
                  </a:lnTo>
                  <a:lnTo>
                    <a:pt x="181218" y="1192"/>
                  </a:lnTo>
                  <a:lnTo>
                    <a:pt x="188440" y="794"/>
                  </a:lnTo>
                  <a:lnTo>
                    <a:pt x="201544" y="353"/>
                  </a:lnTo>
                  <a:lnTo>
                    <a:pt x="215080" y="104"/>
                  </a:lnTo>
                  <a:lnTo>
                    <a:pt x="24003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00"/>
            <p:cNvSpPr/>
            <p:nvPr/>
          </p:nvSpPr>
          <p:spPr>
            <a:xfrm>
              <a:off x="3166110" y="2657579"/>
              <a:ext cx="42863" cy="317079"/>
            </a:xfrm>
            <a:custGeom>
              <a:avLst/>
              <a:gdLst/>
              <a:ahLst/>
              <a:cxnLst/>
              <a:rect l="0" t="0" r="0" b="0"/>
              <a:pathLst>
                <a:path w="42863" h="317079">
                  <a:moveTo>
                    <a:pt x="0" y="8468"/>
                  </a:moveTo>
                  <a:lnTo>
                    <a:pt x="0" y="3917"/>
                  </a:lnTo>
                  <a:lnTo>
                    <a:pt x="952" y="2577"/>
                  </a:lnTo>
                  <a:lnTo>
                    <a:pt x="2540" y="1683"/>
                  </a:lnTo>
                  <a:lnTo>
                    <a:pt x="8219" y="0"/>
                  </a:lnTo>
                  <a:lnTo>
                    <a:pt x="9289" y="918"/>
                  </a:lnTo>
                  <a:lnTo>
                    <a:pt x="10955" y="2482"/>
                  </a:lnTo>
                  <a:lnTo>
                    <a:pt x="13018" y="4477"/>
                  </a:lnTo>
                  <a:lnTo>
                    <a:pt x="14394" y="6760"/>
                  </a:lnTo>
                  <a:lnTo>
                    <a:pt x="15311" y="9235"/>
                  </a:lnTo>
                  <a:lnTo>
                    <a:pt x="16601" y="17268"/>
                  </a:lnTo>
                  <a:lnTo>
                    <a:pt x="16984" y="25680"/>
                  </a:lnTo>
                  <a:lnTo>
                    <a:pt x="17097" y="36746"/>
                  </a:lnTo>
                  <a:lnTo>
                    <a:pt x="17144" y="184328"/>
                  </a:lnTo>
                  <a:lnTo>
                    <a:pt x="18097" y="190478"/>
                  </a:lnTo>
                  <a:lnTo>
                    <a:pt x="19684" y="196483"/>
                  </a:lnTo>
                  <a:lnTo>
                    <a:pt x="21695" y="202391"/>
                  </a:lnTo>
                  <a:lnTo>
                    <a:pt x="23036" y="209188"/>
                  </a:lnTo>
                  <a:lnTo>
                    <a:pt x="23930" y="216576"/>
                  </a:lnTo>
                  <a:lnTo>
                    <a:pt x="24525" y="224359"/>
                  </a:lnTo>
                  <a:lnTo>
                    <a:pt x="24923" y="231453"/>
                  </a:lnTo>
                  <a:lnTo>
                    <a:pt x="25364" y="244415"/>
                  </a:lnTo>
                  <a:lnTo>
                    <a:pt x="26434" y="249586"/>
                  </a:lnTo>
                  <a:lnTo>
                    <a:pt x="28100" y="253986"/>
                  </a:lnTo>
                  <a:lnTo>
                    <a:pt x="30163" y="257872"/>
                  </a:lnTo>
                  <a:lnTo>
                    <a:pt x="31539" y="262367"/>
                  </a:lnTo>
                  <a:lnTo>
                    <a:pt x="32456" y="267269"/>
                  </a:lnTo>
                  <a:lnTo>
                    <a:pt x="33474" y="276843"/>
                  </a:lnTo>
                  <a:lnTo>
                    <a:pt x="33927" y="284273"/>
                  </a:lnTo>
                  <a:lnTo>
                    <a:pt x="34182" y="293812"/>
                  </a:lnTo>
                  <a:lnTo>
                    <a:pt x="34258" y="302670"/>
                  </a:lnTo>
                  <a:lnTo>
                    <a:pt x="35221" y="305568"/>
                  </a:lnTo>
                  <a:lnTo>
                    <a:pt x="36816" y="308452"/>
                  </a:lnTo>
                  <a:lnTo>
                    <a:pt x="42862" y="31707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01"/>
            <p:cNvSpPr/>
            <p:nvPr/>
          </p:nvSpPr>
          <p:spPr>
            <a:xfrm>
              <a:off x="3452707" y="2597470"/>
              <a:ext cx="278791" cy="324558"/>
            </a:xfrm>
            <a:custGeom>
              <a:avLst/>
              <a:gdLst/>
              <a:ahLst/>
              <a:cxnLst/>
              <a:rect l="0" t="0" r="0" b="0"/>
              <a:pathLst>
                <a:path w="278791" h="324558">
                  <a:moveTo>
                    <a:pt x="202035" y="25715"/>
                  </a:moveTo>
                  <a:lnTo>
                    <a:pt x="202035" y="17495"/>
                  </a:lnTo>
                  <a:lnTo>
                    <a:pt x="197484" y="12696"/>
                  </a:lnTo>
                  <a:lnTo>
                    <a:pt x="195191" y="11320"/>
                  </a:lnTo>
                  <a:lnTo>
                    <a:pt x="187413" y="8432"/>
                  </a:lnTo>
                  <a:lnTo>
                    <a:pt x="181884" y="4381"/>
                  </a:lnTo>
                  <a:lnTo>
                    <a:pt x="178124" y="2920"/>
                  </a:lnTo>
                  <a:lnTo>
                    <a:pt x="173711" y="1945"/>
                  </a:lnTo>
                  <a:lnTo>
                    <a:pt x="168865" y="1296"/>
                  </a:lnTo>
                  <a:lnTo>
                    <a:pt x="163729" y="863"/>
                  </a:lnTo>
                  <a:lnTo>
                    <a:pt x="158400" y="574"/>
                  </a:lnTo>
                  <a:lnTo>
                    <a:pt x="147399" y="254"/>
                  </a:lnTo>
                  <a:lnTo>
                    <a:pt x="99179" y="7"/>
                  </a:lnTo>
                  <a:lnTo>
                    <a:pt x="84035" y="0"/>
                  </a:lnTo>
                  <a:lnTo>
                    <a:pt x="78601" y="951"/>
                  </a:lnTo>
                  <a:lnTo>
                    <a:pt x="73073" y="2538"/>
                  </a:lnTo>
                  <a:lnTo>
                    <a:pt x="67483" y="4549"/>
                  </a:lnTo>
                  <a:lnTo>
                    <a:pt x="62803" y="5889"/>
                  </a:lnTo>
                  <a:lnTo>
                    <a:pt x="55064" y="7378"/>
                  </a:lnTo>
                  <a:lnTo>
                    <a:pt x="48450" y="8040"/>
                  </a:lnTo>
                  <a:lnTo>
                    <a:pt x="45352" y="8217"/>
                  </a:lnTo>
                  <a:lnTo>
                    <a:pt x="36831" y="10953"/>
                  </a:lnTo>
                  <a:lnTo>
                    <a:pt x="24940" y="15920"/>
                  </a:lnTo>
                  <a:lnTo>
                    <a:pt x="23964" y="17280"/>
                  </a:lnTo>
                  <a:lnTo>
                    <a:pt x="21638" y="23744"/>
                  </a:lnTo>
                  <a:lnTo>
                    <a:pt x="16292" y="31692"/>
                  </a:lnTo>
                  <a:lnTo>
                    <a:pt x="13816" y="41201"/>
                  </a:lnTo>
                  <a:lnTo>
                    <a:pt x="13514" y="50328"/>
                  </a:lnTo>
                  <a:lnTo>
                    <a:pt x="13473" y="59196"/>
                  </a:lnTo>
                  <a:lnTo>
                    <a:pt x="14415" y="63276"/>
                  </a:lnTo>
                  <a:lnTo>
                    <a:pt x="19338" y="73568"/>
                  </a:lnTo>
                  <a:lnTo>
                    <a:pt x="20824" y="79685"/>
                  </a:lnTo>
                  <a:lnTo>
                    <a:pt x="18944" y="88119"/>
                  </a:lnTo>
                  <a:lnTo>
                    <a:pt x="15886" y="97265"/>
                  </a:lnTo>
                  <a:lnTo>
                    <a:pt x="14527" y="104505"/>
                  </a:lnTo>
                  <a:lnTo>
                    <a:pt x="13762" y="113936"/>
                  </a:lnTo>
                  <a:lnTo>
                    <a:pt x="12702" y="116914"/>
                  </a:lnTo>
                  <a:lnTo>
                    <a:pt x="8985" y="122762"/>
                  </a:lnTo>
                  <a:lnTo>
                    <a:pt x="6698" y="131077"/>
                  </a:lnTo>
                  <a:lnTo>
                    <a:pt x="5229" y="142835"/>
                  </a:lnTo>
                  <a:lnTo>
                    <a:pt x="2488" y="146983"/>
                  </a:lnTo>
                  <a:lnTo>
                    <a:pt x="424" y="149423"/>
                  </a:lnTo>
                  <a:lnTo>
                    <a:pt x="0" y="152002"/>
                  </a:lnTo>
                  <a:lnTo>
                    <a:pt x="670" y="154674"/>
                  </a:lnTo>
                  <a:lnTo>
                    <a:pt x="4622" y="162395"/>
                  </a:lnTo>
                  <a:lnTo>
                    <a:pt x="11663" y="162780"/>
                  </a:lnTo>
                  <a:lnTo>
                    <a:pt x="25012" y="162862"/>
                  </a:lnTo>
                  <a:lnTo>
                    <a:pt x="33189" y="160329"/>
                  </a:lnTo>
                  <a:lnTo>
                    <a:pt x="38035" y="158320"/>
                  </a:lnTo>
                  <a:lnTo>
                    <a:pt x="45962" y="156088"/>
                  </a:lnTo>
                  <a:lnTo>
                    <a:pt x="53611" y="154143"/>
                  </a:lnTo>
                  <a:lnTo>
                    <a:pt x="58319" y="152291"/>
                  </a:lnTo>
                  <a:lnTo>
                    <a:pt x="63362" y="150104"/>
                  </a:lnTo>
                  <a:lnTo>
                    <a:pt x="68629" y="148646"/>
                  </a:lnTo>
                  <a:lnTo>
                    <a:pt x="74045" y="147674"/>
                  </a:lnTo>
                  <a:lnTo>
                    <a:pt x="79561" y="147026"/>
                  </a:lnTo>
                  <a:lnTo>
                    <a:pt x="85143" y="145641"/>
                  </a:lnTo>
                  <a:lnTo>
                    <a:pt x="90770" y="143766"/>
                  </a:lnTo>
                  <a:lnTo>
                    <a:pt x="96426" y="141563"/>
                  </a:lnTo>
                  <a:lnTo>
                    <a:pt x="102101" y="139142"/>
                  </a:lnTo>
                  <a:lnTo>
                    <a:pt x="113488" y="133912"/>
                  </a:lnTo>
                  <a:lnTo>
                    <a:pt x="118238" y="131183"/>
                  </a:lnTo>
                  <a:lnTo>
                    <a:pt x="126057" y="125612"/>
                  </a:lnTo>
                  <a:lnTo>
                    <a:pt x="130428" y="123746"/>
                  </a:lnTo>
                  <a:lnTo>
                    <a:pt x="135247" y="122501"/>
                  </a:lnTo>
                  <a:lnTo>
                    <a:pt x="140365" y="121671"/>
                  </a:lnTo>
                  <a:lnTo>
                    <a:pt x="148591" y="120749"/>
                  </a:lnTo>
                  <a:lnTo>
                    <a:pt x="152118" y="120504"/>
                  </a:lnTo>
                  <a:lnTo>
                    <a:pt x="156375" y="119387"/>
                  </a:lnTo>
                  <a:lnTo>
                    <a:pt x="161117" y="117691"/>
                  </a:lnTo>
                  <a:lnTo>
                    <a:pt x="166184" y="115607"/>
                  </a:lnTo>
                  <a:lnTo>
                    <a:pt x="174354" y="113292"/>
                  </a:lnTo>
                  <a:lnTo>
                    <a:pt x="177866" y="112674"/>
                  </a:lnTo>
                  <a:lnTo>
                    <a:pt x="182112" y="113215"/>
                  </a:lnTo>
                  <a:lnTo>
                    <a:pt x="186848" y="114528"/>
                  </a:lnTo>
                  <a:lnTo>
                    <a:pt x="191911" y="116356"/>
                  </a:lnTo>
                  <a:lnTo>
                    <a:pt x="200075" y="118387"/>
                  </a:lnTo>
                  <a:lnTo>
                    <a:pt x="203586" y="118929"/>
                  </a:lnTo>
                  <a:lnTo>
                    <a:pt x="210027" y="122071"/>
                  </a:lnTo>
                  <a:lnTo>
                    <a:pt x="217017" y="126642"/>
                  </a:lnTo>
                  <a:lnTo>
                    <a:pt x="221548" y="129195"/>
                  </a:lnTo>
                  <a:lnTo>
                    <a:pt x="226474" y="131849"/>
                  </a:lnTo>
                  <a:lnTo>
                    <a:pt x="234486" y="134798"/>
                  </a:lnTo>
                  <a:lnTo>
                    <a:pt x="237957" y="135584"/>
                  </a:lnTo>
                  <a:lnTo>
                    <a:pt x="241223" y="138013"/>
                  </a:lnTo>
                  <a:lnTo>
                    <a:pt x="247392" y="145793"/>
                  </a:lnTo>
                  <a:lnTo>
                    <a:pt x="253309" y="153060"/>
                  </a:lnTo>
                  <a:lnTo>
                    <a:pt x="261995" y="162506"/>
                  </a:lnTo>
                  <a:lnTo>
                    <a:pt x="264868" y="165487"/>
                  </a:lnTo>
                  <a:lnTo>
                    <a:pt x="266784" y="169378"/>
                  </a:lnTo>
                  <a:lnTo>
                    <a:pt x="270432" y="183958"/>
                  </a:lnTo>
                  <a:lnTo>
                    <a:pt x="272398" y="189312"/>
                  </a:lnTo>
                  <a:lnTo>
                    <a:pt x="276170" y="199390"/>
                  </a:lnTo>
                  <a:lnTo>
                    <a:pt x="277847" y="207044"/>
                  </a:lnTo>
                  <a:lnTo>
                    <a:pt x="278591" y="216160"/>
                  </a:lnTo>
                  <a:lnTo>
                    <a:pt x="278790" y="221258"/>
                  </a:lnTo>
                  <a:lnTo>
                    <a:pt x="277971" y="225610"/>
                  </a:lnTo>
                  <a:lnTo>
                    <a:pt x="274519" y="232984"/>
                  </a:lnTo>
                  <a:lnTo>
                    <a:pt x="269810" y="241977"/>
                  </a:lnTo>
                  <a:lnTo>
                    <a:pt x="264542" y="251371"/>
                  </a:lnTo>
                  <a:lnTo>
                    <a:pt x="259026" y="258721"/>
                  </a:lnTo>
                  <a:lnTo>
                    <a:pt x="250566" y="268214"/>
                  </a:lnTo>
                  <a:lnTo>
                    <a:pt x="242337" y="274145"/>
                  </a:lnTo>
                  <a:lnTo>
                    <a:pt x="237475" y="277060"/>
                  </a:lnTo>
                  <a:lnTo>
                    <a:pt x="229534" y="282839"/>
                  </a:lnTo>
                  <a:lnTo>
                    <a:pt x="221877" y="288582"/>
                  </a:lnTo>
                  <a:lnTo>
                    <a:pt x="217168" y="291447"/>
                  </a:lnTo>
                  <a:lnTo>
                    <a:pt x="212124" y="294309"/>
                  </a:lnTo>
                  <a:lnTo>
                    <a:pt x="205903" y="297170"/>
                  </a:lnTo>
                  <a:lnTo>
                    <a:pt x="198899" y="300030"/>
                  </a:lnTo>
                  <a:lnTo>
                    <a:pt x="191372" y="302889"/>
                  </a:lnTo>
                  <a:lnTo>
                    <a:pt x="184449" y="305748"/>
                  </a:lnTo>
                  <a:lnTo>
                    <a:pt x="177929" y="308606"/>
                  </a:lnTo>
                  <a:lnTo>
                    <a:pt x="171676" y="311464"/>
                  </a:lnTo>
                  <a:lnTo>
                    <a:pt x="165603" y="313369"/>
                  </a:lnTo>
                  <a:lnTo>
                    <a:pt x="159650" y="314639"/>
                  </a:lnTo>
                  <a:lnTo>
                    <a:pt x="153775" y="315486"/>
                  </a:lnTo>
                  <a:lnTo>
                    <a:pt x="147955" y="316050"/>
                  </a:lnTo>
                  <a:lnTo>
                    <a:pt x="142169" y="316427"/>
                  </a:lnTo>
                  <a:lnTo>
                    <a:pt x="136407" y="316678"/>
                  </a:lnTo>
                  <a:lnTo>
                    <a:pt x="122385" y="316957"/>
                  </a:lnTo>
                  <a:lnTo>
                    <a:pt x="99201" y="317136"/>
                  </a:lnTo>
                  <a:lnTo>
                    <a:pt x="95379" y="318103"/>
                  </a:lnTo>
                  <a:lnTo>
                    <a:pt x="88592" y="321717"/>
                  </a:lnTo>
                  <a:lnTo>
                    <a:pt x="82401" y="323959"/>
                  </a:lnTo>
                  <a:lnTo>
                    <a:pt x="79416" y="324557"/>
                  </a:lnTo>
                  <a:lnTo>
                    <a:pt x="77427" y="324003"/>
                  </a:lnTo>
                  <a:lnTo>
                    <a:pt x="76100" y="322681"/>
                  </a:lnTo>
                  <a:lnTo>
                    <a:pt x="73972" y="318266"/>
                  </a:lnTo>
                  <a:lnTo>
                    <a:pt x="73478" y="308513"/>
                  </a:lnTo>
                  <a:lnTo>
                    <a:pt x="73447" y="30003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02"/>
            <p:cNvSpPr/>
            <p:nvPr/>
          </p:nvSpPr>
          <p:spPr>
            <a:xfrm>
              <a:off x="3749039" y="2400310"/>
              <a:ext cx="480062" cy="180004"/>
            </a:xfrm>
            <a:custGeom>
              <a:avLst/>
              <a:gdLst/>
              <a:ahLst/>
              <a:cxnLst/>
              <a:rect l="0" t="0" r="0" b="0"/>
              <a:pathLst>
                <a:path w="480062" h="180004">
                  <a:moveTo>
                    <a:pt x="0" y="111432"/>
                  </a:moveTo>
                  <a:lnTo>
                    <a:pt x="4552" y="106881"/>
                  </a:lnTo>
                  <a:lnTo>
                    <a:pt x="5892" y="104588"/>
                  </a:lnTo>
                  <a:lnTo>
                    <a:pt x="7382" y="99500"/>
                  </a:lnTo>
                  <a:lnTo>
                    <a:pt x="8220" y="95832"/>
                  </a:lnTo>
                  <a:lnTo>
                    <a:pt x="10956" y="92433"/>
                  </a:lnTo>
                  <a:lnTo>
                    <a:pt x="13019" y="90194"/>
                  </a:lnTo>
                  <a:lnTo>
                    <a:pt x="14395" y="87748"/>
                  </a:lnTo>
                  <a:lnTo>
                    <a:pt x="17283" y="78803"/>
                  </a:lnTo>
                  <a:lnTo>
                    <a:pt x="19142" y="74439"/>
                  </a:lnTo>
                  <a:lnTo>
                    <a:pt x="21334" y="69625"/>
                  </a:lnTo>
                  <a:lnTo>
                    <a:pt x="23748" y="65463"/>
                  </a:lnTo>
                  <a:lnTo>
                    <a:pt x="26310" y="61736"/>
                  </a:lnTo>
                  <a:lnTo>
                    <a:pt x="28970" y="58299"/>
                  </a:lnTo>
                  <a:lnTo>
                    <a:pt x="31696" y="55055"/>
                  </a:lnTo>
                  <a:lnTo>
                    <a:pt x="34466" y="51940"/>
                  </a:lnTo>
                  <a:lnTo>
                    <a:pt x="40083" y="45939"/>
                  </a:lnTo>
                  <a:lnTo>
                    <a:pt x="51451" y="34325"/>
                  </a:lnTo>
                  <a:lnTo>
                    <a:pt x="54303" y="31452"/>
                  </a:lnTo>
                  <a:lnTo>
                    <a:pt x="57157" y="29537"/>
                  </a:lnTo>
                  <a:lnTo>
                    <a:pt x="65725" y="25889"/>
                  </a:lnTo>
                  <a:lnTo>
                    <a:pt x="71439" y="21661"/>
                  </a:lnTo>
                  <a:lnTo>
                    <a:pt x="79693" y="16606"/>
                  </a:lnTo>
                  <a:lnTo>
                    <a:pt x="88760" y="12137"/>
                  </a:lnTo>
                  <a:lnTo>
                    <a:pt x="100171" y="8669"/>
                  </a:lnTo>
                  <a:lnTo>
                    <a:pt x="109926" y="4482"/>
                  </a:lnTo>
                  <a:lnTo>
                    <a:pt x="120612" y="1986"/>
                  </a:lnTo>
                  <a:lnTo>
                    <a:pt x="134797" y="581"/>
                  </a:lnTo>
                  <a:lnTo>
                    <a:pt x="147573" y="165"/>
                  </a:lnTo>
                  <a:lnTo>
                    <a:pt x="181295" y="0"/>
                  </a:lnTo>
                  <a:lnTo>
                    <a:pt x="190431" y="2534"/>
                  </a:lnTo>
                  <a:lnTo>
                    <a:pt x="199889" y="6835"/>
                  </a:lnTo>
                  <a:lnTo>
                    <a:pt x="207267" y="11922"/>
                  </a:lnTo>
                  <a:lnTo>
                    <a:pt x="213722" y="17358"/>
                  </a:lnTo>
                  <a:lnTo>
                    <a:pt x="219765" y="22949"/>
                  </a:lnTo>
                  <a:lnTo>
                    <a:pt x="225626" y="28609"/>
                  </a:lnTo>
                  <a:lnTo>
                    <a:pt x="227570" y="31452"/>
                  </a:lnTo>
                  <a:lnTo>
                    <a:pt x="228866" y="34299"/>
                  </a:lnTo>
                  <a:lnTo>
                    <a:pt x="229730" y="37150"/>
                  </a:lnTo>
                  <a:lnTo>
                    <a:pt x="231259" y="40003"/>
                  </a:lnTo>
                  <a:lnTo>
                    <a:pt x="233230" y="42858"/>
                  </a:lnTo>
                  <a:lnTo>
                    <a:pt x="235497" y="45714"/>
                  </a:lnTo>
                  <a:lnTo>
                    <a:pt x="237008" y="49522"/>
                  </a:lnTo>
                  <a:lnTo>
                    <a:pt x="238016" y="53966"/>
                  </a:lnTo>
                  <a:lnTo>
                    <a:pt x="238687" y="58834"/>
                  </a:lnTo>
                  <a:lnTo>
                    <a:pt x="239135" y="63032"/>
                  </a:lnTo>
                  <a:lnTo>
                    <a:pt x="239433" y="66783"/>
                  </a:lnTo>
                  <a:lnTo>
                    <a:pt x="239633" y="70236"/>
                  </a:lnTo>
                  <a:lnTo>
                    <a:pt x="239853" y="79152"/>
                  </a:lnTo>
                  <a:lnTo>
                    <a:pt x="239995" y="95848"/>
                  </a:lnTo>
                  <a:lnTo>
                    <a:pt x="239055" y="100090"/>
                  </a:lnTo>
                  <a:lnTo>
                    <a:pt x="237475" y="104823"/>
                  </a:lnTo>
                  <a:lnTo>
                    <a:pt x="235469" y="109884"/>
                  </a:lnTo>
                  <a:lnTo>
                    <a:pt x="233180" y="114210"/>
                  </a:lnTo>
                  <a:lnTo>
                    <a:pt x="230701" y="118046"/>
                  </a:lnTo>
                  <a:lnTo>
                    <a:pt x="228096" y="121557"/>
                  </a:lnTo>
                  <a:lnTo>
                    <a:pt x="226359" y="124849"/>
                  </a:lnTo>
                  <a:lnTo>
                    <a:pt x="225201" y="127997"/>
                  </a:lnTo>
                  <a:lnTo>
                    <a:pt x="224430" y="131048"/>
                  </a:lnTo>
                  <a:lnTo>
                    <a:pt x="223915" y="134034"/>
                  </a:lnTo>
                  <a:lnTo>
                    <a:pt x="223572" y="136978"/>
                  </a:lnTo>
                  <a:lnTo>
                    <a:pt x="223343" y="139893"/>
                  </a:lnTo>
                  <a:lnTo>
                    <a:pt x="222238" y="142788"/>
                  </a:lnTo>
                  <a:lnTo>
                    <a:pt x="220549" y="145671"/>
                  </a:lnTo>
                  <a:lnTo>
                    <a:pt x="218471" y="148546"/>
                  </a:lnTo>
                  <a:lnTo>
                    <a:pt x="216132" y="151414"/>
                  </a:lnTo>
                  <a:lnTo>
                    <a:pt x="213621" y="154279"/>
                  </a:lnTo>
                  <a:lnTo>
                    <a:pt x="207297" y="161171"/>
                  </a:lnTo>
                  <a:lnTo>
                    <a:pt x="197285" y="171322"/>
                  </a:lnTo>
                  <a:lnTo>
                    <a:pt x="209110" y="171429"/>
                  </a:lnTo>
                  <a:lnTo>
                    <a:pt x="261861" y="171439"/>
                  </a:lnTo>
                  <a:lnTo>
                    <a:pt x="269824" y="172392"/>
                  </a:lnTo>
                  <a:lnTo>
                    <a:pt x="278943" y="173979"/>
                  </a:lnTo>
                  <a:lnTo>
                    <a:pt x="288832" y="175990"/>
                  </a:lnTo>
                  <a:lnTo>
                    <a:pt x="299235" y="177331"/>
                  </a:lnTo>
                  <a:lnTo>
                    <a:pt x="309980" y="178225"/>
                  </a:lnTo>
                  <a:lnTo>
                    <a:pt x="320954" y="178820"/>
                  </a:lnTo>
                  <a:lnTo>
                    <a:pt x="340766" y="179483"/>
                  </a:lnTo>
                  <a:lnTo>
                    <a:pt x="370526" y="179855"/>
                  </a:lnTo>
                  <a:lnTo>
                    <a:pt x="432257" y="180003"/>
                  </a:lnTo>
                  <a:lnTo>
                    <a:pt x="444845" y="177468"/>
                  </a:lnTo>
                  <a:lnTo>
                    <a:pt x="455836" y="174119"/>
                  </a:lnTo>
                  <a:lnTo>
                    <a:pt x="470654" y="171969"/>
                  </a:lnTo>
                  <a:lnTo>
                    <a:pt x="480061" y="1714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203"/>
            <p:cNvSpPr/>
            <p:nvPr/>
          </p:nvSpPr>
          <p:spPr>
            <a:xfrm>
              <a:off x="749072" y="3450040"/>
              <a:ext cx="359638" cy="253128"/>
            </a:xfrm>
            <a:custGeom>
              <a:avLst/>
              <a:gdLst/>
              <a:ahLst/>
              <a:cxnLst/>
              <a:rect l="0" t="0" r="0" b="0"/>
              <a:pathLst>
                <a:path w="359638" h="253128">
                  <a:moveTo>
                    <a:pt x="188187" y="30395"/>
                  </a:moveTo>
                  <a:lnTo>
                    <a:pt x="158312" y="519"/>
                  </a:lnTo>
                  <a:lnTo>
                    <a:pt x="155888" y="0"/>
                  </a:lnTo>
                  <a:lnTo>
                    <a:pt x="153320" y="607"/>
                  </a:lnTo>
                  <a:lnTo>
                    <a:pt x="150655" y="1964"/>
                  </a:lnTo>
                  <a:lnTo>
                    <a:pt x="145154" y="3471"/>
                  </a:lnTo>
                  <a:lnTo>
                    <a:pt x="142353" y="3873"/>
                  </a:lnTo>
                  <a:lnTo>
                    <a:pt x="134162" y="6860"/>
                  </a:lnTo>
                  <a:lnTo>
                    <a:pt x="123219" y="11362"/>
                  </a:lnTo>
                  <a:lnTo>
                    <a:pt x="108830" y="16538"/>
                  </a:lnTo>
                  <a:lnTo>
                    <a:pt x="101945" y="19252"/>
                  </a:lnTo>
                  <a:lnTo>
                    <a:pt x="95450" y="22014"/>
                  </a:lnTo>
                  <a:lnTo>
                    <a:pt x="89215" y="24807"/>
                  </a:lnTo>
                  <a:lnTo>
                    <a:pt x="83153" y="28575"/>
                  </a:lnTo>
                  <a:lnTo>
                    <a:pt x="77207" y="32991"/>
                  </a:lnTo>
                  <a:lnTo>
                    <a:pt x="71338" y="37841"/>
                  </a:lnTo>
                  <a:lnTo>
                    <a:pt x="65520" y="42978"/>
                  </a:lnTo>
                  <a:lnTo>
                    <a:pt x="53976" y="53767"/>
                  </a:lnTo>
                  <a:lnTo>
                    <a:pt x="49183" y="60264"/>
                  </a:lnTo>
                  <a:lnTo>
                    <a:pt x="45036" y="67453"/>
                  </a:lnTo>
                  <a:lnTo>
                    <a:pt x="41318" y="75102"/>
                  </a:lnTo>
                  <a:lnTo>
                    <a:pt x="36934" y="82107"/>
                  </a:lnTo>
                  <a:lnTo>
                    <a:pt x="32107" y="88682"/>
                  </a:lnTo>
                  <a:lnTo>
                    <a:pt x="26984" y="94971"/>
                  </a:lnTo>
                  <a:lnTo>
                    <a:pt x="22616" y="102020"/>
                  </a:lnTo>
                  <a:lnTo>
                    <a:pt x="18751" y="109577"/>
                  </a:lnTo>
                  <a:lnTo>
                    <a:pt x="15223" y="117473"/>
                  </a:lnTo>
                  <a:lnTo>
                    <a:pt x="12870" y="124642"/>
                  </a:lnTo>
                  <a:lnTo>
                    <a:pt x="11302" y="131326"/>
                  </a:lnTo>
                  <a:lnTo>
                    <a:pt x="10256" y="137687"/>
                  </a:lnTo>
                  <a:lnTo>
                    <a:pt x="8606" y="144785"/>
                  </a:lnTo>
                  <a:lnTo>
                    <a:pt x="6554" y="152375"/>
                  </a:lnTo>
                  <a:lnTo>
                    <a:pt x="4234" y="160293"/>
                  </a:lnTo>
                  <a:lnTo>
                    <a:pt x="2687" y="167476"/>
                  </a:lnTo>
                  <a:lnTo>
                    <a:pt x="1655" y="174169"/>
                  </a:lnTo>
                  <a:lnTo>
                    <a:pt x="968" y="180537"/>
                  </a:lnTo>
                  <a:lnTo>
                    <a:pt x="509" y="186687"/>
                  </a:lnTo>
                  <a:lnTo>
                    <a:pt x="204" y="192692"/>
                  </a:lnTo>
                  <a:lnTo>
                    <a:pt x="0" y="198601"/>
                  </a:lnTo>
                  <a:lnTo>
                    <a:pt x="817" y="204444"/>
                  </a:lnTo>
                  <a:lnTo>
                    <a:pt x="2314" y="210245"/>
                  </a:lnTo>
                  <a:lnTo>
                    <a:pt x="4264" y="216018"/>
                  </a:lnTo>
                  <a:lnTo>
                    <a:pt x="5564" y="220818"/>
                  </a:lnTo>
                  <a:lnTo>
                    <a:pt x="7009" y="228692"/>
                  </a:lnTo>
                  <a:lnTo>
                    <a:pt x="9299" y="232125"/>
                  </a:lnTo>
                  <a:lnTo>
                    <a:pt x="16924" y="238480"/>
                  </a:lnTo>
                  <a:lnTo>
                    <a:pt x="26663" y="244480"/>
                  </a:lnTo>
                  <a:lnTo>
                    <a:pt x="36389" y="249369"/>
                  </a:lnTo>
                  <a:lnTo>
                    <a:pt x="43886" y="251541"/>
                  </a:lnTo>
                  <a:lnTo>
                    <a:pt x="52934" y="252507"/>
                  </a:lnTo>
                  <a:lnTo>
                    <a:pt x="58013" y="252765"/>
                  </a:lnTo>
                  <a:lnTo>
                    <a:pt x="71277" y="253051"/>
                  </a:lnTo>
                  <a:lnTo>
                    <a:pt x="78815" y="253127"/>
                  </a:lnTo>
                  <a:lnTo>
                    <a:pt x="84792" y="252225"/>
                  </a:lnTo>
                  <a:lnTo>
                    <a:pt x="93974" y="248684"/>
                  </a:lnTo>
                  <a:lnTo>
                    <a:pt x="99661" y="245453"/>
                  </a:lnTo>
                  <a:lnTo>
                    <a:pt x="106310" y="241395"/>
                  </a:lnTo>
                  <a:lnTo>
                    <a:pt x="113600" y="236784"/>
                  </a:lnTo>
                  <a:lnTo>
                    <a:pt x="120365" y="232758"/>
                  </a:lnTo>
                  <a:lnTo>
                    <a:pt x="126780" y="229121"/>
                  </a:lnTo>
                  <a:lnTo>
                    <a:pt x="138988" y="222540"/>
                  </a:lnTo>
                  <a:lnTo>
                    <a:pt x="150763" y="216440"/>
                  </a:lnTo>
                  <a:lnTo>
                    <a:pt x="156571" y="212527"/>
                  </a:lnTo>
                  <a:lnTo>
                    <a:pt x="162347" y="208014"/>
                  </a:lnTo>
                  <a:lnTo>
                    <a:pt x="168103" y="203100"/>
                  </a:lnTo>
                  <a:lnTo>
                    <a:pt x="173845" y="197919"/>
                  </a:lnTo>
                  <a:lnTo>
                    <a:pt x="185306" y="187082"/>
                  </a:lnTo>
                  <a:lnTo>
                    <a:pt x="202468" y="170271"/>
                  </a:lnTo>
                  <a:lnTo>
                    <a:pt x="207233" y="164603"/>
                  </a:lnTo>
                  <a:lnTo>
                    <a:pt x="211362" y="158919"/>
                  </a:lnTo>
                  <a:lnTo>
                    <a:pt x="215067" y="153225"/>
                  </a:lnTo>
                  <a:lnTo>
                    <a:pt x="217537" y="147524"/>
                  </a:lnTo>
                  <a:lnTo>
                    <a:pt x="219184" y="141819"/>
                  </a:lnTo>
                  <a:lnTo>
                    <a:pt x="220282" y="136110"/>
                  </a:lnTo>
                  <a:lnTo>
                    <a:pt x="221014" y="131351"/>
                  </a:lnTo>
                  <a:lnTo>
                    <a:pt x="221827" y="123524"/>
                  </a:lnTo>
                  <a:lnTo>
                    <a:pt x="222044" y="119151"/>
                  </a:lnTo>
                  <a:lnTo>
                    <a:pt x="222285" y="109212"/>
                  </a:lnTo>
                  <a:lnTo>
                    <a:pt x="222472" y="70871"/>
                  </a:lnTo>
                  <a:lnTo>
                    <a:pt x="221522" y="67856"/>
                  </a:lnTo>
                  <a:lnTo>
                    <a:pt x="217925" y="61967"/>
                  </a:lnTo>
                  <a:lnTo>
                    <a:pt x="215692" y="56174"/>
                  </a:lnTo>
                  <a:lnTo>
                    <a:pt x="215096" y="53296"/>
                  </a:lnTo>
                  <a:lnTo>
                    <a:pt x="213747" y="51377"/>
                  </a:lnTo>
                  <a:lnTo>
                    <a:pt x="211894" y="50098"/>
                  </a:lnTo>
                  <a:lnTo>
                    <a:pt x="206629" y="48045"/>
                  </a:lnTo>
                  <a:lnTo>
                    <a:pt x="207149" y="47877"/>
                  </a:lnTo>
                  <a:lnTo>
                    <a:pt x="212827" y="47584"/>
                  </a:lnTo>
                  <a:lnTo>
                    <a:pt x="213186" y="48522"/>
                  </a:lnTo>
                  <a:lnTo>
                    <a:pt x="213692" y="55345"/>
                  </a:lnTo>
                  <a:lnTo>
                    <a:pt x="213863" y="74234"/>
                  </a:lnTo>
                  <a:lnTo>
                    <a:pt x="213897" y="91759"/>
                  </a:lnTo>
                  <a:lnTo>
                    <a:pt x="214852" y="96069"/>
                  </a:lnTo>
                  <a:lnTo>
                    <a:pt x="216441" y="100848"/>
                  </a:lnTo>
                  <a:lnTo>
                    <a:pt x="218453" y="105939"/>
                  </a:lnTo>
                  <a:lnTo>
                    <a:pt x="219795" y="111237"/>
                  </a:lnTo>
                  <a:lnTo>
                    <a:pt x="220689" y="116675"/>
                  </a:lnTo>
                  <a:lnTo>
                    <a:pt x="221285" y="122205"/>
                  </a:lnTo>
                  <a:lnTo>
                    <a:pt x="222635" y="128749"/>
                  </a:lnTo>
                  <a:lnTo>
                    <a:pt x="224488" y="135969"/>
                  </a:lnTo>
                  <a:lnTo>
                    <a:pt x="226675" y="143640"/>
                  </a:lnTo>
                  <a:lnTo>
                    <a:pt x="228133" y="150659"/>
                  </a:lnTo>
                  <a:lnTo>
                    <a:pt x="229105" y="157244"/>
                  </a:lnTo>
                  <a:lnTo>
                    <a:pt x="229754" y="163538"/>
                  </a:lnTo>
                  <a:lnTo>
                    <a:pt x="231138" y="168687"/>
                  </a:lnTo>
                  <a:lnTo>
                    <a:pt x="233014" y="173072"/>
                  </a:lnTo>
                  <a:lnTo>
                    <a:pt x="235217" y="176948"/>
                  </a:lnTo>
                  <a:lnTo>
                    <a:pt x="240204" y="186334"/>
                  </a:lnTo>
                  <a:lnTo>
                    <a:pt x="242868" y="191504"/>
                  </a:lnTo>
                  <a:lnTo>
                    <a:pt x="246549" y="195904"/>
                  </a:lnTo>
                  <a:lnTo>
                    <a:pt x="255718" y="203331"/>
                  </a:lnTo>
                  <a:lnTo>
                    <a:pt x="259878" y="207599"/>
                  </a:lnTo>
                  <a:lnTo>
                    <a:pt x="263604" y="212348"/>
                  </a:lnTo>
                  <a:lnTo>
                    <a:pt x="267040" y="217419"/>
                  </a:lnTo>
                  <a:lnTo>
                    <a:pt x="270283" y="221753"/>
                  </a:lnTo>
                  <a:lnTo>
                    <a:pt x="276427" y="229108"/>
                  </a:lnTo>
                  <a:lnTo>
                    <a:pt x="280351" y="231450"/>
                  </a:lnTo>
                  <a:lnTo>
                    <a:pt x="289792" y="234053"/>
                  </a:lnTo>
                  <a:lnTo>
                    <a:pt x="297797" y="237749"/>
                  </a:lnTo>
                  <a:lnTo>
                    <a:pt x="301266" y="240069"/>
                  </a:lnTo>
                  <a:lnTo>
                    <a:pt x="310200" y="242646"/>
                  </a:lnTo>
                  <a:lnTo>
                    <a:pt x="315249" y="243333"/>
                  </a:lnTo>
                  <a:lnTo>
                    <a:pt x="325939" y="241556"/>
                  </a:lnTo>
                  <a:lnTo>
                    <a:pt x="336088" y="238544"/>
                  </a:lnTo>
                  <a:lnTo>
                    <a:pt x="347156" y="236848"/>
                  </a:lnTo>
                  <a:lnTo>
                    <a:pt x="350364" y="236611"/>
                  </a:lnTo>
                  <a:lnTo>
                    <a:pt x="359637" y="23613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204"/>
            <p:cNvSpPr/>
            <p:nvPr/>
          </p:nvSpPr>
          <p:spPr>
            <a:xfrm>
              <a:off x="1203360" y="3275899"/>
              <a:ext cx="239678" cy="144414"/>
            </a:xfrm>
            <a:custGeom>
              <a:avLst/>
              <a:gdLst/>
              <a:ahLst/>
              <a:cxnLst/>
              <a:rect l="0" t="0" r="0" b="0"/>
              <a:pathLst>
                <a:path w="239678" h="144414">
                  <a:moveTo>
                    <a:pt x="8219" y="67376"/>
                  </a:moveTo>
                  <a:lnTo>
                    <a:pt x="8219" y="55444"/>
                  </a:lnTo>
                  <a:lnTo>
                    <a:pt x="7267" y="53706"/>
                  </a:lnTo>
                  <a:lnTo>
                    <a:pt x="5679" y="52548"/>
                  </a:lnTo>
                  <a:lnTo>
                    <a:pt x="3669" y="51775"/>
                  </a:lnTo>
                  <a:lnTo>
                    <a:pt x="2328" y="50308"/>
                  </a:lnTo>
                  <a:lnTo>
                    <a:pt x="1434" y="48377"/>
                  </a:lnTo>
                  <a:lnTo>
                    <a:pt x="838" y="46137"/>
                  </a:lnTo>
                  <a:lnTo>
                    <a:pt x="441" y="43692"/>
                  </a:lnTo>
                  <a:lnTo>
                    <a:pt x="177" y="41109"/>
                  </a:lnTo>
                  <a:lnTo>
                    <a:pt x="0" y="38435"/>
                  </a:lnTo>
                  <a:lnTo>
                    <a:pt x="835" y="35699"/>
                  </a:lnTo>
                  <a:lnTo>
                    <a:pt x="2344" y="32923"/>
                  </a:lnTo>
                  <a:lnTo>
                    <a:pt x="4302" y="30120"/>
                  </a:lnTo>
                  <a:lnTo>
                    <a:pt x="6561" y="27298"/>
                  </a:lnTo>
                  <a:lnTo>
                    <a:pt x="9019" y="24465"/>
                  </a:lnTo>
                  <a:lnTo>
                    <a:pt x="11610" y="21624"/>
                  </a:lnTo>
                  <a:lnTo>
                    <a:pt x="17029" y="15926"/>
                  </a:lnTo>
                  <a:lnTo>
                    <a:pt x="23718" y="9059"/>
                  </a:lnTo>
                  <a:lnTo>
                    <a:pt x="29713" y="8119"/>
                  </a:lnTo>
                  <a:lnTo>
                    <a:pt x="33978" y="7869"/>
                  </a:lnTo>
                  <a:lnTo>
                    <a:pt x="41258" y="7591"/>
                  </a:lnTo>
                  <a:lnTo>
                    <a:pt x="44533" y="7516"/>
                  </a:lnTo>
                  <a:lnTo>
                    <a:pt x="48621" y="6514"/>
                  </a:lnTo>
                  <a:lnTo>
                    <a:pt x="53251" y="4894"/>
                  </a:lnTo>
                  <a:lnTo>
                    <a:pt x="58243" y="2861"/>
                  </a:lnTo>
                  <a:lnTo>
                    <a:pt x="62523" y="1506"/>
                  </a:lnTo>
                  <a:lnTo>
                    <a:pt x="69820" y="0"/>
                  </a:lnTo>
                  <a:lnTo>
                    <a:pt x="73099" y="551"/>
                  </a:lnTo>
                  <a:lnTo>
                    <a:pt x="79282" y="3703"/>
                  </a:lnTo>
                  <a:lnTo>
                    <a:pt x="83217" y="4925"/>
                  </a:lnTo>
                  <a:lnTo>
                    <a:pt x="87745" y="5739"/>
                  </a:lnTo>
                  <a:lnTo>
                    <a:pt x="92669" y="6282"/>
                  </a:lnTo>
                  <a:lnTo>
                    <a:pt x="96904" y="7597"/>
                  </a:lnTo>
                  <a:lnTo>
                    <a:pt x="104150" y="11597"/>
                  </a:lnTo>
                  <a:lnTo>
                    <a:pt x="106463" y="13998"/>
                  </a:lnTo>
                  <a:lnTo>
                    <a:pt x="108005" y="16550"/>
                  </a:lnTo>
                  <a:lnTo>
                    <a:pt x="109033" y="19205"/>
                  </a:lnTo>
                  <a:lnTo>
                    <a:pt x="109719" y="21926"/>
                  </a:lnTo>
                  <a:lnTo>
                    <a:pt x="110176" y="24694"/>
                  </a:lnTo>
                  <a:lnTo>
                    <a:pt x="110480" y="27491"/>
                  </a:lnTo>
                  <a:lnTo>
                    <a:pt x="110683" y="30308"/>
                  </a:lnTo>
                  <a:lnTo>
                    <a:pt x="110819" y="33139"/>
                  </a:lnTo>
                  <a:lnTo>
                    <a:pt x="110909" y="35979"/>
                  </a:lnTo>
                  <a:lnTo>
                    <a:pt x="110017" y="39777"/>
                  </a:lnTo>
                  <a:lnTo>
                    <a:pt x="108469" y="44214"/>
                  </a:lnTo>
                  <a:lnTo>
                    <a:pt x="106485" y="49077"/>
                  </a:lnTo>
                  <a:lnTo>
                    <a:pt x="104210" y="53272"/>
                  </a:lnTo>
                  <a:lnTo>
                    <a:pt x="101741" y="57020"/>
                  </a:lnTo>
                  <a:lnTo>
                    <a:pt x="99142" y="60472"/>
                  </a:lnTo>
                  <a:lnTo>
                    <a:pt x="96457" y="63726"/>
                  </a:lnTo>
                  <a:lnTo>
                    <a:pt x="93714" y="66847"/>
                  </a:lnTo>
                  <a:lnTo>
                    <a:pt x="90934" y="69881"/>
                  </a:lnTo>
                  <a:lnTo>
                    <a:pt x="82764" y="78331"/>
                  </a:lnTo>
                  <a:lnTo>
                    <a:pt x="77918" y="83252"/>
                  </a:lnTo>
                  <a:lnTo>
                    <a:pt x="72783" y="87485"/>
                  </a:lnTo>
                  <a:lnTo>
                    <a:pt x="67454" y="91259"/>
                  </a:lnTo>
                  <a:lnTo>
                    <a:pt x="61997" y="94728"/>
                  </a:lnTo>
                  <a:lnTo>
                    <a:pt x="57406" y="98946"/>
                  </a:lnTo>
                  <a:lnTo>
                    <a:pt x="53393" y="103662"/>
                  </a:lnTo>
                  <a:lnTo>
                    <a:pt x="49765" y="108712"/>
                  </a:lnTo>
                  <a:lnTo>
                    <a:pt x="46394" y="113030"/>
                  </a:lnTo>
                  <a:lnTo>
                    <a:pt x="43194" y="116862"/>
                  </a:lnTo>
                  <a:lnTo>
                    <a:pt x="40108" y="120369"/>
                  </a:lnTo>
                  <a:lnTo>
                    <a:pt x="39004" y="122707"/>
                  </a:lnTo>
                  <a:lnTo>
                    <a:pt x="39220" y="124266"/>
                  </a:lnTo>
                  <a:lnTo>
                    <a:pt x="40316" y="125305"/>
                  </a:lnTo>
                  <a:lnTo>
                    <a:pt x="41047" y="126950"/>
                  </a:lnTo>
                  <a:lnTo>
                    <a:pt x="41860" y="131318"/>
                  </a:lnTo>
                  <a:lnTo>
                    <a:pt x="43029" y="132864"/>
                  </a:lnTo>
                  <a:lnTo>
                    <a:pt x="44761" y="133895"/>
                  </a:lnTo>
                  <a:lnTo>
                    <a:pt x="46868" y="134581"/>
                  </a:lnTo>
                  <a:lnTo>
                    <a:pt x="51749" y="137885"/>
                  </a:lnTo>
                  <a:lnTo>
                    <a:pt x="54384" y="140099"/>
                  </a:lnTo>
                  <a:lnTo>
                    <a:pt x="58046" y="141576"/>
                  </a:lnTo>
                  <a:lnTo>
                    <a:pt x="62392" y="142560"/>
                  </a:lnTo>
                  <a:lnTo>
                    <a:pt x="67195" y="143216"/>
                  </a:lnTo>
                  <a:lnTo>
                    <a:pt x="72301" y="143653"/>
                  </a:lnTo>
                  <a:lnTo>
                    <a:pt x="77611" y="143945"/>
                  </a:lnTo>
                  <a:lnTo>
                    <a:pt x="83055" y="144139"/>
                  </a:lnTo>
                  <a:lnTo>
                    <a:pt x="104370" y="144413"/>
                  </a:lnTo>
                  <a:lnTo>
                    <a:pt x="112325" y="143499"/>
                  </a:lnTo>
                  <a:lnTo>
                    <a:pt x="120486" y="141937"/>
                  </a:lnTo>
                  <a:lnTo>
                    <a:pt x="128784" y="139943"/>
                  </a:lnTo>
                  <a:lnTo>
                    <a:pt x="137173" y="138614"/>
                  </a:lnTo>
                  <a:lnTo>
                    <a:pt x="145624" y="137728"/>
                  </a:lnTo>
                  <a:lnTo>
                    <a:pt x="154115" y="137137"/>
                  </a:lnTo>
                  <a:lnTo>
                    <a:pt x="161681" y="136743"/>
                  </a:lnTo>
                  <a:lnTo>
                    <a:pt x="175167" y="136306"/>
                  </a:lnTo>
                  <a:lnTo>
                    <a:pt x="214495" y="136002"/>
                  </a:lnTo>
                  <a:lnTo>
                    <a:pt x="239677" y="13595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205"/>
            <p:cNvSpPr/>
            <p:nvPr/>
          </p:nvSpPr>
          <p:spPr>
            <a:xfrm>
              <a:off x="1811654" y="3309026"/>
              <a:ext cx="111444" cy="308570"/>
            </a:xfrm>
            <a:custGeom>
              <a:avLst/>
              <a:gdLst/>
              <a:ahLst/>
              <a:cxnLst/>
              <a:rect l="0" t="0" r="0" b="0"/>
              <a:pathLst>
                <a:path w="111444" h="308570">
                  <a:moveTo>
                    <a:pt x="0" y="25676"/>
                  </a:moveTo>
                  <a:lnTo>
                    <a:pt x="0" y="21125"/>
                  </a:lnTo>
                  <a:lnTo>
                    <a:pt x="953" y="19785"/>
                  </a:lnTo>
                  <a:lnTo>
                    <a:pt x="2540" y="18891"/>
                  </a:lnTo>
                  <a:lnTo>
                    <a:pt x="4552" y="18295"/>
                  </a:lnTo>
                  <a:lnTo>
                    <a:pt x="6844" y="16946"/>
                  </a:lnTo>
                  <a:lnTo>
                    <a:pt x="9326" y="15093"/>
                  </a:lnTo>
                  <a:lnTo>
                    <a:pt x="11932" y="12906"/>
                  </a:lnTo>
                  <a:lnTo>
                    <a:pt x="13670" y="10495"/>
                  </a:lnTo>
                  <a:lnTo>
                    <a:pt x="15601" y="5277"/>
                  </a:lnTo>
                  <a:lnTo>
                    <a:pt x="17068" y="3504"/>
                  </a:lnTo>
                  <a:lnTo>
                    <a:pt x="18999" y="2322"/>
                  </a:lnTo>
                  <a:lnTo>
                    <a:pt x="24391" y="425"/>
                  </a:lnTo>
                  <a:lnTo>
                    <a:pt x="27668" y="166"/>
                  </a:lnTo>
                  <a:lnTo>
                    <a:pt x="32300" y="51"/>
                  </a:lnTo>
                  <a:lnTo>
                    <a:pt x="37533" y="0"/>
                  </a:lnTo>
                  <a:lnTo>
                    <a:pt x="39310" y="939"/>
                  </a:lnTo>
                  <a:lnTo>
                    <a:pt x="40494" y="2517"/>
                  </a:lnTo>
                  <a:lnTo>
                    <a:pt x="41284" y="4522"/>
                  </a:lnTo>
                  <a:lnTo>
                    <a:pt x="44701" y="9289"/>
                  </a:lnTo>
                  <a:lnTo>
                    <a:pt x="46946" y="11894"/>
                  </a:lnTo>
                  <a:lnTo>
                    <a:pt x="49395" y="14583"/>
                  </a:lnTo>
                  <a:lnTo>
                    <a:pt x="54656" y="20111"/>
                  </a:lnTo>
                  <a:lnTo>
                    <a:pt x="56440" y="23871"/>
                  </a:lnTo>
                  <a:lnTo>
                    <a:pt x="58422" y="33129"/>
                  </a:lnTo>
                  <a:lnTo>
                    <a:pt x="61843" y="41054"/>
                  </a:lnTo>
                  <a:lnTo>
                    <a:pt x="64089" y="44500"/>
                  </a:lnTo>
                  <a:lnTo>
                    <a:pt x="65586" y="49655"/>
                  </a:lnTo>
                  <a:lnTo>
                    <a:pt x="66584" y="55950"/>
                  </a:lnTo>
                  <a:lnTo>
                    <a:pt x="67250" y="63004"/>
                  </a:lnTo>
                  <a:lnTo>
                    <a:pt x="68646" y="69611"/>
                  </a:lnTo>
                  <a:lnTo>
                    <a:pt x="70529" y="75921"/>
                  </a:lnTo>
                  <a:lnTo>
                    <a:pt x="72737" y="82033"/>
                  </a:lnTo>
                  <a:lnTo>
                    <a:pt x="74209" y="88965"/>
                  </a:lnTo>
                  <a:lnTo>
                    <a:pt x="75190" y="96444"/>
                  </a:lnTo>
                  <a:lnTo>
                    <a:pt x="75845" y="104287"/>
                  </a:lnTo>
                  <a:lnTo>
                    <a:pt x="76281" y="111421"/>
                  </a:lnTo>
                  <a:lnTo>
                    <a:pt x="76765" y="124427"/>
                  </a:lnTo>
                  <a:lnTo>
                    <a:pt x="77038" y="147011"/>
                  </a:lnTo>
                  <a:lnTo>
                    <a:pt x="78029" y="154191"/>
                  </a:lnTo>
                  <a:lnTo>
                    <a:pt x="79642" y="160883"/>
                  </a:lnTo>
                  <a:lnTo>
                    <a:pt x="81670" y="167249"/>
                  </a:lnTo>
                  <a:lnTo>
                    <a:pt x="83022" y="173398"/>
                  </a:lnTo>
                  <a:lnTo>
                    <a:pt x="83923" y="179402"/>
                  </a:lnTo>
                  <a:lnTo>
                    <a:pt x="84524" y="185310"/>
                  </a:lnTo>
                  <a:lnTo>
                    <a:pt x="84924" y="191154"/>
                  </a:lnTo>
                  <a:lnTo>
                    <a:pt x="85192" y="196955"/>
                  </a:lnTo>
                  <a:lnTo>
                    <a:pt x="85488" y="209432"/>
                  </a:lnTo>
                  <a:lnTo>
                    <a:pt x="85694" y="244502"/>
                  </a:lnTo>
                  <a:lnTo>
                    <a:pt x="86657" y="249665"/>
                  </a:lnTo>
                  <a:lnTo>
                    <a:pt x="88252" y="254060"/>
                  </a:lnTo>
                  <a:lnTo>
                    <a:pt x="90267" y="257942"/>
                  </a:lnTo>
                  <a:lnTo>
                    <a:pt x="92506" y="267335"/>
                  </a:lnTo>
                  <a:lnTo>
                    <a:pt x="93104" y="272507"/>
                  </a:lnTo>
                  <a:lnTo>
                    <a:pt x="96307" y="280794"/>
                  </a:lnTo>
                  <a:lnTo>
                    <a:pt x="98495" y="284337"/>
                  </a:lnTo>
                  <a:lnTo>
                    <a:pt x="100926" y="290814"/>
                  </a:lnTo>
                  <a:lnTo>
                    <a:pt x="101574" y="293875"/>
                  </a:lnTo>
                  <a:lnTo>
                    <a:pt x="104834" y="299816"/>
                  </a:lnTo>
                  <a:lnTo>
                    <a:pt x="111443" y="30856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206"/>
            <p:cNvSpPr/>
            <p:nvPr/>
          </p:nvSpPr>
          <p:spPr>
            <a:xfrm>
              <a:off x="1804273" y="3463290"/>
              <a:ext cx="247412" cy="60008"/>
            </a:xfrm>
            <a:custGeom>
              <a:avLst/>
              <a:gdLst/>
              <a:ahLst/>
              <a:cxnLst/>
              <a:rect l="0" t="0" r="0" b="0"/>
              <a:pathLst>
                <a:path w="247412" h="60008">
                  <a:moveTo>
                    <a:pt x="7381" y="60007"/>
                  </a:moveTo>
                  <a:lnTo>
                    <a:pt x="7381" y="51788"/>
                  </a:lnTo>
                  <a:lnTo>
                    <a:pt x="6429" y="50717"/>
                  </a:lnTo>
                  <a:lnTo>
                    <a:pt x="0" y="44085"/>
                  </a:lnTo>
                  <a:lnTo>
                    <a:pt x="556" y="42725"/>
                  </a:lnTo>
                  <a:lnTo>
                    <a:pt x="1878" y="40865"/>
                  </a:lnTo>
                  <a:lnTo>
                    <a:pt x="3713" y="38673"/>
                  </a:lnTo>
                  <a:lnTo>
                    <a:pt x="5888" y="37212"/>
                  </a:lnTo>
                  <a:lnTo>
                    <a:pt x="10845" y="35589"/>
                  </a:lnTo>
                  <a:lnTo>
                    <a:pt x="14453" y="34203"/>
                  </a:lnTo>
                  <a:lnTo>
                    <a:pt x="18763" y="32327"/>
                  </a:lnTo>
                  <a:lnTo>
                    <a:pt x="23542" y="30124"/>
                  </a:lnTo>
                  <a:lnTo>
                    <a:pt x="28633" y="28655"/>
                  </a:lnTo>
                  <a:lnTo>
                    <a:pt x="33931" y="27675"/>
                  </a:lnTo>
                  <a:lnTo>
                    <a:pt x="39369" y="27023"/>
                  </a:lnTo>
                  <a:lnTo>
                    <a:pt x="44899" y="26588"/>
                  </a:lnTo>
                  <a:lnTo>
                    <a:pt x="50491" y="26297"/>
                  </a:lnTo>
                  <a:lnTo>
                    <a:pt x="56123" y="26104"/>
                  </a:lnTo>
                  <a:lnTo>
                    <a:pt x="62736" y="25023"/>
                  </a:lnTo>
                  <a:lnTo>
                    <a:pt x="70002" y="23349"/>
                  </a:lnTo>
                  <a:lnTo>
                    <a:pt x="77703" y="21281"/>
                  </a:lnTo>
                  <a:lnTo>
                    <a:pt x="85695" y="19902"/>
                  </a:lnTo>
                  <a:lnTo>
                    <a:pt x="93881" y="18983"/>
                  </a:lnTo>
                  <a:lnTo>
                    <a:pt x="102195" y="18370"/>
                  </a:lnTo>
                  <a:lnTo>
                    <a:pt x="110596" y="17962"/>
                  </a:lnTo>
                  <a:lnTo>
                    <a:pt x="127549" y="17508"/>
                  </a:lnTo>
                  <a:lnTo>
                    <a:pt x="136071" y="16434"/>
                  </a:lnTo>
                  <a:lnTo>
                    <a:pt x="144609" y="14766"/>
                  </a:lnTo>
                  <a:lnTo>
                    <a:pt x="153160" y="12701"/>
                  </a:lnTo>
                  <a:lnTo>
                    <a:pt x="160764" y="11325"/>
                  </a:lnTo>
                  <a:lnTo>
                    <a:pt x="167739" y="10407"/>
                  </a:lnTo>
                  <a:lnTo>
                    <a:pt x="174294" y="9796"/>
                  </a:lnTo>
                  <a:lnTo>
                    <a:pt x="182474" y="8435"/>
                  </a:lnTo>
                  <a:lnTo>
                    <a:pt x="191737" y="6576"/>
                  </a:lnTo>
                  <a:lnTo>
                    <a:pt x="201723" y="4384"/>
                  </a:lnTo>
                  <a:lnTo>
                    <a:pt x="211238" y="2922"/>
                  </a:lnTo>
                  <a:lnTo>
                    <a:pt x="220438" y="1948"/>
                  </a:lnTo>
                  <a:lnTo>
                    <a:pt x="247411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207"/>
            <p:cNvSpPr/>
            <p:nvPr/>
          </p:nvSpPr>
          <p:spPr>
            <a:xfrm>
              <a:off x="2291714" y="3274695"/>
              <a:ext cx="77154" cy="317183"/>
            </a:xfrm>
            <a:custGeom>
              <a:avLst/>
              <a:gdLst/>
              <a:ahLst/>
              <a:cxnLst/>
              <a:rect l="0" t="0" r="0" b="0"/>
              <a:pathLst>
                <a:path w="77154" h="317183">
                  <a:moveTo>
                    <a:pt x="0" y="0"/>
                  </a:moveTo>
                  <a:lnTo>
                    <a:pt x="8220" y="0"/>
                  </a:lnTo>
                  <a:lnTo>
                    <a:pt x="8542" y="7381"/>
                  </a:lnTo>
                  <a:lnTo>
                    <a:pt x="9505" y="9683"/>
                  </a:lnTo>
                  <a:lnTo>
                    <a:pt x="13115" y="17321"/>
                  </a:lnTo>
                  <a:lnTo>
                    <a:pt x="15354" y="24526"/>
                  </a:lnTo>
                  <a:lnTo>
                    <a:pt x="17302" y="31855"/>
                  </a:lnTo>
                  <a:lnTo>
                    <a:pt x="19155" y="36476"/>
                  </a:lnTo>
                  <a:lnTo>
                    <a:pt x="21342" y="41463"/>
                  </a:lnTo>
                  <a:lnTo>
                    <a:pt x="22801" y="46692"/>
                  </a:lnTo>
                  <a:lnTo>
                    <a:pt x="23773" y="52082"/>
                  </a:lnTo>
                  <a:lnTo>
                    <a:pt x="24421" y="57581"/>
                  </a:lnTo>
                  <a:lnTo>
                    <a:pt x="24854" y="64105"/>
                  </a:lnTo>
                  <a:lnTo>
                    <a:pt x="25142" y="71312"/>
                  </a:lnTo>
                  <a:lnTo>
                    <a:pt x="25462" y="86939"/>
                  </a:lnTo>
                  <a:lnTo>
                    <a:pt x="25708" y="149801"/>
                  </a:lnTo>
                  <a:lnTo>
                    <a:pt x="26664" y="157017"/>
                  </a:lnTo>
                  <a:lnTo>
                    <a:pt x="28253" y="164686"/>
                  </a:lnTo>
                  <a:lnTo>
                    <a:pt x="30266" y="172655"/>
                  </a:lnTo>
                  <a:lnTo>
                    <a:pt x="31607" y="180826"/>
                  </a:lnTo>
                  <a:lnTo>
                    <a:pt x="32502" y="189130"/>
                  </a:lnTo>
                  <a:lnTo>
                    <a:pt x="33098" y="197524"/>
                  </a:lnTo>
                  <a:lnTo>
                    <a:pt x="34448" y="205025"/>
                  </a:lnTo>
                  <a:lnTo>
                    <a:pt x="36300" y="211931"/>
                  </a:lnTo>
                  <a:lnTo>
                    <a:pt x="38488" y="218439"/>
                  </a:lnTo>
                  <a:lnTo>
                    <a:pt x="39946" y="224684"/>
                  </a:lnTo>
                  <a:lnTo>
                    <a:pt x="40919" y="230751"/>
                  </a:lnTo>
                  <a:lnTo>
                    <a:pt x="41567" y="236702"/>
                  </a:lnTo>
                  <a:lnTo>
                    <a:pt x="42951" y="242574"/>
                  </a:lnTo>
                  <a:lnTo>
                    <a:pt x="44827" y="248393"/>
                  </a:lnTo>
                  <a:lnTo>
                    <a:pt x="47030" y="254178"/>
                  </a:lnTo>
                  <a:lnTo>
                    <a:pt x="48498" y="259939"/>
                  </a:lnTo>
                  <a:lnTo>
                    <a:pt x="49477" y="265685"/>
                  </a:lnTo>
                  <a:lnTo>
                    <a:pt x="50130" y="271421"/>
                  </a:lnTo>
                  <a:lnTo>
                    <a:pt x="51518" y="276197"/>
                  </a:lnTo>
                  <a:lnTo>
                    <a:pt x="53395" y="280334"/>
                  </a:lnTo>
                  <a:lnTo>
                    <a:pt x="55600" y="284044"/>
                  </a:lnTo>
                  <a:lnTo>
                    <a:pt x="58022" y="287470"/>
                  </a:lnTo>
                  <a:lnTo>
                    <a:pt x="60589" y="290707"/>
                  </a:lnTo>
                  <a:lnTo>
                    <a:pt x="63252" y="293817"/>
                  </a:lnTo>
                  <a:lnTo>
                    <a:pt x="65981" y="296843"/>
                  </a:lnTo>
                  <a:lnTo>
                    <a:pt x="71553" y="302745"/>
                  </a:lnTo>
                  <a:lnTo>
                    <a:pt x="73419" y="305652"/>
                  </a:lnTo>
                  <a:lnTo>
                    <a:pt x="75494" y="311423"/>
                  </a:lnTo>
                  <a:lnTo>
                    <a:pt x="77153" y="31718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208"/>
            <p:cNvSpPr/>
            <p:nvPr/>
          </p:nvSpPr>
          <p:spPr>
            <a:xfrm>
              <a:off x="2557855" y="3266122"/>
              <a:ext cx="239638" cy="135852"/>
            </a:xfrm>
            <a:custGeom>
              <a:avLst/>
              <a:gdLst/>
              <a:ahLst/>
              <a:cxnLst/>
              <a:rect l="0" t="0" r="0" b="0"/>
              <a:pathLst>
                <a:path w="239638" h="135852">
                  <a:moveTo>
                    <a:pt x="16752" y="0"/>
                  </a:moveTo>
                  <a:lnTo>
                    <a:pt x="24133" y="0"/>
                  </a:lnTo>
                  <a:lnTo>
                    <a:pt x="24530" y="953"/>
                  </a:lnTo>
                  <a:lnTo>
                    <a:pt x="24972" y="4551"/>
                  </a:lnTo>
                  <a:lnTo>
                    <a:pt x="25255" y="8731"/>
                  </a:lnTo>
                  <a:lnTo>
                    <a:pt x="25324" y="41733"/>
                  </a:lnTo>
                  <a:lnTo>
                    <a:pt x="24371" y="45920"/>
                  </a:lnTo>
                  <a:lnTo>
                    <a:pt x="22784" y="49663"/>
                  </a:lnTo>
                  <a:lnTo>
                    <a:pt x="20773" y="53111"/>
                  </a:lnTo>
                  <a:lnTo>
                    <a:pt x="18480" y="57315"/>
                  </a:lnTo>
                  <a:lnTo>
                    <a:pt x="13393" y="67066"/>
                  </a:lnTo>
                  <a:lnTo>
                    <a:pt x="11655" y="71381"/>
                  </a:lnTo>
                  <a:lnTo>
                    <a:pt x="10496" y="75210"/>
                  </a:lnTo>
                  <a:lnTo>
                    <a:pt x="9724" y="78715"/>
                  </a:lnTo>
                  <a:lnTo>
                    <a:pt x="8257" y="82004"/>
                  </a:lnTo>
                  <a:lnTo>
                    <a:pt x="6326" y="85150"/>
                  </a:lnTo>
                  <a:lnTo>
                    <a:pt x="4086" y="88199"/>
                  </a:lnTo>
                  <a:lnTo>
                    <a:pt x="2593" y="91184"/>
                  </a:lnTo>
                  <a:lnTo>
                    <a:pt x="1598" y="94127"/>
                  </a:lnTo>
                  <a:lnTo>
                    <a:pt x="934" y="97041"/>
                  </a:lnTo>
                  <a:lnTo>
                    <a:pt x="492" y="99937"/>
                  </a:lnTo>
                  <a:lnTo>
                    <a:pt x="197" y="102820"/>
                  </a:lnTo>
                  <a:lnTo>
                    <a:pt x="0" y="105694"/>
                  </a:lnTo>
                  <a:lnTo>
                    <a:pt x="822" y="108563"/>
                  </a:lnTo>
                  <a:lnTo>
                    <a:pt x="2322" y="111428"/>
                  </a:lnTo>
                  <a:lnTo>
                    <a:pt x="7022" y="118319"/>
                  </a:lnTo>
                  <a:lnTo>
                    <a:pt x="10205" y="121801"/>
                  </a:lnTo>
                  <a:lnTo>
                    <a:pt x="12387" y="124063"/>
                  </a:lnTo>
                  <a:lnTo>
                    <a:pt x="15747" y="125571"/>
                  </a:lnTo>
                  <a:lnTo>
                    <a:pt x="19892" y="126577"/>
                  </a:lnTo>
                  <a:lnTo>
                    <a:pt x="24561" y="127247"/>
                  </a:lnTo>
                  <a:lnTo>
                    <a:pt x="29578" y="128646"/>
                  </a:lnTo>
                  <a:lnTo>
                    <a:pt x="34828" y="130532"/>
                  </a:lnTo>
                  <a:lnTo>
                    <a:pt x="40232" y="132741"/>
                  </a:lnTo>
                  <a:lnTo>
                    <a:pt x="46693" y="134214"/>
                  </a:lnTo>
                  <a:lnTo>
                    <a:pt x="53858" y="135196"/>
                  </a:lnTo>
                  <a:lnTo>
                    <a:pt x="61492" y="135851"/>
                  </a:lnTo>
                  <a:lnTo>
                    <a:pt x="69438" y="135335"/>
                  </a:lnTo>
                  <a:lnTo>
                    <a:pt x="77594" y="134038"/>
                  </a:lnTo>
                  <a:lnTo>
                    <a:pt x="85888" y="132221"/>
                  </a:lnTo>
                  <a:lnTo>
                    <a:pt x="95228" y="131010"/>
                  </a:lnTo>
                  <a:lnTo>
                    <a:pt x="105264" y="130202"/>
                  </a:lnTo>
                  <a:lnTo>
                    <a:pt x="115765" y="129664"/>
                  </a:lnTo>
                  <a:lnTo>
                    <a:pt x="135053" y="129066"/>
                  </a:lnTo>
                  <a:lnTo>
                    <a:pt x="170718" y="128682"/>
                  </a:lnTo>
                  <a:lnTo>
                    <a:pt x="179404" y="127698"/>
                  </a:lnTo>
                  <a:lnTo>
                    <a:pt x="188052" y="126090"/>
                  </a:lnTo>
                  <a:lnTo>
                    <a:pt x="196674" y="124065"/>
                  </a:lnTo>
                  <a:lnTo>
                    <a:pt x="205280" y="121762"/>
                  </a:lnTo>
                  <a:lnTo>
                    <a:pt x="239637" y="11144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209"/>
            <p:cNvSpPr/>
            <p:nvPr/>
          </p:nvSpPr>
          <p:spPr>
            <a:xfrm>
              <a:off x="2814742" y="3231832"/>
              <a:ext cx="34186" cy="385764"/>
            </a:xfrm>
            <a:custGeom>
              <a:avLst/>
              <a:gdLst/>
              <a:ahLst/>
              <a:cxnLst/>
              <a:rect l="0" t="0" r="0" b="0"/>
              <a:pathLst>
                <a:path w="34186" h="385764">
                  <a:moveTo>
                    <a:pt x="8467" y="0"/>
                  </a:moveTo>
                  <a:lnTo>
                    <a:pt x="1087" y="0"/>
                  </a:lnTo>
                  <a:lnTo>
                    <a:pt x="690" y="953"/>
                  </a:lnTo>
                  <a:lnTo>
                    <a:pt x="52" y="11865"/>
                  </a:lnTo>
                  <a:lnTo>
                    <a:pt x="0" y="16483"/>
                  </a:lnTo>
                  <a:lnTo>
                    <a:pt x="917" y="20514"/>
                  </a:lnTo>
                  <a:lnTo>
                    <a:pt x="2481" y="24153"/>
                  </a:lnTo>
                  <a:lnTo>
                    <a:pt x="4477" y="27532"/>
                  </a:lnTo>
                  <a:lnTo>
                    <a:pt x="5807" y="31690"/>
                  </a:lnTo>
                  <a:lnTo>
                    <a:pt x="6694" y="36367"/>
                  </a:lnTo>
                  <a:lnTo>
                    <a:pt x="7679" y="47596"/>
                  </a:lnTo>
                  <a:lnTo>
                    <a:pt x="7942" y="54591"/>
                  </a:lnTo>
                  <a:lnTo>
                    <a:pt x="8312" y="78088"/>
                  </a:lnTo>
                  <a:lnTo>
                    <a:pt x="8437" y="111627"/>
                  </a:lnTo>
                  <a:lnTo>
                    <a:pt x="9400" y="120138"/>
                  </a:lnTo>
                  <a:lnTo>
                    <a:pt x="10994" y="128670"/>
                  </a:lnTo>
                  <a:lnTo>
                    <a:pt x="13009" y="137215"/>
                  </a:lnTo>
                  <a:lnTo>
                    <a:pt x="14353" y="146721"/>
                  </a:lnTo>
                  <a:lnTo>
                    <a:pt x="15248" y="156870"/>
                  </a:lnTo>
                  <a:lnTo>
                    <a:pt x="15846" y="167445"/>
                  </a:lnTo>
                  <a:lnTo>
                    <a:pt x="15291" y="177352"/>
                  </a:lnTo>
                  <a:lnTo>
                    <a:pt x="13969" y="186815"/>
                  </a:lnTo>
                  <a:lnTo>
                    <a:pt x="12135" y="195981"/>
                  </a:lnTo>
                  <a:lnTo>
                    <a:pt x="10913" y="204949"/>
                  </a:lnTo>
                  <a:lnTo>
                    <a:pt x="10097" y="213785"/>
                  </a:lnTo>
                  <a:lnTo>
                    <a:pt x="9554" y="222533"/>
                  </a:lnTo>
                  <a:lnTo>
                    <a:pt x="8950" y="239874"/>
                  </a:lnTo>
                  <a:lnTo>
                    <a:pt x="8563" y="274289"/>
                  </a:lnTo>
                  <a:lnTo>
                    <a:pt x="9484" y="281920"/>
                  </a:lnTo>
                  <a:lnTo>
                    <a:pt x="11050" y="288912"/>
                  </a:lnTo>
                  <a:lnTo>
                    <a:pt x="13047" y="295478"/>
                  </a:lnTo>
                  <a:lnTo>
                    <a:pt x="14378" y="302713"/>
                  </a:lnTo>
                  <a:lnTo>
                    <a:pt x="15265" y="310394"/>
                  </a:lnTo>
                  <a:lnTo>
                    <a:pt x="16251" y="324643"/>
                  </a:lnTo>
                  <a:lnTo>
                    <a:pt x="16689" y="334151"/>
                  </a:lnTo>
                  <a:lnTo>
                    <a:pt x="17759" y="338972"/>
                  </a:lnTo>
                  <a:lnTo>
                    <a:pt x="19424" y="344091"/>
                  </a:lnTo>
                  <a:lnTo>
                    <a:pt x="21487" y="349409"/>
                  </a:lnTo>
                  <a:lnTo>
                    <a:pt x="22862" y="353907"/>
                  </a:lnTo>
                  <a:lnTo>
                    <a:pt x="23779" y="357858"/>
                  </a:lnTo>
                  <a:lnTo>
                    <a:pt x="24798" y="364788"/>
                  </a:lnTo>
                  <a:lnTo>
                    <a:pt x="25371" y="374044"/>
                  </a:lnTo>
                  <a:lnTo>
                    <a:pt x="25505" y="379920"/>
                  </a:lnTo>
                  <a:lnTo>
                    <a:pt x="26494" y="381867"/>
                  </a:lnTo>
                  <a:lnTo>
                    <a:pt x="28105" y="383166"/>
                  </a:lnTo>
                  <a:lnTo>
                    <a:pt x="34185" y="38576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210"/>
            <p:cNvSpPr/>
            <p:nvPr/>
          </p:nvSpPr>
          <p:spPr>
            <a:xfrm>
              <a:off x="3071822" y="3223260"/>
              <a:ext cx="274311" cy="145723"/>
            </a:xfrm>
            <a:custGeom>
              <a:avLst/>
              <a:gdLst/>
              <a:ahLst/>
              <a:cxnLst/>
              <a:rect l="0" t="0" r="0" b="0"/>
              <a:pathLst>
                <a:path w="274311" h="145723">
                  <a:moveTo>
                    <a:pt x="17135" y="0"/>
                  </a:moveTo>
                  <a:lnTo>
                    <a:pt x="17135" y="4551"/>
                  </a:lnTo>
                  <a:lnTo>
                    <a:pt x="16182" y="6844"/>
                  </a:lnTo>
                  <a:lnTo>
                    <a:pt x="14595" y="9325"/>
                  </a:lnTo>
                  <a:lnTo>
                    <a:pt x="12584" y="11931"/>
                  </a:lnTo>
                  <a:lnTo>
                    <a:pt x="11244" y="15574"/>
                  </a:lnTo>
                  <a:lnTo>
                    <a:pt x="10350" y="19908"/>
                  </a:lnTo>
                  <a:lnTo>
                    <a:pt x="9754" y="24702"/>
                  </a:lnTo>
                  <a:lnTo>
                    <a:pt x="9357" y="28850"/>
                  </a:lnTo>
                  <a:lnTo>
                    <a:pt x="9092" y="32568"/>
                  </a:lnTo>
                  <a:lnTo>
                    <a:pt x="8916" y="35999"/>
                  </a:lnTo>
                  <a:lnTo>
                    <a:pt x="7845" y="40192"/>
                  </a:lnTo>
                  <a:lnTo>
                    <a:pt x="6179" y="44892"/>
                  </a:lnTo>
                  <a:lnTo>
                    <a:pt x="4116" y="49930"/>
                  </a:lnTo>
                  <a:lnTo>
                    <a:pt x="2741" y="54242"/>
                  </a:lnTo>
                  <a:lnTo>
                    <a:pt x="1824" y="58069"/>
                  </a:lnTo>
                  <a:lnTo>
                    <a:pt x="1212" y="61572"/>
                  </a:lnTo>
                  <a:lnTo>
                    <a:pt x="805" y="65813"/>
                  </a:lnTo>
                  <a:lnTo>
                    <a:pt x="533" y="70545"/>
                  </a:lnTo>
                  <a:lnTo>
                    <a:pt x="231" y="79931"/>
                  </a:lnTo>
                  <a:lnTo>
                    <a:pt x="61" y="91522"/>
                  </a:lnTo>
                  <a:lnTo>
                    <a:pt x="0" y="112994"/>
                  </a:lnTo>
                  <a:lnTo>
                    <a:pt x="949" y="116286"/>
                  </a:lnTo>
                  <a:lnTo>
                    <a:pt x="2534" y="119434"/>
                  </a:lnTo>
                  <a:lnTo>
                    <a:pt x="7372" y="126779"/>
                  </a:lnTo>
                  <a:lnTo>
                    <a:pt x="8721" y="127382"/>
                  </a:lnTo>
                  <a:lnTo>
                    <a:pt x="16124" y="129183"/>
                  </a:lnTo>
                  <a:lnTo>
                    <a:pt x="20271" y="130889"/>
                  </a:lnTo>
                  <a:lnTo>
                    <a:pt x="24941" y="132979"/>
                  </a:lnTo>
                  <a:lnTo>
                    <a:pt x="32669" y="135302"/>
                  </a:lnTo>
                  <a:lnTo>
                    <a:pt x="41184" y="137286"/>
                  </a:lnTo>
                  <a:lnTo>
                    <a:pt x="54494" y="141343"/>
                  </a:lnTo>
                  <a:lnTo>
                    <a:pt x="62043" y="142806"/>
                  </a:lnTo>
                  <a:lnTo>
                    <a:pt x="69934" y="143782"/>
                  </a:lnTo>
                  <a:lnTo>
                    <a:pt x="78052" y="144432"/>
                  </a:lnTo>
                  <a:lnTo>
                    <a:pt x="86321" y="144865"/>
                  </a:lnTo>
                  <a:lnTo>
                    <a:pt x="103129" y="145347"/>
                  </a:lnTo>
                  <a:lnTo>
                    <a:pt x="162883" y="145709"/>
                  </a:lnTo>
                  <a:lnTo>
                    <a:pt x="180019" y="145722"/>
                  </a:lnTo>
                  <a:lnTo>
                    <a:pt x="188590" y="144773"/>
                  </a:lnTo>
                  <a:lnTo>
                    <a:pt x="197161" y="143188"/>
                  </a:lnTo>
                  <a:lnTo>
                    <a:pt x="205732" y="141178"/>
                  </a:lnTo>
                  <a:lnTo>
                    <a:pt x="213351" y="139839"/>
                  </a:lnTo>
                  <a:lnTo>
                    <a:pt x="220336" y="138946"/>
                  </a:lnTo>
                  <a:lnTo>
                    <a:pt x="226897" y="138351"/>
                  </a:lnTo>
                  <a:lnTo>
                    <a:pt x="233177" y="137001"/>
                  </a:lnTo>
                  <a:lnTo>
                    <a:pt x="239268" y="135149"/>
                  </a:lnTo>
                  <a:lnTo>
                    <a:pt x="245234" y="132961"/>
                  </a:lnTo>
                  <a:lnTo>
                    <a:pt x="250163" y="131503"/>
                  </a:lnTo>
                  <a:lnTo>
                    <a:pt x="258181" y="129883"/>
                  </a:lnTo>
                  <a:lnTo>
                    <a:pt x="264919" y="126623"/>
                  </a:lnTo>
                  <a:lnTo>
                    <a:pt x="274310" y="12001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211"/>
            <p:cNvSpPr/>
            <p:nvPr/>
          </p:nvSpPr>
          <p:spPr>
            <a:xfrm>
              <a:off x="3328987" y="3175458"/>
              <a:ext cx="17146" cy="433565"/>
            </a:xfrm>
            <a:custGeom>
              <a:avLst/>
              <a:gdLst/>
              <a:ahLst/>
              <a:cxnLst/>
              <a:rect l="0" t="0" r="0" b="0"/>
              <a:pathLst>
                <a:path w="17146" h="433565">
                  <a:moveTo>
                    <a:pt x="0" y="4939"/>
                  </a:moveTo>
                  <a:lnTo>
                    <a:pt x="0" y="0"/>
                  </a:lnTo>
                  <a:lnTo>
                    <a:pt x="0" y="382905"/>
                  </a:lnTo>
                  <a:lnTo>
                    <a:pt x="953" y="387409"/>
                  </a:lnTo>
                  <a:lnTo>
                    <a:pt x="2540" y="392316"/>
                  </a:lnTo>
                  <a:lnTo>
                    <a:pt x="4550" y="397493"/>
                  </a:lnTo>
                  <a:lnTo>
                    <a:pt x="5891" y="401897"/>
                  </a:lnTo>
                  <a:lnTo>
                    <a:pt x="6785" y="405785"/>
                  </a:lnTo>
                  <a:lnTo>
                    <a:pt x="7381" y="409330"/>
                  </a:lnTo>
                  <a:lnTo>
                    <a:pt x="7778" y="412645"/>
                  </a:lnTo>
                  <a:lnTo>
                    <a:pt x="8219" y="418869"/>
                  </a:lnTo>
                  <a:lnTo>
                    <a:pt x="8542" y="429005"/>
                  </a:lnTo>
                  <a:lnTo>
                    <a:pt x="9504" y="430524"/>
                  </a:lnTo>
                  <a:lnTo>
                    <a:pt x="11099" y="431538"/>
                  </a:lnTo>
                  <a:lnTo>
                    <a:pt x="17145" y="43356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212"/>
            <p:cNvSpPr/>
            <p:nvPr/>
          </p:nvSpPr>
          <p:spPr>
            <a:xfrm>
              <a:off x="3577589" y="3291840"/>
              <a:ext cx="240032" cy="8573"/>
            </a:xfrm>
            <a:custGeom>
              <a:avLst/>
              <a:gdLst/>
              <a:ahLst/>
              <a:cxnLst/>
              <a:rect l="0" t="0" r="0" b="0"/>
              <a:pathLst>
                <a:path w="240032" h="8573">
                  <a:moveTo>
                    <a:pt x="0" y="8572"/>
                  </a:moveTo>
                  <a:lnTo>
                    <a:pt x="7382" y="8572"/>
                  </a:lnTo>
                  <a:lnTo>
                    <a:pt x="7779" y="7619"/>
                  </a:lnTo>
                  <a:lnTo>
                    <a:pt x="8044" y="6032"/>
                  </a:lnTo>
                  <a:lnTo>
                    <a:pt x="8220" y="4022"/>
                  </a:lnTo>
                  <a:lnTo>
                    <a:pt x="9290" y="2680"/>
                  </a:lnTo>
                  <a:lnTo>
                    <a:pt x="10956" y="1787"/>
                  </a:lnTo>
                  <a:lnTo>
                    <a:pt x="13019" y="1191"/>
                  </a:lnTo>
                  <a:lnTo>
                    <a:pt x="15347" y="794"/>
                  </a:lnTo>
                  <a:lnTo>
                    <a:pt x="17852" y="529"/>
                  </a:lnTo>
                  <a:lnTo>
                    <a:pt x="20474" y="352"/>
                  </a:lnTo>
                  <a:lnTo>
                    <a:pt x="28467" y="157"/>
                  </a:lnTo>
                  <a:lnTo>
                    <a:pt x="125816" y="0"/>
                  </a:lnTo>
                  <a:lnTo>
                    <a:pt x="135313" y="953"/>
                  </a:lnTo>
                  <a:lnTo>
                    <a:pt x="144501" y="2540"/>
                  </a:lnTo>
                  <a:lnTo>
                    <a:pt x="153484" y="4551"/>
                  </a:lnTo>
                  <a:lnTo>
                    <a:pt x="161378" y="4939"/>
                  </a:lnTo>
                  <a:lnTo>
                    <a:pt x="168545" y="4245"/>
                  </a:lnTo>
                  <a:lnTo>
                    <a:pt x="175229" y="2830"/>
                  </a:lnTo>
                  <a:lnTo>
                    <a:pt x="182542" y="1886"/>
                  </a:lnTo>
                  <a:lnTo>
                    <a:pt x="190275" y="1257"/>
                  </a:lnTo>
                  <a:lnTo>
                    <a:pt x="204582" y="559"/>
                  </a:lnTo>
                  <a:lnTo>
                    <a:pt x="214116" y="248"/>
                  </a:lnTo>
                  <a:lnTo>
                    <a:pt x="227997" y="49"/>
                  </a:lnTo>
                  <a:lnTo>
                    <a:pt x="240031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213"/>
            <p:cNvSpPr/>
            <p:nvPr/>
          </p:nvSpPr>
          <p:spPr>
            <a:xfrm>
              <a:off x="3629025" y="3377565"/>
              <a:ext cx="214313" cy="17146"/>
            </a:xfrm>
            <a:custGeom>
              <a:avLst/>
              <a:gdLst/>
              <a:ahLst/>
              <a:cxnLst/>
              <a:rect l="0" t="0" r="0" b="0"/>
              <a:pathLst>
                <a:path w="214313" h="17146">
                  <a:moveTo>
                    <a:pt x="0" y="17145"/>
                  </a:moveTo>
                  <a:lnTo>
                    <a:pt x="108851" y="17145"/>
                  </a:lnTo>
                  <a:lnTo>
                    <a:pt x="117335" y="16192"/>
                  </a:lnTo>
                  <a:lnTo>
                    <a:pt x="124895" y="14605"/>
                  </a:lnTo>
                  <a:lnTo>
                    <a:pt x="131841" y="12594"/>
                  </a:lnTo>
                  <a:lnTo>
                    <a:pt x="139329" y="11253"/>
                  </a:lnTo>
                  <a:lnTo>
                    <a:pt x="147178" y="10359"/>
                  </a:lnTo>
                  <a:lnTo>
                    <a:pt x="161614" y="9367"/>
                  </a:lnTo>
                  <a:lnTo>
                    <a:pt x="171206" y="8925"/>
                  </a:lnTo>
                  <a:lnTo>
                    <a:pt x="181184" y="8729"/>
                  </a:lnTo>
                  <a:lnTo>
                    <a:pt x="186511" y="8677"/>
                  </a:lnTo>
                  <a:lnTo>
                    <a:pt x="191016" y="7689"/>
                  </a:lnTo>
                  <a:lnTo>
                    <a:pt x="194971" y="6079"/>
                  </a:lnTo>
                  <a:lnTo>
                    <a:pt x="198561" y="4052"/>
                  </a:lnTo>
                  <a:lnTo>
                    <a:pt x="201906" y="2701"/>
                  </a:lnTo>
                  <a:lnTo>
                    <a:pt x="205089" y="1801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214"/>
            <p:cNvSpPr/>
            <p:nvPr/>
          </p:nvSpPr>
          <p:spPr>
            <a:xfrm>
              <a:off x="4070190" y="3180407"/>
              <a:ext cx="201773" cy="334318"/>
            </a:xfrm>
            <a:custGeom>
              <a:avLst/>
              <a:gdLst/>
              <a:ahLst/>
              <a:cxnLst/>
              <a:rect l="0" t="0" r="0" b="0"/>
              <a:pathLst>
                <a:path w="201773" h="334318">
                  <a:moveTo>
                    <a:pt x="4605" y="34280"/>
                  </a:moveTo>
                  <a:lnTo>
                    <a:pt x="11986" y="26899"/>
                  </a:lnTo>
                  <a:lnTo>
                    <a:pt x="15188" y="26237"/>
                  </a:lnTo>
                  <a:lnTo>
                    <a:pt x="17375" y="26061"/>
                  </a:lnTo>
                  <a:lnTo>
                    <a:pt x="19786" y="24990"/>
                  </a:lnTo>
                  <a:lnTo>
                    <a:pt x="25004" y="21261"/>
                  </a:lnTo>
                  <a:lnTo>
                    <a:pt x="26776" y="18933"/>
                  </a:lnTo>
                  <a:lnTo>
                    <a:pt x="27959" y="16429"/>
                  </a:lnTo>
                  <a:lnTo>
                    <a:pt x="28747" y="13807"/>
                  </a:lnTo>
                  <a:lnTo>
                    <a:pt x="31176" y="12059"/>
                  </a:lnTo>
                  <a:lnTo>
                    <a:pt x="34702" y="10893"/>
                  </a:lnTo>
                  <a:lnTo>
                    <a:pt x="38957" y="10117"/>
                  </a:lnTo>
                  <a:lnTo>
                    <a:pt x="42746" y="9599"/>
                  </a:lnTo>
                  <a:lnTo>
                    <a:pt x="46225" y="9253"/>
                  </a:lnTo>
                  <a:lnTo>
                    <a:pt x="49496" y="9023"/>
                  </a:lnTo>
                  <a:lnTo>
                    <a:pt x="53583" y="7917"/>
                  </a:lnTo>
                  <a:lnTo>
                    <a:pt x="58211" y="6227"/>
                  </a:lnTo>
                  <a:lnTo>
                    <a:pt x="63203" y="4148"/>
                  </a:lnTo>
                  <a:lnTo>
                    <a:pt x="67483" y="2762"/>
                  </a:lnTo>
                  <a:lnTo>
                    <a:pt x="71288" y="1838"/>
                  </a:lnTo>
                  <a:lnTo>
                    <a:pt x="74778" y="1222"/>
                  </a:lnTo>
                  <a:lnTo>
                    <a:pt x="78057" y="812"/>
                  </a:lnTo>
                  <a:lnTo>
                    <a:pt x="84240" y="355"/>
                  </a:lnTo>
                  <a:lnTo>
                    <a:pt x="92703" y="152"/>
                  </a:lnTo>
                  <a:lnTo>
                    <a:pt x="118542" y="0"/>
                  </a:lnTo>
                  <a:lnTo>
                    <a:pt x="120568" y="949"/>
                  </a:lnTo>
                  <a:lnTo>
                    <a:pt x="121918" y="2534"/>
                  </a:lnTo>
                  <a:lnTo>
                    <a:pt x="122819" y="4544"/>
                  </a:lnTo>
                  <a:lnTo>
                    <a:pt x="124371" y="5883"/>
                  </a:lnTo>
                  <a:lnTo>
                    <a:pt x="126359" y="6776"/>
                  </a:lnTo>
                  <a:lnTo>
                    <a:pt x="128637" y="7372"/>
                  </a:lnTo>
                  <a:lnTo>
                    <a:pt x="130155" y="8721"/>
                  </a:lnTo>
                  <a:lnTo>
                    <a:pt x="131168" y="10573"/>
                  </a:lnTo>
                  <a:lnTo>
                    <a:pt x="131843" y="12761"/>
                  </a:lnTo>
                  <a:lnTo>
                    <a:pt x="135132" y="17731"/>
                  </a:lnTo>
                  <a:lnTo>
                    <a:pt x="140454" y="24132"/>
                  </a:lnTo>
                  <a:lnTo>
                    <a:pt x="141182" y="27547"/>
                  </a:lnTo>
                  <a:lnTo>
                    <a:pt x="141592" y="37365"/>
                  </a:lnTo>
                  <a:lnTo>
                    <a:pt x="141649" y="42052"/>
                  </a:lnTo>
                  <a:lnTo>
                    <a:pt x="140735" y="46129"/>
                  </a:lnTo>
                  <a:lnTo>
                    <a:pt x="137179" y="53199"/>
                  </a:lnTo>
                  <a:lnTo>
                    <a:pt x="134964" y="62056"/>
                  </a:lnTo>
                  <a:lnTo>
                    <a:pt x="133027" y="72342"/>
                  </a:lnTo>
                  <a:lnTo>
                    <a:pt x="131177" y="77753"/>
                  </a:lnTo>
                  <a:lnTo>
                    <a:pt x="128992" y="83264"/>
                  </a:lnTo>
                  <a:lnTo>
                    <a:pt x="126582" y="88844"/>
                  </a:lnTo>
                  <a:lnTo>
                    <a:pt x="121364" y="100123"/>
                  </a:lnTo>
                  <a:lnTo>
                    <a:pt x="113072" y="117183"/>
                  </a:lnTo>
                  <a:lnTo>
                    <a:pt x="109301" y="122887"/>
                  </a:lnTo>
                  <a:lnTo>
                    <a:pt x="104883" y="128594"/>
                  </a:lnTo>
                  <a:lnTo>
                    <a:pt x="100031" y="134303"/>
                  </a:lnTo>
                  <a:lnTo>
                    <a:pt x="95845" y="140015"/>
                  </a:lnTo>
                  <a:lnTo>
                    <a:pt x="92102" y="145727"/>
                  </a:lnTo>
                  <a:lnTo>
                    <a:pt x="88654" y="151441"/>
                  </a:lnTo>
                  <a:lnTo>
                    <a:pt x="84449" y="157155"/>
                  </a:lnTo>
                  <a:lnTo>
                    <a:pt x="79742" y="162869"/>
                  </a:lnTo>
                  <a:lnTo>
                    <a:pt x="74699" y="168583"/>
                  </a:lnTo>
                  <a:lnTo>
                    <a:pt x="70384" y="174298"/>
                  </a:lnTo>
                  <a:lnTo>
                    <a:pt x="66555" y="180013"/>
                  </a:lnTo>
                  <a:lnTo>
                    <a:pt x="63050" y="185728"/>
                  </a:lnTo>
                  <a:lnTo>
                    <a:pt x="59761" y="191443"/>
                  </a:lnTo>
                  <a:lnTo>
                    <a:pt x="53566" y="202873"/>
                  </a:lnTo>
                  <a:lnTo>
                    <a:pt x="41827" y="225733"/>
                  </a:lnTo>
                  <a:lnTo>
                    <a:pt x="36070" y="237163"/>
                  </a:lnTo>
                  <a:lnTo>
                    <a:pt x="30337" y="246053"/>
                  </a:lnTo>
                  <a:lnTo>
                    <a:pt x="24613" y="254131"/>
                  </a:lnTo>
                  <a:lnTo>
                    <a:pt x="18895" y="264072"/>
                  </a:lnTo>
                  <a:lnTo>
                    <a:pt x="13178" y="272300"/>
                  </a:lnTo>
                  <a:lnTo>
                    <a:pt x="10321" y="275827"/>
                  </a:lnTo>
                  <a:lnTo>
                    <a:pt x="7145" y="282287"/>
                  </a:lnTo>
                  <a:lnTo>
                    <a:pt x="4781" y="289285"/>
                  </a:lnTo>
                  <a:lnTo>
                    <a:pt x="555" y="298746"/>
                  </a:lnTo>
                  <a:lnTo>
                    <a:pt x="0" y="302983"/>
                  </a:lnTo>
                  <a:lnTo>
                    <a:pt x="582" y="306760"/>
                  </a:lnTo>
                  <a:lnTo>
                    <a:pt x="2817" y="313497"/>
                  </a:lnTo>
                  <a:lnTo>
                    <a:pt x="3810" y="319667"/>
                  </a:lnTo>
                  <a:lnTo>
                    <a:pt x="5027" y="321693"/>
                  </a:lnTo>
                  <a:lnTo>
                    <a:pt x="6792" y="323044"/>
                  </a:lnTo>
                  <a:lnTo>
                    <a:pt x="8920" y="323944"/>
                  </a:lnTo>
                  <a:lnTo>
                    <a:pt x="13825" y="327485"/>
                  </a:lnTo>
                  <a:lnTo>
                    <a:pt x="16467" y="329762"/>
                  </a:lnTo>
                  <a:lnTo>
                    <a:pt x="19180" y="331281"/>
                  </a:lnTo>
                  <a:lnTo>
                    <a:pt x="24735" y="332968"/>
                  </a:lnTo>
                  <a:lnTo>
                    <a:pt x="28502" y="333418"/>
                  </a:lnTo>
                  <a:lnTo>
                    <a:pt x="32919" y="333718"/>
                  </a:lnTo>
                  <a:lnTo>
                    <a:pt x="37768" y="333918"/>
                  </a:lnTo>
                  <a:lnTo>
                    <a:pt x="48237" y="334140"/>
                  </a:lnTo>
                  <a:lnTo>
                    <a:pt x="121518" y="334317"/>
                  </a:lnTo>
                  <a:lnTo>
                    <a:pt x="127314" y="333364"/>
                  </a:lnTo>
                  <a:lnTo>
                    <a:pt x="133084" y="331777"/>
                  </a:lnTo>
                  <a:lnTo>
                    <a:pt x="138835" y="329767"/>
                  </a:lnTo>
                  <a:lnTo>
                    <a:pt x="144574" y="327473"/>
                  </a:lnTo>
                  <a:lnTo>
                    <a:pt x="150305" y="324992"/>
                  </a:lnTo>
                  <a:lnTo>
                    <a:pt x="156031" y="322386"/>
                  </a:lnTo>
                  <a:lnTo>
                    <a:pt x="161753" y="320648"/>
                  </a:lnTo>
                  <a:lnTo>
                    <a:pt x="167473" y="319490"/>
                  </a:lnTo>
                  <a:lnTo>
                    <a:pt x="173191" y="318717"/>
                  </a:lnTo>
                  <a:lnTo>
                    <a:pt x="177955" y="317250"/>
                  </a:lnTo>
                  <a:lnTo>
                    <a:pt x="182084" y="315319"/>
                  </a:lnTo>
                  <a:lnTo>
                    <a:pt x="185790" y="313079"/>
                  </a:lnTo>
                  <a:lnTo>
                    <a:pt x="189212" y="311586"/>
                  </a:lnTo>
                  <a:lnTo>
                    <a:pt x="192446" y="310591"/>
                  </a:lnTo>
                  <a:lnTo>
                    <a:pt x="201772" y="30860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215"/>
            <p:cNvSpPr/>
            <p:nvPr/>
          </p:nvSpPr>
          <p:spPr>
            <a:xfrm>
              <a:off x="4357687" y="3163255"/>
              <a:ext cx="188596" cy="274286"/>
            </a:xfrm>
            <a:custGeom>
              <a:avLst/>
              <a:gdLst/>
              <a:ahLst/>
              <a:cxnLst/>
              <a:rect l="0" t="0" r="0" b="0"/>
              <a:pathLst>
                <a:path w="188596" h="274286">
                  <a:moveTo>
                    <a:pt x="0" y="25715"/>
                  </a:moveTo>
                  <a:lnTo>
                    <a:pt x="15601" y="10114"/>
                  </a:lnTo>
                  <a:lnTo>
                    <a:pt x="18020" y="8647"/>
                  </a:lnTo>
                  <a:lnTo>
                    <a:pt x="21539" y="6716"/>
                  </a:lnTo>
                  <a:lnTo>
                    <a:pt x="25789" y="4476"/>
                  </a:lnTo>
                  <a:lnTo>
                    <a:pt x="30528" y="2983"/>
                  </a:lnTo>
                  <a:lnTo>
                    <a:pt x="35592" y="1988"/>
                  </a:lnTo>
                  <a:lnTo>
                    <a:pt x="40873" y="1324"/>
                  </a:lnTo>
                  <a:lnTo>
                    <a:pt x="46298" y="882"/>
                  </a:lnTo>
                  <a:lnTo>
                    <a:pt x="51820" y="587"/>
                  </a:lnTo>
                  <a:lnTo>
                    <a:pt x="63036" y="259"/>
                  </a:lnTo>
                  <a:lnTo>
                    <a:pt x="96095" y="12"/>
                  </a:lnTo>
                  <a:lnTo>
                    <a:pt x="117512" y="0"/>
                  </a:lnTo>
                  <a:lnTo>
                    <a:pt x="121204" y="952"/>
                  </a:lnTo>
                  <a:lnTo>
                    <a:pt x="123665" y="2538"/>
                  </a:lnTo>
                  <a:lnTo>
                    <a:pt x="127353" y="6842"/>
                  </a:lnTo>
                  <a:lnTo>
                    <a:pt x="132166" y="11929"/>
                  </a:lnTo>
                  <a:lnTo>
                    <a:pt x="148653" y="28616"/>
                  </a:lnTo>
                  <a:lnTo>
                    <a:pt x="150537" y="31459"/>
                  </a:lnTo>
                  <a:lnTo>
                    <a:pt x="152630" y="37158"/>
                  </a:lnTo>
                  <a:lnTo>
                    <a:pt x="153561" y="45406"/>
                  </a:lnTo>
                  <a:lnTo>
                    <a:pt x="153974" y="54469"/>
                  </a:lnTo>
                  <a:lnTo>
                    <a:pt x="154158" y="61671"/>
                  </a:lnTo>
                  <a:lnTo>
                    <a:pt x="154262" y="75633"/>
                  </a:lnTo>
                  <a:lnTo>
                    <a:pt x="152371" y="80901"/>
                  </a:lnTo>
                  <a:lnTo>
                    <a:pt x="149206" y="86318"/>
                  </a:lnTo>
                  <a:lnTo>
                    <a:pt x="145190" y="91834"/>
                  </a:lnTo>
                  <a:lnTo>
                    <a:pt x="141562" y="97417"/>
                  </a:lnTo>
                  <a:lnTo>
                    <a:pt x="138189" y="103044"/>
                  </a:lnTo>
                  <a:lnTo>
                    <a:pt x="134989" y="108700"/>
                  </a:lnTo>
                  <a:lnTo>
                    <a:pt x="132855" y="113423"/>
                  </a:lnTo>
                  <a:lnTo>
                    <a:pt x="130484" y="121211"/>
                  </a:lnTo>
                  <a:lnTo>
                    <a:pt x="127947" y="125574"/>
                  </a:lnTo>
                  <a:lnTo>
                    <a:pt x="124351" y="130388"/>
                  </a:lnTo>
                  <a:lnTo>
                    <a:pt x="120048" y="135502"/>
                  </a:lnTo>
                  <a:lnTo>
                    <a:pt x="116227" y="140816"/>
                  </a:lnTo>
                  <a:lnTo>
                    <a:pt x="112727" y="146264"/>
                  </a:lnTo>
                  <a:lnTo>
                    <a:pt x="109441" y="151801"/>
                  </a:lnTo>
                  <a:lnTo>
                    <a:pt x="106299" y="157397"/>
                  </a:lnTo>
                  <a:lnTo>
                    <a:pt x="100266" y="168695"/>
                  </a:lnTo>
                  <a:lnTo>
                    <a:pt x="96372" y="174375"/>
                  </a:lnTo>
                  <a:lnTo>
                    <a:pt x="91870" y="180067"/>
                  </a:lnTo>
                  <a:lnTo>
                    <a:pt x="86964" y="185766"/>
                  </a:lnTo>
                  <a:lnTo>
                    <a:pt x="83694" y="190518"/>
                  </a:lnTo>
                  <a:lnTo>
                    <a:pt x="80059" y="198338"/>
                  </a:lnTo>
                  <a:lnTo>
                    <a:pt x="78138" y="202710"/>
                  </a:lnTo>
                  <a:lnTo>
                    <a:pt x="73463" y="212647"/>
                  </a:lnTo>
                  <a:lnTo>
                    <a:pt x="70750" y="220873"/>
                  </a:lnTo>
                  <a:lnTo>
                    <a:pt x="69544" y="227704"/>
                  </a:lnTo>
                  <a:lnTo>
                    <a:pt x="69009" y="233915"/>
                  </a:lnTo>
                  <a:lnTo>
                    <a:pt x="68771" y="239851"/>
                  </a:lnTo>
                  <a:lnTo>
                    <a:pt x="68637" y="248547"/>
                  </a:lnTo>
                  <a:lnTo>
                    <a:pt x="68618" y="251423"/>
                  </a:lnTo>
                  <a:lnTo>
                    <a:pt x="69558" y="254291"/>
                  </a:lnTo>
                  <a:lnTo>
                    <a:pt x="74479" y="261928"/>
                  </a:lnTo>
                  <a:lnTo>
                    <a:pt x="75964" y="264048"/>
                  </a:lnTo>
                  <a:lnTo>
                    <a:pt x="77313" y="264614"/>
                  </a:lnTo>
                  <a:lnTo>
                    <a:pt x="81351" y="265242"/>
                  </a:lnTo>
                  <a:lnTo>
                    <a:pt x="83762" y="266362"/>
                  </a:lnTo>
                  <a:lnTo>
                    <a:pt x="88980" y="270147"/>
                  </a:lnTo>
                  <a:lnTo>
                    <a:pt x="92658" y="271537"/>
                  </a:lnTo>
                  <a:lnTo>
                    <a:pt x="97014" y="272463"/>
                  </a:lnTo>
                  <a:lnTo>
                    <a:pt x="101824" y="273082"/>
                  </a:lnTo>
                  <a:lnTo>
                    <a:pt x="105983" y="273493"/>
                  </a:lnTo>
                  <a:lnTo>
                    <a:pt x="109708" y="273768"/>
                  </a:lnTo>
                  <a:lnTo>
                    <a:pt x="113143" y="273951"/>
                  </a:lnTo>
                  <a:lnTo>
                    <a:pt x="122041" y="274154"/>
                  </a:lnTo>
                  <a:lnTo>
                    <a:pt x="143275" y="274285"/>
                  </a:lnTo>
                  <a:lnTo>
                    <a:pt x="148857" y="273343"/>
                  </a:lnTo>
                  <a:lnTo>
                    <a:pt x="154483" y="271763"/>
                  </a:lnTo>
                  <a:lnTo>
                    <a:pt x="160139" y="269757"/>
                  </a:lnTo>
                  <a:lnTo>
                    <a:pt x="164862" y="268419"/>
                  </a:lnTo>
                  <a:lnTo>
                    <a:pt x="168963" y="267528"/>
                  </a:lnTo>
                  <a:lnTo>
                    <a:pt x="172649" y="266933"/>
                  </a:lnTo>
                  <a:lnTo>
                    <a:pt x="176059" y="266537"/>
                  </a:lnTo>
                  <a:lnTo>
                    <a:pt x="179286" y="266273"/>
                  </a:lnTo>
                  <a:lnTo>
                    <a:pt x="188595" y="2657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216"/>
            <p:cNvSpPr/>
            <p:nvPr/>
          </p:nvSpPr>
          <p:spPr>
            <a:xfrm>
              <a:off x="4589508" y="3060738"/>
              <a:ext cx="252272" cy="299683"/>
            </a:xfrm>
            <a:custGeom>
              <a:avLst/>
              <a:gdLst/>
              <a:ahLst/>
              <a:cxnLst/>
              <a:rect l="0" t="0" r="0" b="0"/>
              <a:pathLst>
                <a:path w="252272" h="299683">
                  <a:moveTo>
                    <a:pt x="196804" y="42507"/>
                  </a:moveTo>
                  <a:lnTo>
                    <a:pt x="184873" y="30575"/>
                  </a:lnTo>
                  <a:lnTo>
                    <a:pt x="182182" y="28837"/>
                  </a:lnTo>
                  <a:lnTo>
                    <a:pt x="176653" y="26906"/>
                  </a:lnTo>
                  <a:lnTo>
                    <a:pt x="172893" y="25439"/>
                  </a:lnTo>
                  <a:lnTo>
                    <a:pt x="168480" y="23508"/>
                  </a:lnTo>
                  <a:lnTo>
                    <a:pt x="163634" y="21268"/>
                  </a:lnTo>
                  <a:lnTo>
                    <a:pt x="158498" y="19775"/>
                  </a:lnTo>
                  <a:lnTo>
                    <a:pt x="153169" y="18780"/>
                  </a:lnTo>
                  <a:lnTo>
                    <a:pt x="147712" y="18116"/>
                  </a:lnTo>
                  <a:lnTo>
                    <a:pt x="142169" y="16721"/>
                  </a:lnTo>
                  <a:lnTo>
                    <a:pt x="136568" y="14839"/>
                  </a:lnTo>
                  <a:lnTo>
                    <a:pt x="130929" y="12631"/>
                  </a:lnTo>
                  <a:lnTo>
                    <a:pt x="125265" y="11160"/>
                  </a:lnTo>
                  <a:lnTo>
                    <a:pt x="119584" y="10179"/>
                  </a:lnTo>
                  <a:lnTo>
                    <a:pt x="113891" y="9525"/>
                  </a:lnTo>
                  <a:lnTo>
                    <a:pt x="108191" y="9089"/>
                  </a:lnTo>
                  <a:lnTo>
                    <a:pt x="102487" y="8798"/>
                  </a:lnTo>
                  <a:lnTo>
                    <a:pt x="91068" y="8475"/>
                  </a:lnTo>
                  <a:lnTo>
                    <a:pt x="79643" y="8331"/>
                  </a:lnTo>
                  <a:lnTo>
                    <a:pt x="74881" y="7341"/>
                  </a:lnTo>
                  <a:lnTo>
                    <a:pt x="63630" y="2348"/>
                  </a:lnTo>
                  <a:lnTo>
                    <a:pt x="57288" y="846"/>
                  </a:lnTo>
                  <a:lnTo>
                    <a:pt x="51294" y="178"/>
                  </a:lnTo>
                  <a:lnTo>
                    <a:pt x="48363" y="0"/>
                  </a:lnTo>
                  <a:lnTo>
                    <a:pt x="45456" y="834"/>
                  </a:lnTo>
                  <a:lnTo>
                    <a:pt x="39686" y="4301"/>
                  </a:lnTo>
                  <a:lnTo>
                    <a:pt x="33946" y="6476"/>
                  </a:lnTo>
                  <a:lnTo>
                    <a:pt x="27051" y="7873"/>
                  </a:lnTo>
                  <a:lnTo>
                    <a:pt x="26486" y="8940"/>
                  </a:lnTo>
                  <a:lnTo>
                    <a:pt x="25503" y="15567"/>
                  </a:lnTo>
                  <a:lnTo>
                    <a:pt x="25384" y="24344"/>
                  </a:lnTo>
                  <a:lnTo>
                    <a:pt x="25358" y="44289"/>
                  </a:lnTo>
                  <a:lnTo>
                    <a:pt x="22816" y="53142"/>
                  </a:lnTo>
                  <a:lnTo>
                    <a:pt x="19464" y="62473"/>
                  </a:lnTo>
                  <a:lnTo>
                    <a:pt x="17974" y="69796"/>
                  </a:lnTo>
                  <a:lnTo>
                    <a:pt x="14771" y="76225"/>
                  </a:lnTo>
                  <a:lnTo>
                    <a:pt x="12584" y="79273"/>
                  </a:lnTo>
                  <a:lnTo>
                    <a:pt x="10153" y="87740"/>
                  </a:lnTo>
                  <a:lnTo>
                    <a:pt x="9073" y="96900"/>
                  </a:lnTo>
                  <a:lnTo>
                    <a:pt x="8593" y="104146"/>
                  </a:lnTo>
                  <a:lnTo>
                    <a:pt x="7512" y="107412"/>
                  </a:lnTo>
                  <a:lnTo>
                    <a:pt x="2393" y="116560"/>
                  </a:lnTo>
                  <a:lnTo>
                    <a:pt x="862" y="122409"/>
                  </a:lnTo>
                  <a:lnTo>
                    <a:pt x="0" y="131057"/>
                  </a:lnTo>
                  <a:lnTo>
                    <a:pt x="831" y="133925"/>
                  </a:lnTo>
                  <a:lnTo>
                    <a:pt x="6469" y="142832"/>
                  </a:lnTo>
                  <a:lnTo>
                    <a:pt x="8388" y="145198"/>
                  </a:lnTo>
                  <a:lnTo>
                    <a:pt x="15488" y="152609"/>
                  </a:lnTo>
                  <a:lnTo>
                    <a:pt x="16872" y="153055"/>
                  </a:lnTo>
                  <a:lnTo>
                    <a:pt x="23370" y="153684"/>
                  </a:lnTo>
                  <a:lnTo>
                    <a:pt x="28600" y="153831"/>
                  </a:lnTo>
                  <a:lnTo>
                    <a:pt x="61320" y="153946"/>
                  </a:lnTo>
                  <a:lnTo>
                    <a:pt x="65524" y="152994"/>
                  </a:lnTo>
                  <a:lnTo>
                    <a:pt x="70231" y="151408"/>
                  </a:lnTo>
                  <a:lnTo>
                    <a:pt x="75275" y="149398"/>
                  </a:lnTo>
                  <a:lnTo>
                    <a:pt x="81494" y="148057"/>
                  </a:lnTo>
                  <a:lnTo>
                    <a:pt x="88499" y="147164"/>
                  </a:lnTo>
                  <a:lnTo>
                    <a:pt x="96025" y="146568"/>
                  </a:lnTo>
                  <a:lnTo>
                    <a:pt x="102948" y="146171"/>
                  </a:lnTo>
                  <a:lnTo>
                    <a:pt x="115721" y="145730"/>
                  </a:lnTo>
                  <a:lnTo>
                    <a:pt x="121793" y="146565"/>
                  </a:lnTo>
                  <a:lnTo>
                    <a:pt x="127747" y="148074"/>
                  </a:lnTo>
                  <a:lnTo>
                    <a:pt x="133621" y="150032"/>
                  </a:lnTo>
                  <a:lnTo>
                    <a:pt x="139442" y="151338"/>
                  </a:lnTo>
                  <a:lnTo>
                    <a:pt x="145228" y="152208"/>
                  </a:lnTo>
                  <a:lnTo>
                    <a:pt x="150990" y="152789"/>
                  </a:lnTo>
                  <a:lnTo>
                    <a:pt x="157689" y="153175"/>
                  </a:lnTo>
                  <a:lnTo>
                    <a:pt x="172752" y="153605"/>
                  </a:lnTo>
                  <a:lnTo>
                    <a:pt x="178864" y="154672"/>
                  </a:lnTo>
                  <a:lnTo>
                    <a:pt x="183892" y="156336"/>
                  </a:lnTo>
                  <a:lnTo>
                    <a:pt x="188196" y="158398"/>
                  </a:lnTo>
                  <a:lnTo>
                    <a:pt x="193922" y="160725"/>
                  </a:lnTo>
                  <a:lnTo>
                    <a:pt x="200598" y="163229"/>
                  </a:lnTo>
                  <a:lnTo>
                    <a:pt x="207906" y="165851"/>
                  </a:lnTo>
                  <a:lnTo>
                    <a:pt x="213730" y="168551"/>
                  </a:lnTo>
                  <a:lnTo>
                    <a:pt x="218566" y="171304"/>
                  </a:lnTo>
                  <a:lnTo>
                    <a:pt x="222742" y="174091"/>
                  </a:lnTo>
                  <a:lnTo>
                    <a:pt x="229922" y="179729"/>
                  </a:lnTo>
                  <a:lnTo>
                    <a:pt x="233170" y="182565"/>
                  </a:lnTo>
                  <a:lnTo>
                    <a:pt x="235336" y="186362"/>
                  </a:lnTo>
                  <a:lnTo>
                    <a:pt x="237741" y="195660"/>
                  </a:lnTo>
                  <a:lnTo>
                    <a:pt x="241351" y="203602"/>
                  </a:lnTo>
                  <a:lnTo>
                    <a:pt x="246130" y="210307"/>
                  </a:lnTo>
                  <a:lnTo>
                    <a:pt x="251429" y="216462"/>
                  </a:lnTo>
                  <a:lnTo>
                    <a:pt x="252271" y="220390"/>
                  </a:lnTo>
                  <a:lnTo>
                    <a:pt x="251880" y="224912"/>
                  </a:lnTo>
                  <a:lnTo>
                    <a:pt x="250666" y="229833"/>
                  </a:lnTo>
                  <a:lnTo>
                    <a:pt x="246778" y="237840"/>
                  </a:lnTo>
                  <a:lnTo>
                    <a:pt x="241875" y="245527"/>
                  </a:lnTo>
                  <a:lnTo>
                    <a:pt x="239234" y="250243"/>
                  </a:lnTo>
                  <a:lnTo>
                    <a:pt x="236520" y="255292"/>
                  </a:lnTo>
                  <a:lnTo>
                    <a:pt x="230966" y="263443"/>
                  </a:lnTo>
                  <a:lnTo>
                    <a:pt x="228151" y="266950"/>
                  </a:lnTo>
                  <a:lnTo>
                    <a:pt x="223417" y="270240"/>
                  </a:lnTo>
                  <a:lnTo>
                    <a:pt x="217403" y="273387"/>
                  </a:lnTo>
                  <a:lnTo>
                    <a:pt x="210537" y="276436"/>
                  </a:lnTo>
                  <a:lnTo>
                    <a:pt x="205007" y="278470"/>
                  </a:lnTo>
                  <a:lnTo>
                    <a:pt x="200368" y="279825"/>
                  </a:lnTo>
                  <a:lnTo>
                    <a:pt x="196322" y="280729"/>
                  </a:lnTo>
                  <a:lnTo>
                    <a:pt x="191720" y="282284"/>
                  </a:lnTo>
                  <a:lnTo>
                    <a:pt x="186748" y="284273"/>
                  </a:lnTo>
                  <a:lnTo>
                    <a:pt x="181527" y="286552"/>
                  </a:lnTo>
                  <a:lnTo>
                    <a:pt x="176142" y="288071"/>
                  </a:lnTo>
                  <a:lnTo>
                    <a:pt x="170647" y="289084"/>
                  </a:lnTo>
                  <a:lnTo>
                    <a:pt x="165078" y="289759"/>
                  </a:lnTo>
                  <a:lnTo>
                    <a:pt x="159461" y="291162"/>
                  </a:lnTo>
                  <a:lnTo>
                    <a:pt x="153811" y="293049"/>
                  </a:lnTo>
                  <a:lnTo>
                    <a:pt x="148140" y="295260"/>
                  </a:lnTo>
                  <a:lnTo>
                    <a:pt x="143406" y="296734"/>
                  </a:lnTo>
                  <a:lnTo>
                    <a:pt x="135607" y="298372"/>
                  </a:lnTo>
                  <a:lnTo>
                    <a:pt x="128966" y="299099"/>
                  </a:lnTo>
                  <a:lnTo>
                    <a:pt x="122838" y="299423"/>
                  </a:lnTo>
                  <a:lnTo>
                    <a:pt x="116940" y="299566"/>
                  </a:lnTo>
                  <a:lnTo>
                    <a:pt x="102507" y="29968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217"/>
            <p:cNvSpPr/>
            <p:nvPr/>
          </p:nvSpPr>
          <p:spPr>
            <a:xfrm>
              <a:off x="1232787" y="3951935"/>
              <a:ext cx="493143" cy="222724"/>
            </a:xfrm>
            <a:custGeom>
              <a:avLst/>
              <a:gdLst/>
              <a:ahLst/>
              <a:cxnLst/>
              <a:rect l="0" t="0" r="0" b="0"/>
              <a:pathLst>
                <a:path w="493143" h="222724">
                  <a:moveTo>
                    <a:pt x="261685" y="94285"/>
                  </a:moveTo>
                  <a:lnTo>
                    <a:pt x="261685" y="74133"/>
                  </a:lnTo>
                  <a:lnTo>
                    <a:pt x="260732" y="71326"/>
                  </a:lnTo>
                  <a:lnTo>
                    <a:pt x="257134" y="65665"/>
                  </a:lnTo>
                  <a:lnTo>
                    <a:pt x="254900" y="59975"/>
                  </a:lnTo>
                  <a:lnTo>
                    <a:pt x="253907" y="53318"/>
                  </a:lnTo>
                  <a:lnTo>
                    <a:pt x="253642" y="48876"/>
                  </a:lnTo>
                  <a:lnTo>
                    <a:pt x="253465" y="44010"/>
                  </a:lnTo>
                  <a:lnTo>
                    <a:pt x="252395" y="39813"/>
                  </a:lnTo>
                  <a:lnTo>
                    <a:pt x="250729" y="36063"/>
                  </a:lnTo>
                  <a:lnTo>
                    <a:pt x="246338" y="29356"/>
                  </a:lnTo>
                  <a:lnTo>
                    <a:pt x="241212" y="23200"/>
                  </a:lnTo>
                  <a:lnTo>
                    <a:pt x="233218" y="17289"/>
                  </a:lnTo>
                  <a:lnTo>
                    <a:pt x="223316" y="11487"/>
                  </a:lnTo>
                  <a:lnTo>
                    <a:pt x="212564" y="5733"/>
                  </a:lnTo>
                  <a:lnTo>
                    <a:pt x="201436" y="2541"/>
                  </a:lnTo>
                  <a:lnTo>
                    <a:pt x="190140" y="1122"/>
                  </a:lnTo>
                  <a:lnTo>
                    <a:pt x="178770" y="491"/>
                  </a:lnTo>
                  <a:lnTo>
                    <a:pt x="167366" y="211"/>
                  </a:lnTo>
                  <a:lnTo>
                    <a:pt x="127381" y="0"/>
                  </a:lnTo>
                  <a:lnTo>
                    <a:pt x="115952" y="2533"/>
                  </a:lnTo>
                  <a:lnTo>
                    <a:pt x="104522" y="6834"/>
                  </a:lnTo>
                  <a:lnTo>
                    <a:pt x="93092" y="11920"/>
                  </a:lnTo>
                  <a:lnTo>
                    <a:pt x="79122" y="17356"/>
                  </a:lnTo>
                  <a:lnTo>
                    <a:pt x="71396" y="20139"/>
                  </a:lnTo>
                  <a:lnTo>
                    <a:pt x="65294" y="23899"/>
                  </a:lnTo>
                  <a:lnTo>
                    <a:pt x="60272" y="28311"/>
                  </a:lnTo>
                  <a:lnTo>
                    <a:pt x="55972" y="33157"/>
                  </a:lnTo>
                  <a:lnTo>
                    <a:pt x="46115" y="43622"/>
                  </a:lnTo>
                  <a:lnTo>
                    <a:pt x="40819" y="49080"/>
                  </a:lnTo>
                  <a:lnTo>
                    <a:pt x="35383" y="53670"/>
                  </a:lnTo>
                  <a:lnTo>
                    <a:pt x="29855" y="57683"/>
                  </a:lnTo>
                  <a:lnTo>
                    <a:pt x="24264" y="61311"/>
                  </a:lnTo>
                  <a:lnTo>
                    <a:pt x="19584" y="65635"/>
                  </a:lnTo>
                  <a:lnTo>
                    <a:pt x="15512" y="70422"/>
                  </a:lnTo>
                  <a:lnTo>
                    <a:pt x="11845" y="75519"/>
                  </a:lnTo>
                  <a:lnTo>
                    <a:pt x="9400" y="80822"/>
                  </a:lnTo>
                  <a:lnTo>
                    <a:pt x="7770" y="86262"/>
                  </a:lnTo>
                  <a:lnTo>
                    <a:pt x="6683" y="91794"/>
                  </a:lnTo>
                  <a:lnTo>
                    <a:pt x="5006" y="97386"/>
                  </a:lnTo>
                  <a:lnTo>
                    <a:pt x="2936" y="103020"/>
                  </a:lnTo>
                  <a:lnTo>
                    <a:pt x="603" y="108681"/>
                  </a:lnTo>
                  <a:lnTo>
                    <a:pt x="0" y="113407"/>
                  </a:lnTo>
                  <a:lnTo>
                    <a:pt x="551" y="117510"/>
                  </a:lnTo>
                  <a:lnTo>
                    <a:pt x="1871" y="121198"/>
                  </a:lnTo>
                  <a:lnTo>
                    <a:pt x="2750" y="125562"/>
                  </a:lnTo>
                  <a:lnTo>
                    <a:pt x="3337" y="130376"/>
                  </a:lnTo>
                  <a:lnTo>
                    <a:pt x="3728" y="135491"/>
                  </a:lnTo>
                  <a:lnTo>
                    <a:pt x="4941" y="140805"/>
                  </a:lnTo>
                  <a:lnTo>
                    <a:pt x="6702" y="146253"/>
                  </a:lnTo>
                  <a:lnTo>
                    <a:pt x="8829" y="151790"/>
                  </a:lnTo>
                  <a:lnTo>
                    <a:pt x="10247" y="156434"/>
                  </a:lnTo>
                  <a:lnTo>
                    <a:pt x="11192" y="160483"/>
                  </a:lnTo>
                  <a:lnTo>
                    <a:pt x="11822" y="164134"/>
                  </a:lnTo>
                  <a:lnTo>
                    <a:pt x="13195" y="168473"/>
                  </a:lnTo>
                  <a:lnTo>
                    <a:pt x="15062" y="173272"/>
                  </a:lnTo>
                  <a:lnTo>
                    <a:pt x="17260" y="178375"/>
                  </a:lnTo>
                  <a:lnTo>
                    <a:pt x="20630" y="182730"/>
                  </a:lnTo>
                  <a:lnTo>
                    <a:pt x="24782" y="186586"/>
                  </a:lnTo>
                  <a:lnTo>
                    <a:pt x="29454" y="190109"/>
                  </a:lnTo>
                  <a:lnTo>
                    <a:pt x="34475" y="192457"/>
                  </a:lnTo>
                  <a:lnTo>
                    <a:pt x="49689" y="196715"/>
                  </a:lnTo>
                  <a:lnTo>
                    <a:pt x="57292" y="201087"/>
                  </a:lnTo>
                  <a:lnTo>
                    <a:pt x="68926" y="203665"/>
                  </a:lnTo>
                  <a:lnTo>
                    <a:pt x="82669" y="204811"/>
                  </a:lnTo>
                  <a:lnTo>
                    <a:pt x="95128" y="205320"/>
                  </a:lnTo>
                  <a:lnTo>
                    <a:pt x="107014" y="203006"/>
                  </a:lnTo>
                  <a:lnTo>
                    <a:pt x="118648" y="199755"/>
                  </a:lnTo>
                  <a:lnTo>
                    <a:pt x="130168" y="198310"/>
                  </a:lnTo>
                  <a:lnTo>
                    <a:pt x="144178" y="195128"/>
                  </a:lnTo>
                  <a:lnTo>
                    <a:pt x="158977" y="190539"/>
                  </a:lnTo>
                  <a:lnTo>
                    <a:pt x="171904" y="185324"/>
                  </a:lnTo>
                  <a:lnTo>
                    <a:pt x="178019" y="181648"/>
                  </a:lnTo>
                  <a:lnTo>
                    <a:pt x="184000" y="177292"/>
                  </a:lnTo>
                  <a:lnTo>
                    <a:pt x="189893" y="172483"/>
                  </a:lnTo>
                  <a:lnTo>
                    <a:pt x="195726" y="168324"/>
                  </a:lnTo>
                  <a:lnTo>
                    <a:pt x="201520" y="164599"/>
                  </a:lnTo>
                  <a:lnTo>
                    <a:pt x="207287" y="161163"/>
                  </a:lnTo>
                  <a:lnTo>
                    <a:pt x="213037" y="156968"/>
                  </a:lnTo>
                  <a:lnTo>
                    <a:pt x="218776" y="152266"/>
                  </a:lnTo>
                  <a:lnTo>
                    <a:pt x="224506" y="147226"/>
                  </a:lnTo>
                  <a:lnTo>
                    <a:pt x="230232" y="141962"/>
                  </a:lnTo>
                  <a:lnTo>
                    <a:pt x="246439" y="126403"/>
                  </a:lnTo>
                  <a:lnTo>
                    <a:pt x="268591" y="104488"/>
                  </a:lnTo>
                  <a:lnTo>
                    <a:pt x="272956" y="99182"/>
                  </a:lnTo>
                  <a:lnTo>
                    <a:pt x="276819" y="93739"/>
                  </a:lnTo>
                  <a:lnTo>
                    <a:pt x="280347" y="88206"/>
                  </a:lnTo>
                  <a:lnTo>
                    <a:pt x="283651" y="82612"/>
                  </a:lnTo>
                  <a:lnTo>
                    <a:pt x="286807" y="76978"/>
                  </a:lnTo>
                  <a:lnTo>
                    <a:pt x="292853" y="65638"/>
                  </a:lnTo>
                  <a:lnTo>
                    <a:pt x="298715" y="54248"/>
                  </a:lnTo>
                  <a:lnTo>
                    <a:pt x="300659" y="49496"/>
                  </a:lnTo>
                  <a:lnTo>
                    <a:pt x="301955" y="45376"/>
                  </a:lnTo>
                  <a:lnTo>
                    <a:pt x="302819" y="41676"/>
                  </a:lnTo>
                  <a:lnTo>
                    <a:pt x="306319" y="35025"/>
                  </a:lnTo>
                  <a:lnTo>
                    <a:pt x="311050" y="28895"/>
                  </a:lnTo>
                  <a:lnTo>
                    <a:pt x="316328" y="22995"/>
                  </a:lnTo>
                  <a:lnTo>
                    <a:pt x="318116" y="20088"/>
                  </a:lnTo>
                  <a:lnTo>
                    <a:pt x="320103" y="14319"/>
                  </a:lnTo>
                  <a:lnTo>
                    <a:pt x="321585" y="12399"/>
                  </a:lnTo>
                  <a:lnTo>
                    <a:pt x="323526" y="11119"/>
                  </a:lnTo>
                  <a:lnTo>
                    <a:pt x="325772" y="10266"/>
                  </a:lnTo>
                  <a:lnTo>
                    <a:pt x="327270" y="8744"/>
                  </a:lnTo>
                  <a:lnTo>
                    <a:pt x="328268" y="6778"/>
                  </a:lnTo>
                  <a:lnTo>
                    <a:pt x="329871" y="1328"/>
                  </a:lnTo>
                  <a:lnTo>
                    <a:pt x="330002" y="1834"/>
                  </a:lnTo>
                  <a:lnTo>
                    <a:pt x="330230" y="7486"/>
                  </a:lnTo>
                  <a:lnTo>
                    <a:pt x="330255" y="12792"/>
                  </a:lnTo>
                  <a:lnTo>
                    <a:pt x="329306" y="16144"/>
                  </a:lnTo>
                  <a:lnTo>
                    <a:pt x="327720" y="20283"/>
                  </a:lnTo>
                  <a:lnTo>
                    <a:pt x="325711" y="24948"/>
                  </a:lnTo>
                  <a:lnTo>
                    <a:pt x="324372" y="29010"/>
                  </a:lnTo>
                  <a:lnTo>
                    <a:pt x="323478" y="32671"/>
                  </a:lnTo>
                  <a:lnTo>
                    <a:pt x="322883" y="36064"/>
                  </a:lnTo>
                  <a:lnTo>
                    <a:pt x="322486" y="40231"/>
                  </a:lnTo>
                  <a:lnTo>
                    <a:pt x="322222" y="44914"/>
                  </a:lnTo>
                  <a:lnTo>
                    <a:pt x="321928" y="55197"/>
                  </a:lnTo>
                  <a:lnTo>
                    <a:pt x="321724" y="87526"/>
                  </a:lnTo>
                  <a:lnTo>
                    <a:pt x="322666" y="94542"/>
                  </a:lnTo>
                  <a:lnTo>
                    <a:pt x="324246" y="101123"/>
                  </a:lnTo>
                  <a:lnTo>
                    <a:pt x="326253" y="107416"/>
                  </a:lnTo>
                  <a:lnTo>
                    <a:pt x="327590" y="113516"/>
                  </a:lnTo>
                  <a:lnTo>
                    <a:pt x="328482" y="119488"/>
                  </a:lnTo>
                  <a:lnTo>
                    <a:pt x="329076" y="125375"/>
                  </a:lnTo>
                  <a:lnTo>
                    <a:pt x="330425" y="131204"/>
                  </a:lnTo>
                  <a:lnTo>
                    <a:pt x="332276" y="136995"/>
                  </a:lnTo>
                  <a:lnTo>
                    <a:pt x="334464" y="142761"/>
                  </a:lnTo>
                  <a:lnTo>
                    <a:pt x="336874" y="148510"/>
                  </a:lnTo>
                  <a:lnTo>
                    <a:pt x="339433" y="154247"/>
                  </a:lnTo>
                  <a:lnTo>
                    <a:pt x="342092" y="159977"/>
                  </a:lnTo>
                  <a:lnTo>
                    <a:pt x="345770" y="164750"/>
                  </a:lnTo>
                  <a:lnTo>
                    <a:pt x="350127" y="168884"/>
                  </a:lnTo>
                  <a:lnTo>
                    <a:pt x="354936" y="172592"/>
                  </a:lnTo>
                  <a:lnTo>
                    <a:pt x="362820" y="179253"/>
                  </a:lnTo>
                  <a:lnTo>
                    <a:pt x="370451" y="185388"/>
                  </a:lnTo>
                  <a:lnTo>
                    <a:pt x="380193" y="191290"/>
                  </a:lnTo>
                  <a:lnTo>
                    <a:pt x="388333" y="197088"/>
                  </a:lnTo>
                  <a:lnTo>
                    <a:pt x="391837" y="199968"/>
                  </a:lnTo>
                  <a:lnTo>
                    <a:pt x="403350" y="205708"/>
                  </a:lnTo>
                  <a:lnTo>
                    <a:pt x="416087" y="211433"/>
                  </a:lnTo>
                  <a:lnTo>
                    <a:pt x="424923" y="217153"/>
                  </a:lnTo>
                  <a:lnTo>
                    <a:pt x="434565" y="220330"/>
                  </a:lnTo>
                  <a:lnTo>
                    <a:pt x="445201" y="221742"/>
                  </a:lnTo>
                  <a:lnTo>
                    <a:pt x="456278" y="222370"/>
                  </a:lnTo>
                  <a:lnTo>
                    <a:pt x="468673" y="222723"/>
                  </a:lnTo>
                  <a:lnTo>
                    <a:pt x="477822" y="220266"/>
                  </a:lnTo>
                  <a:lnTo>
                    <a:pt x="493142" y="21430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218"/>
            <p:cNvSpPr/>
            <p:nvPr/>
          </p:nvSpPr>
          <p:spPr>
            <a:xfrm>
              <a:off x="1743075" y="3754796"/>
              <a:ext cx="308610" cy="197127"/>
            </a:xfrm>
            <a:custGeom>
              <a:avLst/>
              <a:gdLst/>
              <a:ahLst/>
              <a:cxnLst/>
              <a:rect l="0" t="0" r="0" b="0"/>
              <a:pathLst>
                <a:path w="308610" h="197127">
                  <a:moveTo>
                    <a:pt x="0" y="85683"/>
                  </a:moveTo>
                  <a:lnTo>
                    <a:pt x="0" y="57065"/>
                  </a:lnTo>
                  <a:lnTo>
                    <a:pt x="952" y="54222"/>
                  </a:lnTo>
                  <a:lnTo>
                    <a:pt x="4550" y="48523"/>
                  </a:lnTo>
                  <a:lnTo>
                    <a:pt x="6785" y="42815"/>
                  </a:lnTo>
                  <a:lnTo>
                    <a:pt x="7380" y="39960"/>
                  </a:lnTo>
                  <a:lnTo>
                    <a:pt x="10582" y="34247"/>
                  </a:lnTo>
                  <a:lnTo>
                    <a:pt x="15181" y="28533"/>
                  </a:lnTo>
                  <a:lnTo>
                    <a:pt x="20399" y="22818"/>
                  </a:lnTo>
                  <a:lnTo>
                    <a:pt x="23124" y="20913"/>
                  </a:lnTo>
                  <a:lnTo>
                    <a:pt x="28692" y="18797"/>
                  </a:lnTo>
                  <a:lnTo>
                    <a:pt x="30558" y="17280"/>
                  </a:lnTo>
                  <a:lnTo>
                    <a:pt x="31802" y="15316"/>
                  </a:lnTo>
                  <a:lnTo>
                    <a:pt x="32631" y="13055"/>
                  </a:lnTo>
                  <a:lnTo>
                    <a:pt x="36092" y="8002"/>
                  </a:lnTo>
                  <a:lnTo>
                    <a:pt x="38349" y="5320"/>
                  </a:lnTo>
                  <a:lnTo>
                    <a:pt x="41758" y="3533"/>
                  </a:lnTo>
                  <a:lnTo>
                    <a:pt x="50626" y="1547"/>
                  </a:lnTo>
                  <a:lnTo>
                    <a:pt x="58378" y="665"/>
                  </a:lnTo>
                  <a:lnTo>
                    <a:pt x="64998" y="272"/>
                  </a:lnTo>
                  <a:lnTo>
                    <a:pt x="74080" y="52"/>
                  </a:lnTo>
                  <a:lnTo>
                    <a:pt x="79914" y="0"/>
                  </a:lnTo>
                  <a:lnTo>
                    <a:pt x="88222" y="2517"/>
                  </a:lnTo>
                  <a:lnTo>
                    <a:pt x="97312" y="5858"/>
                  </a:lnTo>
                  <a:lnTo>
                    <a:pt x="104527" y="7343"/>
                  </a:lnTo>
                  <a:lnTo>
                    <a:pt x="110909" y="10543"/>
                  </a:lnTo>
                  <a:lnTo>
                    <a:pt x="113944" y="12730"/>
                  </a:lnTo>
                  <a:lnTo>
                    <a:pt x="115968" y="15140"/>
                  </a:lnTo>
                  <a:lnTo>
                    <a:pt x="117316" y="17700"/>
                  </a:lnTo>
                  <a:lnTo>
                    <a:pt x="118216" y="20359"/>
                  </a:lnTo>
                  <a:lnTo>
                    <a:pt x="119768" y="22131"/>
                  </a:lnTo>
                  <a:lnTo>
                    <a:pt x="121755" y="23313"/>
                  </a:lnTo>
                  <a:lnTo>
                    <a:pt x="124032" y="24101"/>
                  </a:lnTo>
                  <a:lnTo>
                    <a:pt x="125551" y="25578"/>
                  </a:lnTo>
                  <a:lnTo>
                    <a:pt x="126563" y="27516"/>
                  </a:lnTo>
                  <a:lnTo>
                    <a:pt x="127237" y="29760"/>
                  </a:lnTo>
                  <a:lnTo>
                    <a:pt x="130527" y="34794"/>
                  </a:lnTo>
                  <a:lnTo>
                    <a:pt x="132738" y="37470"/>
                  </a:lnTo>
                  <a:lnTo>
                    <a:pt x="134212" y="41158"/>
                  </a:lnTo>
                  <a:lnTo>
                    <a:pt x="135194" y="45523"/>
                  </a:lnTo>
                  <a:lnTo>
                    <a:pt x="135849" y="50337"/>
                  </a:lnTo>
                  <a:lnTo>
                    <a:pt x="136286" y="54499"/>
                  </a:lnTo>
                  <a:lnTo>
                    <a:pt x="136577" y="58227"/>
                  </a:lnTo>
                  <a:lnTo>
                    <a:pt x="136771" y="61664"/>
                  </a:lnTo>
                  <a:lnTo>
                    <a:pt x="135948" y="64908"/>
                  </a:lnTo>
                  <a:lnTo>
                    <a:pt x="132494" y="71053"/>
                  </a:lnTo>
                  <a:lnTo>
                    <a:pt x="130323" y="76958"/>
                  </a:lnTo>
                  <a:lnTo>
                    <a:pt x="129744" y="79867"/>
                  </a:lnTo>
                  <a:lnTo>
                    <a:pt x="129359" y="83711"/>
                  </a:lnTo>
                  <a:lnTo>
                    <a:pt x="129102" y="88178"/>
                  </a:lnTo>
                  <a:lnTo>
                    <a:pt x="128930" y="93062"/>
                  </a:lnTo>
                  <a:lnTo>
                    <a:pt x="127863" y="97270"/>
                  </a:lnTo>
                  <a:lnTo>
                    <a:pt x="126200" y="101028"/>
                  </a:lnTo>
                  <a:lnTo>
                    <a:pt x="124138" y="104486"/>
                  </a:lnTo>
                  <a:lnTo>
                    <a:pt x="121811" y="107743"/>
                  </a:lnTo>
                  <a:lnTo>
                    <a:pt x="116685" y="113903"/>
                  </a:lnTo>
                  <a:lnTo>
                    <a:pt x="113985" y="117831"/>
                  </a:lnTo>
                  <a:lnTo>
                    <a:pt x="111232" y="122356"/>
                  </a:lnTo>
                  <a:lnTo>
                    <a:pt x="108445" y="127277"/>
                  </a:lnTo>
                  <a:lnTo>
                    <a:pt x="105634" y="131510"/>
                  </a:lnTo>
                  <a:lnTo>
                    <a:pt x="102807" y="135284"/>
                  </a:lnTo>
                  <a:lnTo>
                    <a:pt x="99971" y="138753"/>
                  </a:lnTo>
                  <a:lnTo>
                    <a:pt x="97127" y="142018"/>
                  </a:lnTo>
                  <a:lnTo>
                    <a:pt x="94279" y="145148"/>
                  </a:lnTo>
                  <a:lnTo>
                    <a:pt x="88574" y="151165"/>
                  </a:lnTo>
                  <a:lnTo>
                    <a:pt x="82863" y="157014"/>
                  </a:lnTo>
                  <a:lnTo>
                    <a:pt x="80960" y="159907"/>
                  </a:lnTo>
                  <a:lnTo>
                    <a:pt x="78844" y="165662"/>
                  </a:lnTo>
                  <a:lnTo>
                    <a:pt x="75364" y="171394"/>
                  </a:lnTo>
                  <a:lnTo>
                    <a:pt x="69920" y="178285"/>
                  </a:lnTo>
                  <a:lnTo>
                    <a:pt x="69175" y="181767"/>
                  </a:lnTo>
                  <a:lnTo>
                    <a:pt x="68976" y="184029"/>
                  </a:lnTo>
                  <a:lnTo>
                    <a:pt x="69797" y="185537"/>
                  </a:lnTo>
                  <a:lnTo>
                    <a:pt x="71296" y="186543"/>
                  </a:lnTo>
                  <a:lnTo>
                    <a:pt x="73248" y="187213"/>
                  </a:lnTo>
                  <a:lnTo>
                    <a:pt x="74549" y="188612"/>
                  </a:lnTo>
                  <a:lnTo>
                    <a:pt x="75417" y="190498"/>
                  </a:lnTo>
                  <a:lnTo>
                    <a:pt x="75995" y="192708"/>
                  </a:lnTo>
                  <a:lnTo>
                    <a:pt x="77333" y="194180"/>
                  </a:lnTo>
                  <a:lnTo>
                    <a:pt x="79178" y="195162"/>
                  </a:lnTo>
                  <a:lnTo>
                    <a:pt x="81360" y="195817"/>
                  </a:lnTo>
                  <a:lnTo>
                    <a:pt x="88865" y="196544"/>
                  </a:lnTo>
                  <a:lnTo>
                    <a:pt x="93533" y="196738"/>
                  </a:lnTo>
                  <a:lnTo>
                    <a:pt x="103800" y="196954"/>
                  </a:lnTo>
                  <a:lnTo>
                    <a:pt x="209911" y="197126"/>
                  </a:lnTo>
                  <a:lnTo>
                    <a:pt x="217093" y="196173"/>
                  </a:lnTo>
                  <a:lnTo>
                    <a:pt x="224738" y="194586"/>
                  </a:lnTo>
                  <a:lnTo>
                    <a:pt x="232693" y="192575"/>
                  </a:lnTo>
                  <a:lnTo>
                    <a:pt x="238948" y="191235"/>
                  </a:lnTo>
                  <a:lnTo>
                    <a:pt x="248439" y="189745"/>
                  </a:lnTo>
                  <a:lnTo>
                    <a:pt x="253256" y="189348"/>
                  </a:lnTo>
                  <a:lnTo>
                    <a:pt x="258372" y="189083"/>
                  </a:lnTo>
                  <a:lnTo>
                    <a:pt x="269137" y="188789"/>
                  </a:lnTo>
                  <a:lnTo>
                    <a:pt x="280271" y="188659"/>
                  </a:lnTo>
                  <a:lnTo>
                    <a:pt x="284955" y="187671"/>
                  </a:lnTo>
                  <a:lnTo>
                    <a:pt x="292699" y="184034"/>
                  </a:lnTo>
                  <a:lnTo>
                    <a:pt x="297863" y="181182"/>
                  </a:lnTo>
                  <a:lnTo>
                    <a:pt x="301611" y="180515"/>
                  </a:lnTo>
                  <a:lnTo>
                    <a:pt x="308609" y="17998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219"/>
            <p:cNvSpPr/>
            <p:nvPr/>
          </p:nvSpPr>
          <p:spPr>
            <a:xfrm>
              <a:off x="2128837" y="3969067"/>
              <a:ext cx="197168" cy="34291"/>
            </a:xfrm>
            <a:custGeom>
              <a:avLst/>
              <a:gdLst/>
              <a:ahLst/>
              <a:cxnLst/>
              <a:rect l="0" t="0" r="0" b="0"/>
              <a:pathLst>
                <a:path w="197168" h="34291">
                  <a:moveTo>
                    <a:pt x="0" y="34290"/>
                  </a:moveTo>
                  <a:lnTo>
                    <a:pt x="4551" y="29739"/>
                  </a:lnTo>
                  <a:lnTo>
                    <a:pt x="7796" y="28399"/>
                  </a:lnTo>
                  <a:lnTo>
                    <a:pt x="11865" y="27505"/>
                  </a:lnTo>
                  <a:lnTo>
                    <a:pt x="16483" y="26909"/>
                  </a:lnTo>
                  <a:lnTo>
                    <a:pt x="20513" y="25560"/>
                  </a:lnTo>
                  <a:lnTo>
                    <a:pt x="24153" y="23707"/>
                  </a:lnTo>
                  <a:lnTo>
                    <a:pt x="27532" y="21520"/>
                  </a:lnTo>
                  <a:lnTo>
                    <a:pt x="31690" y="20061"/>
                  </a:lnTo>
                  <a:lnTo>
                    <a:pt x="36366" y="19089"/>
                  </a:lnTo>
                  <a:lnTo>
                    <a:pt x="41389" y="18441"/>
                  </a:lnTo>
                  <a:lnTo>
                    <a:pt x="45690" y="17057"/>
                  </a:lnTo>
                  <a:lnTo>
                    <a:pt x="49510" y="15182"/>
                  </a:lnTo>
                  <a:lnTo>
                    <a:pt x="53009" y="12979"/>
                  </a:lnTo>
                  <a:lnTo>
                    <a:pt x="57247" y="11510"/>
                  </a:lnTo>
                  <a:lnTo>
                    <a:pt x="61977" y="10531"/>
                  </a:lnTo>
                  <a:lnTo>
                    <a:pt x="67036" y="9878"/>
                  </a:lnTo>
                  <a:lnTo>
                    <a:pt x="72313" y="9443"/>
                  </a:lnTo>
                  <a:lnTo>
                    <a:pt x="77736" y="9153"/>
                  </a:lnTo>
                  <a:lnTo>
                    <a:pt x="83257" y="8959"/>
                  </a:lnTo>
                  <a:lnTo>
                    <a:pt x="88842" y="7878"/>
                  </a:lnTo>
                  <a:lnTo>
                    <a:pt x="94470" y="6205"/>
                  </a:lnTo>
                  <a:lnTo>
                    <a:pt x="100128" y="4136"/>
                  </a:lnTo>
                  <a:lnTo>
                    <a:pt x="105804" y="2758"/>
                  </a:lnTo>
                  <a:lnTo>
                    <a:pt x="111494" y="1839"/>
                  </a:lnTo>
                  <a:lnTo>
                    <a:pt x="117192" y="1226"/>
                  </a:lnTo>
                  <a:lnTo>
                    <a:pt x="122895" y="817"/>
                  </a:lnTo>
                  <a:lnTo>
                    <a:pt x="128603" y="545"/>
                  </a:lnTo>
                  <a:lnTo>
                    <a:pt x="143197" y="162"/>
                  </a:lnTo>
                  <a:lnTo>
                    <a:pt x="182483" y="3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220"/>
            <p:cNvSpPr/>
            <p:nvPr/>
          </p:nvSpPr>
          <p:spPr>
            <a:xfrm>
              <a:off x="2171700" y="4063374"/>
              <a:ext cx="197168" cy="8564"/>
            </a:xfrm>
            <a:custGeom>
              <a:avLst/>
              <a:gdLst/>
              <a:ahLst/>
              <a:cxnLst/>
              <a:rect l="0" t="0" r="0" b="0"/>
              <a:pathLst>
                <a:path w="197168" h="8564">
                  <a:moveTo>
                    <a:pt x="0" y="8563"/>
                  </a:moveTo>
                  <a:lnTo>
                    <a:pt x="0" y="4013"/>
                  </a:lnTo>
                  <a:lnTo>
                    <a:pt x="952" y="2672"/>
                  </a:lnTo>
                  <a:lnTo>
                    <a:pt x="2539" y="1778"/>
                  </a:lnTo>
                  <a:lnTo>
                    <a:pt x="4550" y="1182"/>
                  </a:lnTo>
                  <a:lnTo>
                    <a:pt x="6843" y="785"/>
                  </a:lnTo>
                  <a:lnTo>
                    <a:pt x="9325" y="520"/>
                  </a:lnTo>
                  <a:lnTo>
                    <a:pt x="11931" y="344"/>
                  </a:lnTo>
                  <a:lnTo>
                    <a:pt x="15574" y="226"/>
                  </a:lnTo>
                  <a:lnTo>
                    <a:pt x="30755" y="60"/>
                  </a:lnTo>
                  <a:lnTo>
                    <a:pt x="64692" y="0"/>
                  </a:lnTo>
                  <a:lnTo>
                    <a:pt x="71703" y="950"/>
                  </a:lnTo>
                  <a:lnTo>
                    <a:pt x="79234" y="2535"/>
                  </a:lnTo>
                  <a:lnTo>
                    <a:pt x="87113" y="4544"/>
                  </a:lnTo>
                  <a:lnTo>
                    <a:pt x="95222" y="5884"/>
                  </a:lnTo>
                  <a:lnTo>
                    <a:pt x="103486" y="6777"/>
                  </a:lnTo>
                  <a:lnTo>
                    <a:pt x="111853" y="7372"/>
                  </a:lnTo>
                  <a:lnTo>
                    <a:pt x="120289" y="7769"/>
                  </a:lnTo>
                  <a:lnTo>
                    <a:pt x="137281" y="8210"/>
                  </a:lnTo>
                  <a:lnTo>
                    <a:pt x="185836" y="8549"/>
                  </a:lnTo>
                  <a:lnTo>
                    <a:pt x="197167" y="856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221"/>
            <p:cNvSpPr/>
            <p:nvPr/>
          </p:nvSpPr>
          <p:spPr>
            <a:xfrm>
              <a:off x="2638849" y="3771900"/>
              <a:ext cx="304180" cy="299993"/>
            </a:xfrm>
            <a:custGeom>
              <a:avLst/>
              <a:gdLst/>
              <a:ahLst/>
              <a:cxnLst/>
              <a:rect l="0" t="0" r="0" b="0"/>
              <a:pathLst>
                <a:path w="304180" h="299993">
                  <a:moveTo>
                    <a:pt x="141498" y="17145"/>
                  </a:moveTo>
                  <a:lnTo>
                    <a:pt x="125898" y="17145"/>
                  </a:lnTo>
                  <a:lnTo>
                    <a:pt x="122499" y="14604"/>
                  </a:lnTo>
                  <a:lnTo>
                    <a:pt x="120260" y="12594"/>
                  </a:lnTo>
                  <a:lnTo>
                    <a:pt x="116862" y="11253"/>
                  </a:lnTo>
                  <a:lnTo>
                    <a:pt x="108006" y="9764"/>
                  </a:lnTo>
                  <a:lnTo>
                    <a:pt x="103930" y="10319"/>
                  </a:lnTo>
                  <a:lnTo>
                    <a:pt x="100260" y="11642"/>
                  </a:lnTo>
                  <a:lnTo>
                    <a:pt x="96861" y="13476"/>
                  </a:lnTo>
                  <a:lnTo>
                    <a:pt x="91738" y="14699"/>
                  </a:lnTo>
                  <a:lnTo>
                    <a:pt x="85464" y="15514"/>
                  </a:lnTo>
                  <a:lnTo>
                    <a:pt x="78425" y="16057"/>
                  </a:lnTo>
                  <a:lnTo>
                    <a:pt x="71827" y="17372"/>
                  </a:lnTo>
                  <a:lnTo>
                    <a:pt x="65523" y="19201"/>
                  </a:lnTo>
                  <a:lnTo>
                    <a:pt x="59416" y="21373"/>
                  </a:lnTo>
                  <a:lnTo>
                    <a:pt x="53439" y="23774"/>
                  </a:lnTo>
                  <a:lnTo>
                    <a:pt x="47550" y="26327"/>
                  </a:lnTo>
                  <a:lnTo>
                    <a:pt x="41718" y="28981"/>
                  </a:lnTo>
                  <a:lnTo>
                    <a:pt x="32699" y="34470"/>
                  </a:lnTo>
                  <a:lnTo>
                    <a:pt x="24563" y="40085"/>
                  </a:lnTo>
                  <a:lnTo>
                    <a:pt x="19726" y="42916"/>
                  </a:lnTo>
                  <a:lnTo>
                    <a:pt x="7378" y="49752"/>
                  </a:lnTo>
                  <a:lnTo>
                    <a:pt x="688" y="55487"/>
                  </a:lnTo>
                  <a:lnTo>
                    <a:pt x="0" y="57946"/>
                  </a:lnTo>
                  <a:lnTo>
                    <a:pt x="493" y="60538"/>
                  </a:lnTo>
                  <a:lnTo>
                    <a:pt x="2629" y="65958"/>
                  </a:lnTo>
                  <a:lnTo>
                    <a:pt x="3579" y="71542"/>
                  </a:lnTo>
                  <a:lnTo>
                    <a:pt x="5737" y="74365"/>
                  </a:lnTo>
                  <a:lnTo>
                    <a:pt x="13215" y="80041"/>
                  </a:lnTo>
                  <a:lnTo>
                    <a:pt x="17876" y="83841"/>
                  </a:lnTo>
                  <a:lnTo>
                    <a:pt x="22888" y="88279"/>
                  </a:lnTo>
                  <a:lnTo>
                    <a:pt x="28135" y="93142"/>
                  </a:lnTo>
                  <a:lnTo>
                    <a:pt x="33538" y="97337"/>
                  </a:lnTo>
                  <a:lnTo>
                    <a:pt x="39044" y="101086"/>
                  </a:lnTo>
                  <a:lnTo>
                    <a:pt x="44621" y="104538"/>
                  </a:lnTo>
                  <a:lnTo>
                    <a:pt x="52148" y="108744"/>
                  </a:lnTo>
                  <a:lnTo>
                    <a:pt x="70672" y="118498"/>
                  </a:lnTo>
                  <a:lnTo>
                    <a:pt x="79993" y="122814"/>
                  </a:lnTo>
                  <a:lnTo>
                    <a:pt x="89065" y="126643"/>
                  </a:lnTo>
                  <a:lnTo>
                    <a:pt x="97970" y="130149"/>
                  </a:lnTo>
                  <a:lnTo>
                    <a:pt x="107717" y="134391"/>
                  </a:lnTo>
                  <a:lnTo>
                    <a:pt x="128707" y="144184"/>
                  </a:lnTo>
                  <a:lnTo>
                    <a:pt x="161944" y="160408"/>
                  </a:lnTo>
                  <a:lnTo>
                    <a:pt x="172273" y="165993"/>
                  </a:lnTo>
                  <a:lnTo>
                    <a:pt x="182017" y="171622"/>
                  </a:lnTo>
                  <a:lnTo>
                    <a:pt x="191371" y="177280"/>
                  </a:lnTo>
                  <a:lnTo>
                    <a:pt x="200464" y="182004"/>
                  </a:lnTo>
                  <a:lnTo>
                    <a:pt x="209384" y="186106"/>
                  </a:lnTo>
                  <a:lnTo>
                    <a:pt x="218188" y="189793"/>
                  </a:lnTo>
                  <a:lnTo>
                    <a:pt x="226915" y="194156"/>
                  </a:lnTo>
                  <a:lnTo>
                    <a:pt x="235590" y="198970"/>
                  </a:lnTo>
                  <a:lnTo>
                    <a:pt x="244231" y="204084"/>
                  </a:lnTo>
                  <a:lnTo>
                    <a:pt x="251897" y="209398"/>
                  </a:lnTo>
                  <a:lnTo>
                    <a:pt x="258912" y="214846"/>
                  </a:lnTo>
                  <a:lnTo>
                    <a:pt x="265494" y="220383"/>
                  </a:lnTo>
                  <a:lnTo>
                    <a:pt x="271787" y="225980"/>
                  </a:lnTo>
                  <a:lnTo>
                    <a:pt x="283859" y="237278"/>
                  </a:lnTo>
                  <a:lnTo>
                    <a:pt x="296815" y="249798"/>
                  </a:lnTo>
                  <a:lnTo>
                    <a:pt x="299335" y="254162"/>
                  </a:lnTo>
                  <a:lnTo>
                    <a:pt x="301015" y="258976"/>
                  </a:lnTo>
                  <a:lnTo>
                    <a:pt x="302135" y="264090"/>
                  </a:lnTo>
                  <a:lnTo>
                    <a:pt x="303380" y="272313"/>
                  </a:lnTo>
                  <a:lnTo>
                    <a:pt x="303933" y="279143"/>
                  </a:lnTo>
                  <a:lnTo>
                    <a:pt x="304179" y="285353"/>
                  </a:lnTo>
                  <a:lnTo>
                    <a:pt x="303292" y="288343"/>
                  </a:lnTo>
                  <a:lnTo>
                    <a:pt x="299766" y="294205"/>
                  </a:lnTo>
                  <a:lnTo>
                    <a:pt x="296540" y="296149"/>
                  </a:lnTo>
                  <a:lnTo>
                    <a:pt x="287876" y="298309"/>
                  </a:lnTo>
                  <a:lnTo>
                    <a:pt x="281946" y="298885"/>
                  </a:lnTo>
                  <a:lnTo>
                    <a:pt x="275135" y="299269"/>
                  </a:lnTo>
                  <a:lnTo>
                    <a:pt x="259947" y="299696"/>
                  </a:lnTo>
                  <a:lnTo>
                    <a:pt x="218444" y="299992"/>
                  </a:lnTo>
                  <a:lnTo>
                    <a:pt x="208988" y="299055"/>
                  </a:lnTo>
                  <a:lnTo>
                    <a:pt x="198874" y="297477"/>
                  </a:lnTo>
                  <a:lnTo>
                    <a:pt x="188321" y="295473"/>
                  </a:lnTo>
                  <a:lnTo>
                    <a:pt x="178428" y="294137"/>
                  </a:lnTo>
                  <a:lnTo>
                    <a:pt x="168976" y="293246"/>
                  </a:lnTo>
                  <a:lnTo>
                    <a:pt x="159816" y="292653"/>
                  </a:lnTo>
                  <a:lnTo>
                    <a:pt x="151805" y="291304"/>
                  </a:lnTo>
                  <a:lnTo>
                    <a:pt x="144560" y="289452"/>
                  </a:lnTo>
                  <a:lnTo>
                    <a:pt x="137824" y="287266"/>
                  </a:lnTo>
                  <a:lnTo>
                    <a:pt x="131429" y="284855"/>
                  </a:lnTo>
                  <a:lnTo>
                    <a:pt x="125260" y="282296"/>
                  </a:lnTo>
                  <a:lnTo>
                    <a:pt x="119243" y="279637"/>
                  </a:lnTo>
                  <a:lnTo>
                    <a:pt x="107477" y="274143"/>
                  </a:lnTo>
                  <a:lnTo>
                    <a:pt x="101672" y="271344"/>
                  </a:lnTo>
                  <a:lnTo>
                    <a:pt x="92683" y="265695"/>
                  </a:lnTo>
                  <a:lnTo>
                    <a:pt x="88952" y="262855"/>
                  </a:lnTo>
                  <a:lnTo>
                    <a:pt x="86465" y="259056"/>
                  </a:lnTo>
                  <a:lnTo>
                    <a:pt x="83701" y="249756"/>
                  </a:lnTo>
                  <a:lnTo>
                    <a:pt x="82473" y="241813"/>
                  </a:lnTo>
                  <a:lnTo>
                    <a:pt x="82145" y="238361"/>
                  </a:lnTo>
                  <a:lnTo>
                    <a:pt x="82880" y="235107"/>
                  </a:lnTo>
                  <a:lnTo>
                    <a:pt x="86236" y="228952"/>
                  </a:lnTo>
                  <a:lnTo>
                    <a:pt x="90369" y="225977"/>
                  </a:lnTo>
                  <a:lnTo>
                    <a:pt x="95982" y="223041"/>
                  </a:lnTo>
                  <a:lnTo>
                    <a:pt x="102581" y="220132"/>
                  </a:lnTo>
                  <a:lnTo>
                    <a:pt x="109839" y="216287"/>
                  </a:lnTo>
                  <a:lnTo>
                    <a:pt x="117534" y="211819"/>
                  </a:lnTo>
                  <a:lnTo>
                    <a:pt x="125522" y="206935"/>
                  </a:lnTo>
                  <a:lnTo>
                    <a:pt x="133705" y="202726"/>
                  </a:lnTo>
                  <a:lnTo>
                    <a:pt x="142018" y="198968"/>
                  </a:lnTo>
                  <a:lnTo>
                    <a:pt x="150417" y="195510"/>
                  </a:lnTo>
                  <a:lnTo>
                    <a:pt x="159826" y="191300"/>
                  </a:lnTo>
                  <a:lnTo>
                    <a:pt x="180441" y="181542"/>
                  </a:lnTo>
                  <a:lnTo>
                    <a:pt x="190320" y="177226"/>
                  </a:lnTo>
                  <a:lnTo>
                    <a:pt x="199764" y="173395"/>
                  </a:lnTo>
                  <a:lnTo>
                    <a:pt x="208917" y="169889"/>
                  </a:lnTo>
                  <a:lnTo>
                    <a:pt x="217876" y="165647"/>
                  </a:lnTo>
                  <a:lnTo>
                    <a:pt x="226707" y="160914"/>
                  </a:lnTo>
                  <a:lnTo>
                    <a:pt x="235451" y="155853"/>
                  </a:lnTo>
                  <a:lnTo>
                    <a:pt x="243186" y="150574"/>
                  </a:lnTo>
                  <a:lnTo>
                    <a:pt x="250248" y="145150"/>
                  </a:lnTo>
                  <a:lnTo>
                    <a:pt x="256860" y="139629"/>
                  </a:lnTo>
                  <a:lnTo>
                    <a:pt x="263174" y="134996"/>
                  </a:lnTo>
                  <a:lnTo>
                    <a:pt x="269288" y="130955"/>
                  </a:lnTo>
                  <a:lnTo>
                    <a:pt x="275269" y="127308"/>
                  </a:lnTo>
                  <a:lnTo>
                    <a:pt x="284454" y="118176"/>
                  </a:lnTo>
                  <a:lnTo>
                    <a:pt x="288237" y="113074"/>
                  </a:lnTo>
                  <a:lnTo>
                    <a:pt x="290759" y="107767"/>
                  </a:lnTo>
                  <a:lnTo>
                    <a:pt x="292440" y="102325"/>
                  </a:lnTo>
                  <a:lnTo>
                    <a:pt x="293561" y="96792"/>
                  </a:lnTo>
                  <a:lnTo>
                    <a:pt x="294807" y="88103"/>
                  </a:lnTo>
                  <a:lnTo>
                    <a:pt x="295360" y="80114"/>
                  </a:lnTo>
                  <a:lnTo>
                    <a:pt x="295606" y="70213"/>
                  </a:lnTo>
                  <a:lnTo>
                    <a:pt x="294719" y="64906"/>
                  </a:lnTo>
                  <a:lnTo>
                    <a:pt x="293176" y="59463"/>
                  </a:lnTo>
                  <a:lnTo>
                    <a:pt x="291194" y="53930"/>
                  </a:lnTo>
                  <a:lnTo>
                    <a:pt x="287968" y="48336"/>
                  </a:lnTo>
                  <a:lnTo>
                    <a:pt x="283912" y="42701"/>
                  </a:lnTo>
                  <a:lnTo>
                    <a:pt x="279303" y="37039"/>
                  </a:lnTo>
                  <a:lnTo>
                    <a:pt x="271642" y="28209"/>
                  </a:lnTo>
                  <a:lnTo>
                    <a:pt x="264110" y="21110"/>
                  </a:lnTo>
                  <a:lnTo>
                    <a:pt x="259434" y="17883"/>
                  </a:lnTo>
                  <a:lnTo>
                    <a:pt x="250112" y="12710"/>
                  </a:lnTo>
                  <a:lnTo>
                    <a:pt x="238556" y="8846"/>
                  </a:lnTo>
                  <a:lnTo>
                    <a:pt x="233826" y="6849"/>
                  </a:lnTo>
                  <a:lnTo>
                    <a:pt x="224443" y="3044"/>
                  </a:lnTo>
                  <a:lnTo>
                    <a:pt x="217097" y="1353"/>
                  </a:lnTo>
                  <a:lnTo>
                    <a:pt x="208463" y="178"/>
                  </a:lnTo>
                  <a:lnTo>
                    <a:pt x="20150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222"/>
            <p:cNvSpPr/>
            <p:nvPr/>
          </p:nvSpPr>
          <p:spPr>
            <a:xfrm>
              <a:off x="3114675" y="3737610"/>
              <a:ext cx="68580" cy="351473"/>
            </a:xfrm>
            <a:custGeom>
              <a:avLst/>
              <a:gdLst/>
              <a:ahLst/>
              <a:cxnLst/>
              <a:rect l="0" t="0" r="0" b="0"/>
              <a:pathLst>
                <a:path w="68580" h="351473">
                  <a:moveTo>
                    <a:pt x="0" y="0"/>
                  </a:moveTo>
                  <a:lnTo>
                    <a:pt x="4550" y="0"/>
                  </a:lnTo>
                  <a:lnTo>
                    <a:pt x="5891" y="952"/>
                  </a:lnTo>
                  <a:lnTo>
                    <a:pt x="6785" y="2540"/>
                  </a:lnTo>
                  <a:lnTo>
                    <a:pt x="7778" y="6844"/>
                  </a:lnTo>
                  <a:lnTo>
                    <a:pt x="8415" y="17368"/>
                  </a:lnTo>
                  <a:lnTo>
                    <a:pt x="8468" y="20151"/>
                  </a:lnTo>
                  <a:lnTo>
                    <a:pt x="9455" y="23911"/>
                  </a:lnTo>
                  <a:lnTo>
                    <a:pt x="11066" y="28323"/>
                  </a:lnTo>
                  <a:lnTo>
                    <a:pt x="13092" y="33169"/>
                  </a:lnTo>
                  <a:lnTo>
                    <a:pt x="14443" y="38305"/>
                  </a:lnTo>
                  <a:lnTo>
                    <a:pt x="15944" y="49092"/>
                  </a:lnTo>
                  <a:lnTo>
                    <a:pt x="17297" y="55588"/>
                  </a:lnTo>
                  <a:lnTo>
                    <a:pt x="19151" y="62776"/>
                  </a:lnTo>
                  <a:lnTo>
                    <a:pt x="21340" y="70426"/>
                  </a:lnTo>
                  <a:lnTo>
                    <a:pt x="26312" y="86545"/>
                  </a:lnTo>
                  <a:lnTo>
                    <a:pt x="28971" y="94844"/>
                  </a:lnTo>
                  <a:lnTo>
                    <a:pt x="30744" y="103234"/>
                  </a:lnTo>
                  <a:lnTo>
                    <a:pt x="31925" y="111685"/>
                  </a:lnTo>
                  <a:lnTo>
                    <a:pt x="32714" y="120177"/>
                  </a:lnTo>
                  <a:lnTo>
                    <a:pt x="34191" y="128695"/>
                  </a:lnTo>
                  <a:lnTo>
                    <a:pt x="36129" y="137232"/>
                  </a:lnTo>
                  <a:lnTo>
                    <a:pt x="38373" y="145780"/>
                  </a:lnTo>
                  <a:lnTo>
                    <a:pt x="39869" y="155289"/>
                  </a:lnTo>
                  <a:lnTo>
                    <a:pt x="40867" y="165438"/>
                  </a:lnTo>
                  <a:lnTo>
                    <a:pt x="41532" y="176015"/>
                  </a:lnTo>
                  <a:lnTo>
                    <a:pt x="42928" y="185923"/>
                  </a:lnTo>
                  <a:lnTo>
                    <a:pt x="44811" y="195386"/>
                  </a:lnTo>
                  <a:lnTo>
                    <a:pt x="47019" y="204552"/>
                  </a:lnTo>
                  <a:lnTo>
                    <a:pt x="48491" y="213520"/>
                  </a:lnTo>
                  <a:lnTo>
                    <a:pt x="49472" y="222357"/>
                  </a:lnTo>
                  <a:lnTo>
                    <a:pt x="50126" y="231105"/>
                  </a:lnTo>
                  <a:lnTo>
                    <a:pt x="51515" y="238843"/>
                  </a:lnTo>
                  <a:lnTo>
                    <a:pt x="53393" y="245906"/>
                  </a:lnTo>
                  <a:lnTo>
                    <a:pt x="55598" y="252520"/>
                  </a:lnTo>
                  <a:lnTo>
                    <a:pt x="57068" y="258834"/>
                  </a:lnTo>
                  <a:lnTo>
                    <a:pt x="58047" y="264948"/>
                  </a:lnTo>
                  <a:lnTo>
                    <a:pt x="58700" y="270929"/>
                  </a:lnTo>
                  <a:lnTo>
                    <a:pt x="59136" y="276822"/>
                  </a:lnTo>
                  <a:lnTo>
                    <a:pt x="59426" y="282655"/>
                  </a:lnTo>
                  <a:lnTo>
                    <a:pt x="59620" y="288449"/>
                  </a:lnTo>
                  <a:lnTo>
                    <a:pt x="60701" y="294217"/>
                  </a:lnTo>
                  <a:lnTo>
                    <a:pt x="62375" y="299967"/>
                  </a:lnTo>
                  <a:lnTo>
                    <a:pt x="64443" y="305705"/>
                  </a:lnTo>
                  <a:lnTo>
                    <a:pt x="65822" y="310483"/>
                  </a:lnTo>
                  <a:lnTo>
                    <a:pt x="67354" y="318332"/>
                  </a:lnTo>
                  <a:lnTo>
                    <a:pt x="68216" y="328106"/>
                  </a:lnTo>
                  <a:lnTo>
                    <a:pt x="68508" y="338990"/>
                  </a:lnTo>
                  <a:lnTo>
                    <a:pt x="68575" y="349456"/>
                  </a:lnTo>
                  <a:lnTo>
                    <a:pt x="68579" y="3514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223"/>
            <p:cNvSpPr/>
            <p:nvPr/>
          </p:nvSpPr>
          <p:spPr>
            <a:xfrm>
              <a:off x="1829066" y="4380697"/>
              <a:ext cx="411214" cy="188442"/>
            </a:xfrm>
            <a:custGeom>
              <a:avLst/>
              <a:gdLst/>
              <a:ahLst/>
              <a:cxnLst/>
              <a:rect l="0" t="0" r="0" b="0"/>
              <a:pathLst>
                <a:path w="411214" h="188442">
                  <a:moveTo>
                    <a:pt x="171184" y="68430"/>
                  </a:moveTo>
                  <a:lnTo>
                    <a:pt x="171184" y="59329"/>
                  </a:lnTo>
                  <a:lnTo>
                    <a:pt x="170231" y="56647"/>
                  </a:lnTo>
                  <a:lnTo>
                    <a:pt x="168643" y="54860"/>
                  </a:lnTo>
                  <a:lnTo>
                    <a:pt x="166633" y="53668"/>
                  </a:lnTo>
                  <a:lnTo>
                    <a:pt x="165292" y="51921"/>
                  </a:lnTo>
                  <a:lnTo>
                    <a:pt x="164398" y="49805"/>
                  </a:lnTo>
                  <a:lnTo>
                    <a:pt x="163405" y="44912"/>
                  </a:lnTo>
                  <a:lnTo>
                    <a:pt x="162964" y="39563"/>
                  </a:lnTo>
                  <a:lnTo>
                    <a:pt x="161894" y="36803"/>
                  </a:lnTo>
                  <a:lnTo>
                    <a:pt x="158165" y="31196"/>
                  </a:lnTo>
                  <a:lnTo>
                    <a:pt x="155261" y="27236"/>
                  </a:lnTo>
                  <a:lnTo>
                    <a:pt x="145299" y="21511"/>
                  </a:lnTo>
                  <a:lnTo>
                    <a:pt x="138089" y="19002"/>
                  </a:lnTo>
                  <a:lnTo>
                    <a:pt x="125700" y="17392"/>
                  </a:lnTo>
                  <a:lnTo>
                    <a:pt x="116961" y="17113"/>
                  </a:lnTo>
                  <a:lnTo>
                    <a:pt x="108667" y="19587"/>
                  </a:lnTo>
                  <a:lnTo>
                    <a:pt x="98631" y="23862"/>
                  </a:lnTo>
                  <a:lnTo>
                    <a:pt x="87820" y="28937"/>
                  </a:lnTo>
                  <a:lnTo>
                    <a:pt x="71024" y="37150"/>
                  </a:lnTo>
                  <a:lnTo>
                    <a:pt x="65358" y="40909"/>
                  </a:lnTo>
                  <a:lnTo>
                    <a:pt x="59676" y="45320"/>
                  </a:lnTo>
                  <a:lnTo>
                    <a:pt x="53982" y="50166"/>
                  </a:lnTo>
                  <a:lnTo>
                    <a:pt x="48282" y="55302"/>
                  </a:lnTo>
                  <a:lnTo>
                    <a:pt x="36868" y="66088"/>
                  </a:lnTo>
                  <a:lnTo>
                    <a:pt x="24283" y="78319"/>
                  </a:lnTo>
                  <a:lnTo>
                    <a:pt x="19910" y="81691"/>
                  </a:lnTo>
                  <a:lnTo>
                    <a:pt x="15089" y="84890"/>
                  </a:lnTo>
                  <a:lnTo>
                    <a:pt x="9970" y="87976"/>
                  </a:lnTo>
                  <a:lnTo>
                    <a:pt x="6558" y="91938"/>
                  </a:lnTo>
                  <a:lnTo>
                    <a:pt x="4283" y="96485"/>
                  </a:lnTo>
                  <a:lnTo>
                    <a:pt x="2767" y="101421"/>
                  </a:lnTo>
                  <a:lnTo>
                    <a:pt x="1756" y="105664"/>
                  </a:lnTo>
                  <a:lnTo>
                    <a:pt x="1081" y="109445"/>
                  </a:lnTo>
                  <a:lnTo>
                    <a:pt x="632" y="112919"/>
                  </a:lnTo>
                  <a:lnTo>
                    <a:pt x="332" y="116187"/>
                  </a:lnTo>
                  <a:lnTo>
                    <a:pt x="133" y="119318"/>
                  </a:lnTo>
                  <a:lnTo>
                    <a:pt x="0" y="122358"/>
                  </a:lnTo>
                  <a:lnTo>
                    <a:pt x="1816" y="125337"/>
                  </a:lnTo>
                  <a:lnTo>
                    <a:pt x="8914" y="131187"/>
                  </a:lnTo>
                  <a:lnTo>
                    <a:pt x="15879" y="136962"/>
                  </a:lnTo>
                  <a:lnTo>
                    <a:pt x="23102" y="142704"/>
                  </a:lnTo>
                  <a:lnTo>
                    <a:pt x="32662" y="148431"/>
                  </a:lnTo>
                  <a:lnTo>
                    <a:pt x="40721" y="151611"/>
                  </a:lnTo>
                  <a:lnTo>
                    <a:pt x="49382" y="153024"/>
                  </a:lnTo>
                  <a:lnTo>
                    <a:pt x="55693" y="153401"/>
                  </a:lnTo>
                  <a:lnTo>
                    <a:pt x="69372" y="153820"/>
                  </a:lnTo>
                  <a:lnTo>
                    <a:pt x="99509" y="154111"/>
                  </a:lnTo>
                  <a:lnTo>
                    <a:pt x="111071" y="151596"/>
                  </a:lnTo>
                  <a:lnTo>
                    <a:pt x="122559" y="147302"/>
                  </a:lnTo>
                  <a:lnTo>
                    <a:pt x="134015" y="142220"/>
                  </a:lnTo>
                  <a:lnTo>
                    <a:pt x="151175" y="134003"/>
                  </a:lnTo>
                  <a:lnTo>
                    <a:pt x="168324" y="125536"/>
                  </a:lnTo>
                  <a:lnTo>
                    <a:pt x="174040" y="121740"/>
                  </a:lnTo>
                  <a:lnTo>
                    <a:pt x="179755" y="117305"/>
                  </a:lnTo>
                  <a:lnTo>
                    <a:pt x="185471" y="112444"/>
                  </a:lnTo>
                  <a:lnTo>
                    <a:pt x="190233" y="107297"/>
                  </a:lnTo>
                  <a:lnTo>
                    <a:pt x="194361" y="101962"/>
                  </a:lnTo>
                  <a:lnTo>
                    <a:pt x="198065" y="96499"/>
                  </a:lnTo>
                  <a:lnTo>
                    <a:pt x="201487" y="90953"/>
                  </a:lnTo>
                  <a:lnTo>
                    <a:pt x="204721" y="85350"/>
                  </a:lnTo>
                  <a:lnTo>
                    <a:pt x="210854" y="74045"/>
                  </a:lnTo>
                  <a:lnTo>
                    <a:pt x="216755" y="62671"/>
                  </a:lnTo>
                  <a:lnTo>
                    <a:pt x="217757" y="56970"/>
                  </a:lnTo>
                  <a:lnTo>
                    <a:pt x="217473" y="51265"/>
                  </a:lnTo>
                  <a:lnTo>
                    <a:pt x="216330" y="45558"/>
                  </a:lnTo>
                  <a:lnTo>
                    <a:pt x="216521" y="40799"/>
                  </a:lnTo>
                  <a:lnTo>
                    <a:pt x="217601" y="36675"/>
                  </a:lnTo>
                  <a:lnTo>
                    <a:pt x="219274" y="32972"/>
                  </a:lnTo>
                  <a:lnTo>
                    <a:pt x="220389" y="29552"/>
                  </a:lnTo>
                  <a:lnTo>
                    <a:pt x="221132" y="26318"/>
                  </a:lnTo>
                  <a:lnTo>
                    <a:pt x="221628" y="23211"/>
                  </a:lnTo>
                  <a:lnTo>
                    <a:pt x="221958" y="20186"/>
                  </a:lnTo>
                  <a:lnTo>
                    <a:pt x="222178" y="17217"/>
                  </a:lnTo>
                  <a:lnTo>
                    <a:pt x="222423" y="11379"/>
                  </a:lnTo>
                  <a:lnTo>
                    <a:pt x="222616" y="0"/>
                  </a:lnTo>
                  <a:lnTo>
                    <a:pt x="222618" y="11795"/>
                  </a:lnTo>
                  <a:lnTo>
                    <a:pt x="221666" y="15433"/>
                  </a:lnTo>
                  <a:lnTo>
                    <a:pt x="220078" y="19764"/>
                  </a:lnTo>
                  <a:lnTo>
                    <a:pt x="218068" y="24556"/>
                  </a:lnTo>
                  <a:lnTo>
                    <a:pt x="216727" y="28703"/>
                  </a:lnTo>
                  <a:lnTo>
                    <a:pt x="215833" y="32421"/>
                  </a:lnTo>
                  <a:lnTo>
                    <a:pt x="215238" y="35852"/>
                  </a:lnTo>
                  <a:lnTo>
                    <a:pt x="214841" y="40044"/>
                  </a:lnTo>
                  <a:lnTo>
                    <a:pt x="214575" y="44743"/>
                  </a:lnTo>
                  <a:lnTo>
                    <a:pt x="214399" y="49781"/>
                  </a:lnTo>
                  <a:lnTo>
                    <a:pt x="214116" y="77446"/>
                  </a:lnTo>
                  <a:lnTo>
                    <a:pt x="214055" y="108117"/>
                  </a:lnTo>
                  <a:lnTo>
                    <a:pt x="215004" y="113938"/>
                  </a:lnTo>
                  <a:lnTo>
                    <a:pt x="216590" y="119724"/>
                  </a:lnTo>
                  <a:lnTo>
                    <a:pt x="218600" y="125486"/>
                  </a:lnTo>
                  <a:lnTo>
                    <a:pt x="220892" y="130280"/>
                  </a:lnTo>
                  <a:lnTo>
                    <a:pt x="223372" y="134428"/>
                  </a:lnTo>
                  <a:lnTo>
                    <a:pt x="225979" y="138146"/>
                  </a:lnTo>
                  <a:lnTo>
                    <a:pt x="228669" y="142530"/>
                  </a:lnTo>
                  <a:lnTo>
                    <a:pt x="231414" y="147358"/>
                  </a:lnTo>
                  <a:lnTo>
                    <a:pt x="234197" y="152481"/>
                  </a:lnTo>
                  <a:lnTo>
                    <a:pt x="237005" y="156849"/>
                  </a:lnTo>
                  <a:lnTo>
                    <a:pt x="239830" y="160714"/>
                  </a:lnTo>
                  <a:lnTo>
                    <a:pt x="242665" y="164242"/>
                  </a:lnTo>
                  <a:lnTo>
                    <a:pt x="245508" y="167547"/>
                  </a:lnTo>
                  <a:lnTo>
                    <a:pt x="248356" y="170704"/>
                  </a:lnTo>
                  <a:lnTo>
                    <a:pt x="254060" y="176750"/>
                  </a:lnTo>
                  <a:lnTo>
                    <a:pt x="259770" y="182612"/>
                  </a:lnTo>
                  <a:lnTo>
                    <a:pt x="263578" y="184556"/>
                  </a:lnTo>
                  <a:lnTo>
                    <a:pt x="272890" y="186717"/>
                  </a:lnTo>
                  <a:lnTo>
                    <a:pt x="283379" y="187677"/>
                  </a:lnTo>
                  <a:lnTo>
                    <a:pt x="293438" y="188104"/>
                  </a:lnTo>
                  <a:lnTo>
                    <a:pt x="305409" y="188344"/>
                  </a:lnTo>
                  <a:lnTo>
                    <a:pt x="348457" y="188441"/>
                  </a:lnTo>
                  <a:lnTo>
                    <a:pt x="359827" y="185903"/>
                  </a:lnTo>
                  <a:lnTo>
                    <a:pt x="371230" y="182553"/>
                  </a:lnTo>
                  <a:lnTo>
                    <a:pt x="382648" y="181064"/>
                  </a:lnTo>
                  <a:lnTo>
                    <a:pt x="391533" y="177862"/>
                  </a:lnTo>
                  <a:lnTo>
                    <a:pt x="398657" y="173264"/>
                  </a:lnTo>
                  <a:lnTo>
                    <a:pt x="401890" y="170705"/>
                  </a:lnTo>
                  <a:lnTo>
                    <a:pt x="411213" y="16272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224"/>
            <p:cNvSpPr/>
            <p:nvPr/>
          </p:nvSpPr>
          <p:spPr>
            <a:xfrm>
              <a:off x="2368867" y="4363403"/>
              <a:ext cx="240031" cy="34290"/>
            </a:xfrm>
            <a:custGeom>
              <a:avLst/>
              <a:gdLst/>
              <a:ahLst/>
              <a:cxnLst/>
              <a:rect l="0" t="0" r="0" b="0"/>
              <a:pathLst>
                <a:path w="240031" h="34290">
                  <a:moveTo>
                    <a:pt x="0" y="34289"/>
                  </a:moveTo>
                  <a:lnTo>
                    <a:pt x="0" y="29738"/>
                  </a:lnTo>
                  <a:lnTo>
                    <a:pt x="952" y="28397"/>
                  </a:lnTo>
                  <a:lnTo>
                    <a:pt x="2540" y="27504"/>
                  </a:lnTo>
                  <a:lnTo>
                    <a:pt x="7381" y="26070"/>
                  </a:lnTo>
                  <a:lnTo>
                    <a:pt x="8731" y="25000"/>
                  </a:lnTo>
                  <a:lnTo>
                    <a:pt x="10583" y="23333"/>
                  </a:lnTo>
                  <a:lnTo>
                    <a:pt x="12770" y="21270"/>
                  </a:lnTo>
                  <a:lnTo>
                    <a:pt x="16134" y="19895"/>
                  </a:lnTo>
                  <a:lnTo>
                    <a:pt x="20281" y="18978"/>
                  </a:lnTo>
                  <a:lnTo>
                    <a:pt x="24950" y="18367"/>
                  </a:lnTo>
                  <a:lnTo>
                    <a:pt x="29969" y="17007"/>
                  </a:lnTo>
                  <a:lnTo>
                    <a:pt x="35219" y="15147"/>
                  </a:lnTo>
                  <a:lnTo>
                    <a:pt x="40624" y="12955"/>
                  </a:lnTo>
                  <a:lnTo>
                    <a:pt x="45180" y="11494"/>
                  </a:lnTo>
                  <a:lnTo>
                    <a:pt x="49170" y="10520"/>
                  </a:lnTo>
                  <a:lnTo>
                    <a:pt x="52783" y="9871"/>
                  </a:lnTo>
                  <a:lnTo>
                    <a:pt x="58049" y="8485"/>
                  </a:lnTo>
                  <a:lnTo>
                    <a:pt x="64416" y="6609"/>
                  </a:lnTo>
                  <a:lnTo>
                    <a:pt x="71519" y="4405"/>
                  </a:lnTo>
                  <a:lnTo>
                    <a:pt x="78160" y="2937"/>
                  </a:lnTo>
                  <a:lnTo>
                    <a:pt x="84491" y="1958"/>
                  </a:lnTo>
                  <a:lnTo>
                    <a:pt x="90618" y="1305"/>
                  </a:lnTo>
                  <a:lnTo>
                    <a:pt x="97559" y="870"/>
                  </a:lnTo>
                  <a:lnTo>
                    <a:pt x="112892" y="386"/>
                  </a:lnTo>
                  <a:lnTo>
                    <a:pt x="140127" y="76"/>
                  </a:lnTo>
                  <a:lnTo>
                    <a:pt x="214171" y="0"/>
                  </a:lnTo>
                  <a:lnTo>
                    <a:pt x="218028" y="952"/>
                  </a:lnTo>
                  <a:lnTo>
                    <a:pt x="221552" y="2540"/>
                  </a:lnTo>
                  <a:lnTo>
                    <a:pt x="224854" y="4550"/>
                  </a:lnTo>
                  <a:lnTo>
                    <a:pt x="228008" y="5891"/>
                  </a:lnTo>
                  <a:lnTo>
                    <a:pt x="231063" y="6784"/>
                  </a:lnTo>
                  <a:lnTo>
                    <a:pt x="240030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225"/>
            <p:cNvSpPr/>
            <p:nvPr/>
          </p:nvSpPr>
          <p:spPr>
            <a:xfrm>
              <a:off x="2480662" y="4449127"/>
              <a:ext cx="291114" cy="17041"/>
            </a:xfrm>
            <a:custGeom>
              <a:avLst/>
              <a:gdLst/>
              <a:ahLst/>
              <a:cxnLst/>
              <a:rect l="0" t="0" r="0" b="0"/>
              <a:pathLst>
                <a:path w="291114" h="17041">
                  <a:moveTo>
                    <a:pt x="8220" y="0"/>
                  </a:moveTo>
                  <a:lnTo>
                    <a:pt x="0" y="0"/>
                  </a:lnTo>
                  <a:lnTo>
                    <a:pt x="4303" y="0"/>
                  </a:lnTo>
                  <a:lnTo>
                    <a:pt x="6561" y="953"/>
                  </a:lnTo>
                  <a:lnTo>
                    <a:pt x="9019" y="2540"/>
                  </a:lnTo>
                  <a:lnTo>
                    <a:pt x="11610" y="4551"/>
                  </a:lnTo>
                  <a:lnTo>
                    <a:pt x="14290" y="4939"/>
                  </a:lnTo>
                  <a:lnTo>
                    <a:pt x="17029" y="4245"/>
                  </a:lnTo>
                  <a:lnTo>
                    <a:pt x="19808" y="2830"/>
                  </a:lnTo>
                  <a:lnTo>
                    <a:pt x="23565" y="2839"/>
                  </a:lnTo>
                  <a:lnTo>
                    <a:pt x="27975" y="3798"/>
                  </a:lnTo>
                  <a:lnTo>
                    <a:pt x="32820" y="5390"/>
                  </a:lnTo>
                  <a:lnTo>
                    <a:pt x="38908" y="6451"/>
                  </a:lnTo>
                  <a:lnTo>
                    <a:pt x="45823" y="7158"/>
                  </a:lnTo>
                  <a:lnTo>
                    <a:pt x="53291" y="7629"/>
                  </a:lnTo>
                  <a:lnTo>
                    <a:pt x="66669" y="8154"/>
                  </a:lnTo>
                  <a:lnTo>
                    <a:pt x="80870" y="8386"/>
                  </a:lnTo>
                  <a:lnTo>
                    <a:pt x="99881" y="8490"/>
                  </a:lnTo>
                  <a:lnTo>
                    <a:pt x="109333" y="9470"/>
                  </a:lnTo>
                  <a:lnTo>
                    <a:pt x="118491" y="11076"/>
                  </a:lnTo>
                  <a:lnTo>
                    <a:pt x="127454" y="13099"/>
                  </a:lnTo>
                  <a:lnTo>
                    <a:pt x="136287" y="14448"/>
                  </a:lnTo>
                  <a:lnTo>
                    <a:pt x="145033" y="15347"/>
                  </a:lnTo>
                  <a:lnTo>
                    <a:pt x="153721" y="15946"/>
                  </a:lnTo>
                  <a:lnTo>
                    <a:pt x="162371" y="16346"/>
                  </a:lnTo>
                  <a:lnTo>
                    <a:pt x="179601" y="16790"/>
                  </a:lnTo>
                  <a:lnTo>
                    <a:pt x="205367" y="17040"/>
                  </a:lnTo>
                  <a:lnTo>
                    <a:pt x="212994" y="16123"/>
                  </a:lnTo>
                  <a:lnTo>
                    <a:pt x="219984" y="14558"/>
                  </a:lnTo>
                  <a:lnTo>
                    <a:pt x="226548" y="12563"/>
                  </a:lnTo>
                  <a:lnTo>
                    <a:pt x="233782" y="11233"/>
                  </a:lnTo>
                  <a:lnTo>
                    <a:pt x="241462" y="10346"/>
                  </a:lnTo>
                  <a:lnTo>
                    <a:pt x="249440" y="9755"/>
                  </a:lnTo>
                  <a:lnTo>
                    <a:pt x="256663" y="9360"/>
                  </a:lnTo>
                  <a:lnTo>
                    <a:pt x="269769" y="8923"/>
                  </a:lnTo>
                  <a:lnTo>
                    <a:pt x="291113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226"/>
            <p:cNvSpPr/>
            <p:nvPr/>
          </p:nvSpPr>
          <p:spPr>
            <a:xfrm>
              <a:off x="2952346" y="4209246"/>
              <a:ext cx="307581" cy="334180"/>
            </a:xfrm>
            <a:custGeom>
              <a:avLst/>
              <a:gdLst/>
              <a:ahLst/>
              <a:cxnLst/>
              <a:rect l="0" t="0" r="0" b="0"/>
              <a:pathLst>
                <a:path w="307581" h="334180">
                  <a:moveTo>
                    <a:pt x="145183" y="145583"/>
                  </a:moveTo>
                  <a:lnTo>
                    <a:pt x="149734" y="141033"/>
                  </a:lnTo>
                  <a:lnTo>
                    <a:pt x="154509" y="133719"/>
                  </a:lnTo>
                  <a:lnTo>
                    <a:pt x="160784" y="122602"/>
                  </a:lnTo>
                  <a:lnTo>
                    <a:pt x="166722" y="118542"/>
                  </a:lnTo>
                  <a:lnTo>
                    <a:pt x="175711" y="112610"/>
                  </a:lnTo>
                  <a:lnTo>
                    <a:pt x="180775" y="108361"/>
                  </a:lnTo>
                  <a:lnTo>
                    <a:pt x="190529" y="99513"/>
                  </a:lnTo>
                  <a:lnTo>
                    <a:pt x="198040" y="92405"/>
                  </a:lnTo>
                  <a:lnTo>
                    <a:pt x="212174" y="78498"/>
                  </a:lnTo>
                  <a:lnTo>
                    <a:pt x="217819" y="70365"/>
                  </a:lnTo>
                  <a:lnTo>
                    <a:pt x="221281" y="62623"/>
                  </a:lnTo>
                  <a:lnTo>
                    <a:pt x="225995" y="52832"/>
                  </a:lnTo>
                  <a:lnTo>
                    <a:pt x="226680" y="48507"/>
                  </a:lnTo>
                  <a:lnTo>
                    <a:pt x="226184" y="44671"/>
                  </a:lnTo>
                  <a:lnTo>
                    <a:pt x="224046" y="37869"/>
                  </a:lnTo>
                  <a:lnTo>
                    <a:pt x="223096" y="31670"/>
                  </a:lnTo>
                  <a:lnTo>
                    <a:pt x="221890" y="28684"/>
                  </a:lnTo>
                  <a:lnTo>
                    <a:pt x="218010" y="22826"/>
                  </a:lnTo>
                  <a:lnTo>
                    <a:pt x="210471" y="14173"/>
                  </a:lnTo>
                  <a:lnTo>
                    <a:pt x="202458" y="8439"/>
                  </a:lnTo>
                  <a:lnTo>
                    <a:pt x="193499" y="3668"/>
                  </a:lnTo>
                  <a:lnTo>
                    <a:pt x="186342" y="1547"/>
                  </a:lnTo>
                  <a:lnTo>
                    <a:pt x="177446" y="605"/>
                  </a:lnTo>
                  <a:lnTo>
                    <a:pt x="172407" y="354"/>
                  </a:lnTo>
                  <a:lnTo>
                    <a:pt x="159188" y="74"/>
                  </a:lnTo>
                  <a:lnTo>
                    <a:pt x="151662" y="0"/>
                  </a:lnTo>
                  <a:lnTo>
                    <a:pt x="144740" y="903"/>
                  </a:lnTo>
                  <a:lnTo>
                    <a:pt x="138220" y="2457"/>
                  </a:lnTo>
                  <a:lnTo>
                    <a:pt x="131969" y="4446"/>
                  </a:lnTo>
                  <a:lnTo>
                    <a:pt x="125896" y="6724"/>
                  </a:lnTo>
                  <a:lnTo>
                    <a:pt x="119943" y="9196"/>
                  </a:lnTo>
                  <a:lnTo>
                    <a:pt x="114069" y="11796"/>
                  </a:lnTo>
                  <a:lnTo>
                    <a:pt x="107295" y="14482"/>
                  </a:lnTo>
                  <a:lnTo>
                    <a:pt x="92149" y="20006"/>
                  </a:lnTo>
                  <a:lnTo>
                    <a:pt x="67557" y="28472"/>
                  </a:lnTo>
                  <a:lnTo>
                    <a:pt x="60095" y="32266"/>
                  </a:lnTo>
                  <a:lnTo>
                    <a:pt x="53215" y="36701"/>
                  </a:lnTo>
                  <a:lnTo>
                    <a:pt x="46724" y="41563"/>
                  </a:lnTo>
                  <a:lnTo>
                    <a:pt x="40491" y="45757"/>
                  </a:lnTo>
                  <a:lnTo>
                    <a:pt x="34431" y="49505"/>
                  </a:lnTo>
                  <a:lnTo>
                    <a:pt x="28486" y="52956"/>
                  </a:lnTo>
                  <a:lnTo>
                    <a:pt x="19341" y="59331"/>
                  </a:lnTo>
                  <a:lnTo>
                    <a:pt x="12101" y="65339"/>
                  </a:lnTo>
                  <a:lnTo>
                    <a:pt x="5708" y="71184"/>
                  </a:lnTo>
                  <a:lnTo>
                    <a:pt x="3622" y="74077"/>
                  </a:lnTo>
                  <a:lnTo>
                    <a:pt x="1305" y="79830"/>
                  </a:lnTo>
                  <a:lnTo>
                    <a:pt x="0" y="88425"/>
                  </a:lnTo>
                  <a:lnTo>
                    <a:pt x="770" y="91285"/>
                  </a:lnTo>
                  <a:lnTo>
                    <a:pt x="4165" y="97003"/>
                  </a:lnTo>
                  <a:lnTo>
                    <a:pt x="11431" y="105578"/>
                  </a:lnTo>
                  <a:lnTo>
                    <a:pt x="19381" y="111293"/>
                  </a:lnTo>
                  <a:lnTo>
                    <a:pt x="24167" y="114151"/>
                  </a:lnTo>
                  <a:lnTo>
                    <a:pt x="29263" y="116056"/>
                  </a:lnTo>
                  <a:lnTo>
                    <a:pt x="34566" y="117326"/>
                  </a:lnTo>
                  <a:lnTo>
                    <a:pt x="40006" y="118173"/>
                  </a:lnTo>
                  <a:lnTo>
                    <a:pt x="45538" y="118737"/>
                  </a:lnTo>
                  <a:lnTo>
                    <a:pt x="51131" y="119113"/>
                  </a:lnTo>
                  <a:lnTo>
                    <a:pt x="56764" y="119364"/>
                  </a:lnTo>
                  <a:lnTo>
                    <a:pt x="68103" y="119643"/>
                  </a:lnTo>
                  <a:lnTo>
                    <a:pt x="95456" y="119822"/>
                  </a:lnTo>
                  <a:lnTo>
                    <a:pt x="102507" y="118884"/>
                  </a:lnTo>
                  <a:lnTo>
                    <a:pt x="109113" y="117306"/>
                  </a:lnTo>
                  <a:lnTo>
                    <a:pt x="137952" y="107931"/>
                  </a:lnTo>
                  <a:lnTo>
                    <a:pt x="145125" y="105242"/>
                  </a:lnTo>
                  <a:lnTo>
                    <a:pt x="151812" y="102497"/>
                  </a:lnTo>
                  <a:lnTo>
                    <a:pt x="158175" y="99714"/>
                  </a:lnTo>
                  <a:lnTo>
                    <a:pt x="165275" y="96906"/>
                  </a:lnTo>
                  <a:lnTo>
                    <a:pt x="180783" y="91247"/>
                  </a:lnTo>
                  <a:lnTo>
                    <a:pt x="187966" y="88404"/>
                  </a:lnTo>
                  <a:lnTo>
                    <a:pt x="194661" y="85556"/>
                  </a:lnTo>
                  <a:lnTo>
                    <a:pt x="207178" y="79853"/>
                  </a:lnTo>
                  <a:lnTo>
                    <a:pt x="230737" y="68430"/>
                  </a:lnTo>
                  <a:lnTo>
                    <a:pt x="253735" y="57001"/>
                  </a:lnTo>
                  <a:lnTo>
                    <a:pt x="262644" y="51286"/>
                  </a:lnTo>
                  <a:lnTo>
                    <a:pt x="266352" y="48429"/>
                  </a:lnTo>
                  <a:lnTo>
                    <a:pt x="270730" y="46524"/>
                  </a:lnTo>
                  <a:lnTo>
                    <a:pt x="275554" y="45254"/>
                  </a:lnTo>
                  <a:lnTo>
                    <a:pt x="280675" y="44407"/>
                  </a:lnTo>
                  <a:lnTo>
                    <a:pt x="284088" y="42890"/>
                  </a:lnTo>
                  <a:lnTo>
                    <a:pt x="286364" y="40926"/>
                  </a:lnTo>
                  <a:lnTo>
                    <a:pt x="287881" y="38665"/>
                  </a:lnTo>
                  <a:lnTo>
                    <a:pt x="289846" y="37157"/>
                  </a:lnTo>
                  <a:lnTo>
                    <a:pt x="292107" y="36152"/>
                  </a:lnTo>
                  <a:lnTo>
                    <a:pt x="294568" y="35482"/>
                  </a:lnTo>
                  <a:lnTo>
                    <a:pt x="297161" y="35987"/>
                  </a:lnTo>
                  <a:lnTo>
                    <a:pt x="306438" y="41640"/>
                  </a:lnTo>
                  <a:lnTo>
                    <a:pt x="306979" y="42950"/>
                  </a:lnTo>
                  <a:lnTo>
                    <a:pt x="307580" y="46946"/>
                  </a:lnTo>
                  <a:lnTo>
                    <a:pt x="306788" y="49345"/>
                  </a:lnTo>
                  <a:lnTo>
                    <a:pt x="303368" y="54551"/>
                  </a:lnTo>
                  <a:lnTo>
                    <a:pt x="301213" y="62580"/>
                  </a:lnTo>
                  <a:lnTo>
                    <a:pt x="299302" y="72498"/>
                  </a:lnTo>
                  <a:lnTo>
                    <a:pt x="297459" y="77810"/>
                  </a:lnTo>
                  <a:lnTo>
                    <a:pt x="295278" y="83256"/>
                  </a:lnTo>
                  <a:lnTo>
                    <a:pt x="293824" y="88792"/>
                  </a:lnTo>
                  <a:lnTo>
                    <a:pt x="292855" y="94388"/>
                  </a:lnTo>
                  <a:lnTo>
                    <a:pt x="292209" y="100023"/>
                  </a:lnTo>
                  <a:lnTo>
                    <a:pt x="291778" y="106637"/>
                  </a:lnTo>
                  <a:lnTo>
                    <a:pt x="291490" y="113904"/>
                  </a:lnTo>
                  <a:lnTo>
                    <a:pt x="291299" y="121607"/>
                  </a:lnTo>
                  <a:lnTo>
                    <a:pt x="290219" y="128646"/>
                  </a:lnTo>
                  <a:lnTo>
                    <a:pt x="288546" y="135245"/>
                  </a:lnTo>
                  <a:lnTo>
                    <a:pt x="286479" y="141548"/>
                  </a:lnTo>
                  <a:lnTo>
                    <a:pt x="285100" y="148608"/>
                  </a:lnTo>
                  <a:lnTo>
                    <a:pt x="284181" y="156173"/>
                  </a:lnTo>
                  <a:lnTo>
                    <a:pt x="283569" y="164073"/>
                  </a:lnTo>
                  <a:lnTo>
                    <a:pt x="282208" y="171245"/>
                  </a:lnTo>
                  <a:lnTo>
                    <a:pt x="280348" y="177931"/>
                  </a:lnTo>
                  <a:lnTo>
                    <a:pt x="278156" y="184293"/>
                  </a:lnTo>
                  <a:lnTo>
                    <a:pt x="276694" y="190440"/>
                  </a:lnTo>
                  <a:lnTo>
                    <a:pt x="275720" y="196443"/>
                  </a:lnTo>
                  <a:lnTo>
                    <a:pt x="275070" y="202350"/>
                  </a:lnTo>
                  <a:lnTo>
                    <a:pt x="274637" y="209145"/>
                  </a:lnTo>
                  <a:lnTo>
                    <a:pt x="274348" y="216533"/>
                  </a:lnTo>
                  <a:lnTo>
                    <a:pt x="273942" y="238044"/>
                  </a:lnTo>
                  <a:lnTo>
                    <a:pt x="273781" y="279778"/>
                  </a:lnTo>
                  <a:lnTo>
                    <a:pt x="274730" y="284577"/>
                  </a:lnTo>
                  <a:lnTo>
                    <a:pt x="279664" y="295881"/>
                  </a:lnTo>
                  <a:lnTo>
                    <a:pt x="281550" y="305262"/>
                  </a:lnTo>
                  <a:lnTo>
                    <a:pt x="281991" y="311167"/>
                  </a:lnTo>
                  <a:lnTo>
                    <a:pt x="283061" y="314075"/>
                  </a:lnTo>
                  <a:lnTo>
                    <a:pt x="289693" y="323899"/>
                  </a:lnTo>
                  <a:lnTo>
                    <a:pt x="290373" y="327388"/>
                  </a:lnTo>
                  <a:lnTo>
                    <a:pt x="290916" y="33417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3496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65"/>
          <p:cNvSpPr/>
          <p:nvPr/>
        </p:nvSpPr>
        <p:spPr>
          <a:xfrm>
            <a:off x="3183254" y="1140142"/>
            <a:ext cx="51436" cy="317184"/>
          </a:xfrm>
          <a:custGeom>
            <a:avLst/>
            <a:gdLst/>
            <a:ahLst/>
            <a:cxnLst/>
            <a:rect l="0" t="0" r="0" b="0"/>
            <a:pathLst>
              <a:path w="51436" h="317184">
                <a:moveTo>
                  <a:pt x="51435" y="0"/>
                </a:moveTo>
                <a:lnTo>
                  <a:pt x="51435" y="4551"/>
                </a:lnTo>
                <a:lnTo>
                  <a:pt x="50483" y="7796"/>
                </a:lnTo>
                <a:lnTo>
                  <a:pt x="48896" y="11865"/>
                </a:lnTo>
                <a:lnTo>
                  <a:pt x="44055" y="22981"/>
                </a:lnTo>
                <a:lnTo>
                  <a:pt x="43393" y="32121"/>
                </a:lnTo>
                <a:lnTo>
                  <a:pt x="43098" y="44756"/>
                </a:lnTo>
                <a:lnTo>
                  <a:pt x="42866" y="115955"/>
                </a:lnTo>
                <a:lnTo>
                  <a:pt x="41912" y="122071"/>
                </a:lnTo>
                <a:lnTo>
                  <a:pt x="40324" y="128053"/>
                </a:lnTo>
                <a:lnTo>
                  <a:pt x="38313" y="133946"/>
                </a:lnTo>
                <a:lnTo>
                  <a:pt x="36972" y="139780"/>
                </a:lnTo>
                <a:lnTo>
                  <a:pt x="36078" y="145574"/>
                </a:lnTo>
                <a:lnTo>
                  <a:pt x="35482" y="151342"/>
                </a:lnTo>
                <a:lnTo>
                  <a:pt x="35085" y="158045"/>
                </a:lnTo>
                <a:lnTo>
                  <a:pt x="34644" y="173112"/>
                </a:lnTo>
                <a:lnTo>
                  <a:pt x="33573" y="180178"/>
                </a:lnTo>
                <a:lnTo>
                  <a:pt x="31907" y="186794"/>
                </a:lnTo>
                <a:lnTo>
                  <a:pt x="29844" y="193109"/>
                </a:lnTo>
                <a:lnTo>
                  <a:pt x="28469" y="199224"/>
                </a:lnTo>
                <a:lnTo>
                  <a:pt x="27552" y="205206"/>
                </a:lnTo>
                <a:lnTo>
                  <a:pt x="26940" y="211099"/>
                </a:lnTo>
                <a:lnTo>
                  <a:pt x="26533" y="216933"/>
                </a:lnTo>
                <a:lnTo>
                  <a:pt x="26261" y="222727"/>
                </a:lnTo>
                <a:lnTo>
                  <a:pt x="25959" y="234245"/>
                </a:lnTo>
                <a:lnTo>
                  <a:pt x="25825" y="245714"/>
                </a:lnTo>
                <a:lnTo>
                  <a:pt x="24837" y="251439"/>
                </a:lnTo>
                <a:lnTo>
                  <a:pt x="23226" y="257161"/>
                </a:lnTo>
                <a:lnTo>
                  <a:pt x="21199" y="262881"/>
                </a:lnTo>
                <a:lnTo>
                  <a:pt x="19848" y="268599"/>
                </a:lnTo>
                <a:lnTo>
                  <a:pt x="18947" y="274316"/>
                </a:lnTo>
                <a:lnTo>
                  <a:pt x="18347" y="280032"/>
                </a:lnTo>
                <a:lnTo>
                  <a:pt x="16994" y="284796"/>
                </a:lnTo>
                <a:lnTo>
                  <a:pt x="15139" y="288924"/>
                </a:lnTo>
                <a:lnTo>
                  <a:pt x="12951" y="292628"/>
                </a:lnTo>
                <a:lnTo>
                  <a:pt x="11492" y="296051"/>
                </a:lnTo>
                <a:lnTo>
                  <a:pt x="10519" y="299285"/>
                </a:lnTo>
                <a:lnTo>
                  <a:pt x="9870" y="302393"/>
                </a:lnTo>
                <a:lnTo>
                  <a:pt x="8485" y="305418"/>
                </a:lnTo>
                <a:lnTo>
                  <a:pt x="6610" y="308387"/>
                </a:lnTo>
                <a:lnTo>
                  <a:pt x="0" y="31718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66"/>
          <p:cNvSpPr/>
          <p:nvPr/>
        </p:nvSpPr>
        <p:spPr>
          <a:xfrm>
            <a:off x="3388995" y="1097280"/>
            <a:ext cx="17145" cy="334328"/>
          </a:xfrm>
          <a:custGeom>
            <a:avLst/>
            <a:gdLst/>
            <a:ahLst/>
            <a:cxnLst/>
            <a:rect l="0" t="0" r="0" b="0"/>
            <a:pathLst>
              <a:path w="17145" h="334328">
                <a:moveTo>
                  <a:pt x="8572" y="0"/>
                </a:moveTo>
                <a:lnTo>
                  <a:pt x="8572" y="4550"/>
                </a:lnTo>
                <a:lnTo>
                  <a:pt x="9525" y="5891"/>
                </a:lnTo>
                <a:lnTo>
                  <a:pt x="11112" y="6785"/>
                </a:lnTo>
                <a:lnTo>
                  <a:pt x="13123" y="7380"/>
                </a:lnTo>
                <a:lnTo>
                  <a:pt x="14463" y="8730"/>
                </a:lnTo>
                <a:lnTo>
                  <a:pt x="15357" y="10582"/>
                </a:lnTo>
                <a:lnTo>
                  <a:pt x="15953" y="12770"/>
                </a:lnTo>
                <a:lnTo>
                  <a:pt x="16350" y="15180"/>
                </a:lnTo>
                <a:lnTo>
                  <a:pt x="16791" y="20399"/>
                </a:lnTo>
                <a:lnTo>
                  <a:pt x="16987" y="28433"/>
                </a:lnTo>
                <a:lnTo>
                  <a:pt x="17144" y="121638"/>
                </a:lnTo>
                <a:lnTo>
                  <a:pt x="16192" y="129670"/>
                </a:lnTo>
                <a:lnTo>
                  <a:pt x="14605" y="137881"/>
                </a:lnTo>
                <a:lnTo>
                  <a:pt x="12593" y="146213"/>
                </a:lnTo>
                <a:lnTo>
                  <a:pt x="11253" y="153673"/>
                </a:lnTo>
                <a:lnTo>
                  <a:pt x="10359" y="160551"/>
                </a:lnTo>
                <a:lnTo>
                  <a:pt x="9764" y="167041"/>
                </a:lnTo>
                <a:lnTo>
                  <a:pt x="10319" y="174226"/>
                </a:lnTo>
                <a:lnTo>
                  <a:pt x="11642" y="181873"/>
                </a:lnTo>
                <a:lnTo>
                  <a:pt x="13476" y="189828"/>
                </a:lnTo>
                <a:lnTo>
                  <a:pt x="13746" y="197037"/>
                </a:lnTo>
                <a:lnTo>
                  <a:pt x="12974" y="203748"/>
                </a:lnTo>
                <a:lnTo>
                  <a:pt x="11507" y="210127"/>
                </a:lnTo>
                <a:lnTo>
                  <a:pt x="10528" y="217237"/>
                </a:lnTo>
                <a:lnTo>
                  <a:pt x="9876" y="224834"/>
                </a:lnTo>
                <a:lnTo>
                  <a:pt x="9442" y="232757"/>
                </a:lnTo>
                <a:lnTo>
                  <a:pt x="8959" y="246640"/>
                </a:lnTo>
                <a:lnTo>
                  <a:pt x="8648" y="271074"/>
                </a:lnTo>
                <a:lnTo>
                  <a:pt x="7670" y="276919"/>
                </a:lnTo>
                <a:lnTo>
                  <a:pt x="6066" y="282720"/>
                </a:lnTo>
                <a:lnTo>
                  <a:pt x="4044" y="288492"/>
                </a:lnTo>
                <a:lnTo>
                  <a:pt x="2696" y="293293"/>
                </a:lnTo>
                <a:lnTo>
                  <a:pt x="1797" y="297446"/>
                </a:lnTo>
                <a:lnTo>
                  <a:pt x="1198" y="301167"/>
                </a:lnTo>
                <a:lnTo>
                  <a:pt x="798" y="304601"/>
                </a:lnTo>
                <a:lnTo>
                  <a:pt x="355" y="310955"/>
                </a:lnTo>
                <a:lnTo>
                  <a:pt x="105" y="319888"/>
                </a:lnTo>
                <a:lnTo>
                  <a:pt x="0" y="33432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7"/>
          <p:cNvSpPr/>
          <p:nvPr/>
        </p:nvSpPr>
        <p:spPr>
          <a:xfrm>
            <a:off x="3553098" y="1131583"/>
            <a:ext cx="247226" cy="332963"/>
          </a:xfrm>
          <a:custGeom>
            <a:avLst/>
            <a:gdLst/>
            <a:ahLst/>
            <a:cxnLst/>
            <a:rect l="0" t="0" r="0" b="0"/>
            <a:pathLst>
              <a:path w="247226" h="332963">
                <a:moveTo>
                  <a:pt x="33064" y="8559"/>
                </a:moveTo>
                <a:lnTo>
                  <a:pt x="28514" y="13110"/>
                </a:lnTo>
                <a:lnTo>
                  <a:pt x="28125" y="15403"/>
                </a:lnTo>
                <a:lnTo>
                  <a:pt x="28819" y="17884"/>
                </a:lnTo>
                <a:lnTo>
                  <a:pt x="30234" y="20491"/>
                </a:lnTo>
                <a:lnTo>
                  <a:pt x="30225" y="24134"/>
                </a:lnTo>
                <a:lnTo>
                  <a:pt x="27675" y="33261"/>
                </a:lnTo>
                <a:lnTo>
                  <a:pt x="25906" y="41128"/>
                </a:lnTo>
                <a:lnTo>
                  <a:pt x="25435" y="44559"/>
                </a:lnTo>
                <a:lnTo>
                  <a:pt x="22371" y="53452"/>
                </a:lnTo>
                <a:lnTo>
                  <a:pt x="18786" y="63754"/>
                </a:lnTo>
                <a:lnTo>
                  <a:pt x="17831" y="69168"/>
                </a:lnTo>
                <a:lnTo>
                  <a:pt x="17194" y="74683"/>
                </a:lnTo>
                <a:lnTo>
                  <a:pt x="15816" y="80264"/>
                </a:lnTo>
                <a:lnTo>
                  <a:pt x="13945" y="85890"/>
                </a:lnTo>
                <a:lnTo>
                  <a:pt x="11746" y="91545"/>
                </a:lnTo>
                <a:lnTo>
                  <a:pt x="10280" y="98173"/>
                </a:lnTo>
                <a:lnTo>
                  <a:pt x="9302" y="105449"/>
                </a:lnTo>
                <a:lnTo>
                  <a:pt x="8650" y="113158"/>
                </a:lnTo>
                <a:lnTo>
                  <a:pt x="8216" y="120201"/>
                </a:lnTo>
                <a:lnTo>
                  <a:pt x="7733" y="133108"/>
                </a:lnTo>
                <a:lnTo>
                  <a:pt x="6652" y="140169"/>
                </a:lnTo>
                <a:lnTo>
                  <a:pt x="4979" y="147734"/>
                </a:lnTo>
                <a:lnTo>
                  <a:pt x="2910" y="155635"/>
                </a:lnTo>
                <a:lnTo>
                  <a:pt x="1531" y="162807"/>
                </a:lnTo>
                <a:lnTo>
                  <a:pt x="612" y="169494"/>
                </a:lnTo>
                <a:lnTo>
                  <a:pt x="0" y="175856"/>
                </a:lnTo>
                <a:lnTo>
                  <a:pt x="544" y="182003"/>
                </a:lnTo>
                <a:lnTo>
                  <a:pt x="1859" y="188006"/>
                </a:lnTo>
                <a:lnTo>
                  <a:pt x="3688" y="193913"/>
                </a:lnTo>
                <a:lnTo>
                  <a:pt x="4908" y="199756"/>
                </a:lnTo>
                <a:lnTo>
                  <a:pt x="5721" y="205556"/>
                </a:lnTo>
                <a:lnTo>
                  <a:pt x="6262" y="211328"/>
                </a:lnTo>
                <a:lnTo>
                  <a:pt x="6624" y="218033"/>
                </a:lnTo>
                <a:lnTo>
                  <a:pt x="7025" y="233104"/>
                </a:lnTo>
                <a:lnTo>
                  <a:pt x="7251" y="253103"/>
                </a:lnTo>
                <a:lnTo>
                  <a:pt x="8235" y="258265"/>
                </a:lnTo>
                <a:lnTo>
                  <a:pt x="11869" y="266542"/>
                </a:lnTo>
                <a:lnTo>
                  <a:pt x="14119" y="275936"/>
                </a:lnTo>
                <a:lnTo>
                  <a:pt x="14719" y="281108"/>
                </a:lnTo>
                <a:lnTo>
                  <a:pt x="16072" y="286461"/>
                </a:lnTo>
                <a:lnTo>
                  <a:pt x="17925" y="291934"/>
                </a:lnTo>
                <a:lnTo>
                  <a:pt x="22526" y="302144"/>
                </a:lnTo>
                <a:lnTo>
                  <a:pt x="27745" y="309856"/>
                </a:lnTo>
                <a:lnTo>
                  <a:pt x="33240" y="316459"/>
                </a:lnTo>
                <a:lnTo>
                  <a:pt x="36039" y="319553"/>
                </a:lnTo>
                <a:lnTo>
                  <a:pt x="38857" y="321616"/>
                </a:lnTo>
                <a:lnTo>
                  <a:pt x="44529" y="323908"/>
                </a:lnTo>
                <a:lnTo>
                  <a:pt x="50225" y="327467"/>
                </a:lnTo>
                <a:lnTo>
                  <a:pt x="53077" y="329749"/>
                </a:lnTo>
                <a:lnTo>
                  <a:pt x="56883" y="331271"/>
                </a:lnTo>
                <a:lnTo>
                  <a:pt x="61326" y="332285"/>
                </a:lnTo>
                <a:lnTo>
                  <a:pt x="66193" y="332962"/>
                </a:lnTo>
                <a:lnTo>
                  <a:pt x="70390" y="332460"/>
                </a:lnTo>
                <a:lnTo>
                  <a:pt x="74141" y="331173"/>
                </a:lnTo>
                <a:lnTo>
                  <a:pt x="77593" y="329362"/>
                </a:lnTo>
                <a:lnTo>
                  <a:pt x="81800" y="328156"/>
                </a:lnTo>
                <a:lnTo>
                  <a:pt x="86510" y="327351"/>
                </a:lnTo>
                <a:lnTo>
                  <a:pt x="91555" y="326814"/>
                </a:lnTo>
                <a:lnTo>
                  <a:pt x="96823" y="325504"/>
                </a:lnTo>
                <a:lnTo>
                  <a:pt x="102240" y="323678"/>
                </a:lnTo>
                <a:lnTo>
                  <a:pt x="107756" y="321509"/>
                </a:lnTo>
                <a:lnTo>
                  <a:pt x="112386" y="318157"/>
                </a:lnTo>
                <a:lnTo>
                  <a:pt x="120071" y="309353"/>
                </a:lnTo>
                <a:lnTo>
                  <a:pt x="124406" y="305291"/>
                </a:lnTo>
                <a:lnTo>
                  <a:pt x="129201" y="301630"/>
                </a:lnTo>
                <a:lnTo>
                  <a:pt x="134303" y="298237"/>
                </a:lnTo>
                <a:lnTo>
                  <a:pt x="139609" y="294070"/>
                </a:lnTo>
                <a:lnTo>
                  <a:pt x="145052" y="289388"/>
                </a:lnTo>
                <a:lnTo>
                  <a:pt x="150585" y="284360"/>
                </a:lnTo>
                <a:lnTo>
                  <a:pt x="161813" y="273695"/>
                </a:lnTo>
                <a:lnTo>
                  <a:pt x="184544" y="251326"/>
                </a:lnTo>
                <a:lnTo>
                  <a:pt x="189296" y="245651"/>
                </a:lnTo>
                <a:lnTo>
                  <a:pt x="193416" y="239963"/>
                </a:lnTo>
                <a:lnTo>
                  <a:pt x="197115" y="234266"/>
                </a:lnTo>
                <a:lnTo>
                  <a:pt x="201487" y="228563"/>
                </a:lnTo>
                <a:lnTo>
                  <a:pt x="206305" y="222856"/>
                </a:lnTo>
                <a:lnTo>
                  <a:pt x="211423" y="217146"/>
                </a:lnTo>
                <a:lnTo>
                  <a:pt x="215788" y="211435"/>
                </a:lnTo>
                <a:lnTo>
                  <a:pt x="219650" y="205722"/>
                </a:lnTo>
                <a:lnTo>
                  <a:pt x="223177" y="200008"/>
                </a:lnTo>
                <a:lnTo>
                  <a:pt x="226481" y="194294"/>
                </a:lnTo>
                <a:lnTo>
                  <a:pt x="232692" y="182866"/>
                </a:lnTo>
                <a:lnTo>
                  <a:pt x="241544" y="165721"/>
                </a:lnTo>
                <a:lnTo>
                  <a:pt x="243488" y="160006"/>
                </a:lnTo>
                <a:lnTo>
                  <a:pt x="244784" y="154291"/>
                </a:lnTo>
                <a:lnTo>
                  <a:pt x="245648" y="148576"/>
                </a:lnTo>
                <a:lnTo>
                  <a:pt x="246224" y="142861"/>
                </a:lnTo>
                <a:lnTo>
                  <a:pt x="246608" y="137147"/>
                </a:lnTo>
                <a:lnTo>
                  <a:pt x="246865" y="131431"/>
                </a:lnTo>
                <a:lnTo>
                  <a:pt x="247149" y="120002"/>
                </a:lnTo>
                <a:lnTo>
                  <a:pt x="247225" y="114286"/>
                </a:lnTo>
                <a:lnTo>
                  <a:pt x="246323" y="109524"/>
                </a:lnTo>
                <a:lnTo>
                  <a:pt x="242781" y="101692"/>
                </a:lnTo>
                <a:lnTo>
                  <a:pt x="240571" y="92497"/>
                </a:lnTo>
                <a:lnTo>
                  <a:pt x="239982" y="87377"/>
                </a:lnTo>
                <a:lnTo>
                  <a:pt x="237684" y="82060"/>
                </a:lnTo>
                <a:lnTo>
                  <a:pt x="234248" y="76609"/>
                </a:lnTo>
                <a:lnTo>
                  <a:pt x="230052" y="71071"/>
                </a:lnTo>
                <a:lnTo>
                  <a:pt x="226301" y="65474"/>
                </a:lnTo>
                <a:lnTo>
                  <a:pt x="222849" y="59837"/>
                </a:lnTo>
                <a:lnTo>
                  <a:pt x="216473" y="49447"/>
                </a:lnTo>
                <a:lnTo>
                  <a:pt x="210464" y="41654"/>
                </a:lnTo>
                <a:lnTo>
                  <a:pt x="204619" y="35015"/>
                </a:lnTo>
                <a:lnTo>
                  <a:pt x="201726" y="31912"/>
                </a:lnTo>
                <a:lnTo>
                  <a:pt x="197893" y="28890"/>
                </a:lnTo>
                <a:lnTo>
                  <a:pt x="193433" y="25923"/>
                </a:lnTo>
                <a:lnTo>
                  <a:pt x="188553" y="22993"/>
                </a:lnTo>
                <a:lnTo>
                  <a:pt x="184349" y="20086"/>
                </a:lnTo>
                <a:lnTo>
                  <a:pt x="177137" y="14317"/>
                </a:lnTo>
                <a:lnTo>
                  <a:pt x="172928" y="11445"/>
                </a:lnTo>
                <a:lnTo>
                  <a:pt x="168216" y="8578"/>
                </a:lnTo>
                <a:lnTo>
                  <a:pt x="163170" y="5714"/>
                </a:lnTo>
                <a:lnTo>
                  <a:pt x="157901" y="3805"/>
                </a:lnTo>
                <a:lnTo>
                  <a:pt x="152484" y="2532"/>
                </a:lnTo>
                <a:lnTo>
                  <a:pt x="146967" y="1684"/>
                </a:lnTo>
                <a:lnTo>
                  <a:pt x="142337" y="1118"/>
                </a:lnTo>
                <a:lnTo>
                  <a:pt x="134652" y="489"/>
                </a:lnTo>
                <a:lnTo>
                  <a:pt x="130317" y="322"/>
                </a:lnTo>
                <a:lnTo>
                  <a:pt x="115114" y="86"/>
                </a:lnTo>
                <a:lnTo>
                  <a:pt x="87249" y="0"/>
                </a:lnTo>
                <a:lnTo>
                  <a:pt x="80617" y="948"/>
                </a:lnTo>
                <a:lnTo>
                  <a:pt x="73339" y="2532"/>
                </a:lnTo>
                <a:lnTo>
                  <a:pt x="50209" y="855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229475" y="1448755"/>
            <a:ext cx="1191578" cy="2323146"/>
            <a:chOff x="7229475" y="1448755"/>
            <a:chExt cx="1191578" cy="2323146"/>
          </a:xfrm>
        </p:grpSpPr>
        <p:sp>
          <p:nvSpPr>
            <p:cNvPr id="6" name="SMARTPenAnnotation168"/>
            <p:cNvSpPr/>
            <p:nvPr/>
          </p:nvSpPr>
          <p:spPr>
            <a:xfrm>
              <a:off x="7629330" y="3394710"/>
              <a:ext cx="45915" cy="377191"/>
            </a:xfrm>
            <a:custGeom>
              <a:avLst/>
              <a:gdLst/>
              <a:ahLst/>
              <a:cxnLst/>
              <a:rect l="0" t="0" r="0" b="0"/>
              <a:pathLst>
                <a:path w="45915" h="377191">
                  <a:moveTo>
                    <a:pt x="3052" y="0"/>
                  </a:moveTo>
                  <a:lnTo>
                    <a:pt x="3052" y="11932"/>
                  </a:lnTo>
                  <a:lnTo>
                    <a:pt x="4005" y="14622"/>
                  </a:lnTo>
                  <a:lnTo>
                    <a:pt x="5593" y="17368"/>
                  </a:lnTo>
                  <a:lnTo>
                    <a:pt x="7603" y="20151"/>
                  </a:lnTo>
                  <a:lnTo>
                    <a:pt x="7038" y="22959"/>
                  </a:lnTo>
                  <a:lnTo>
                    <a:pt x="4757" y="25783"/>
                  </a:lnTo>
                  <a:lnTo>
                    <a:pt x="1331" y="28619"/>
                  </a:lnTo>
                  <a:lnTo>
                    <a:pt x="0" y="32414"/>
                  </a:lnTo>
                  <a:lnTo>
                    <a:pt x="65" y="36849"/>
                  </a:lnTo>
                  <a:lnTo>
                    <a:pt x="1060" y="41711"/>
                  </a:lnTo>
                  <a:lnTo>
                    <a:pt x="2167" y="52193"/>
                  </a:lnTo>
                  <a:lnTo>
                    <a:pt x="2659" y="63202"/>
                  </a:lnTo>
                  <a:lnTo>
                    <a:pt x="2935" y="80109"/>
                  </a:lnTo>
                  <a:lnTo>
                    <a:pt x="3051" y="142876"/>
                  </a:lnTo>
                  <a:lnTo>
                    <a:pt x="4004" y="149543"/>
                  </a:lnTo>
                  <a:lnTo>
                    <a:pt x="5592" y="156845"/>
                  </a:lnTo>
                  <a:lnTo>
                    <a:pt x="7603" y="164571"/>
                  </a:lnTo>
                  <a:lnTo>
                    <a:pt x="8943" y="171626"/>
                  </a:lnTo>
                  <a:lnTo>
                    <a:pt x="9837" y="178235"/>
                  </a:lnTo>
                  <a:lnTo>
                    <a:pt x="10433" y="184545"/>
                  </a:lnTo>
                  <a:lnTo>
                    <a:pt x="11782" y="190657"/>
                  </a:lnTo>
                  <a:lnTo>
                    <a:pt x="13635" y="196638"/>
                  </a:lnTo>
                  <a:lnTo>
                    <a:pt x="15822" y="202529"/>
                  </a:lnTo>
                  <a:lnTo>
                    <a:pt x="17280" y="209314"/>
                  </a:lnTo>
                  <a:lnTo>
                    <a:pt x="18253" y="216695"/>
                  </a:lnTo>
                  <a:lnTo>
                    <a:pt x="18901" y="224473"/>
                  </a:lnTo>
                  <a:lnTo>
                    <a:pt x="19333" y="231564"/>
                  </a:lnTo>
                  <a:lnTo>
                    <a:pt x="19813" y="244522"/>
                  </a:lnTo>
                  <a:lnTo>
                    <a:pt x="20083" y="262528"/>
                  </a:lnTo>
                  <a:lnTo>
                    <a:pt x="20164" y="279927"/>
                  </a:lnTo>
                  <a:lnTo>
                    <a:pt x="21127" y="285678"/>
                  </a:lnTo>
                  <a:lnTo>
                    <a:pt x="22722" y="291417"/>
                  </a:lnTo>
                  <a:lnTo>
                    <a:pt x="24738" y="297148"/>
                  </a:lnTo>
                  <a:lnTo>
                    <a:pt x="26082" y="301921"/>
                  </a:lnTo>
                  <a:lnTo>
                    <a:pt x="26978" y="306055"/>
                  </a:lnTo>
                  <a:lnTo>
                    <a:pt x="27973" y="314142"/>
                  </a:lnTo>
                  <a:lnTo>
                    <a:pt x="28415" y="324086"/>
                  </a:lnTo>
                  <a:lnTo>
                    <a:pt x="28665" y="335844"/>
                  </a:lnTo>
                  <a:lnTo>
                    <a:pt x="29652" y="339148"/>
                  </a:lnTo>
                  <a:lnTo>
                    <a:pt x="31263" y="342304"/>
                  </a:lnTo>
                  <a:lnTo>
                    <a:pt x="33289" y="345360"/>
                  </a:lnTo>
                  <a:lnTo>
                    <a:pt x="34640" y="348350"/>
                  </a:lnTo>
                  <a:lnTo>
                    <a:pt x="35541" y="351295"/>
                  </a:lnTo>
                  <a:lnTo>
                    <a:pt x="36142" y="354212"/>
                  </a:lnTo>
                  <a:lnTo>
                    <a:pt x="37495" y="357109"/>
                  </a:lnTo>
                  <a:lnTo>
                    <a:pt x="39349" y="359992"/>
                  </a:lnTo>
                  <a:lnTo>
                    <a:pt x="44618" y="366913"/>
                  </a:lnTo>
                  <a:lnTo>
                    <a:pt x="45338" y="370400"/>
                  </a:lnTo>
                  <a:lnTo>
                    <a:pt x="45914" y="37719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169"/>
            <p:cNvSpPr/>
            <p:nvPr/>
          </p:nvSpPr>
          <p:spPr>
            <a:xfrm>
              <a:off x="7786687" y="3334821"/>
              <a:ext cx="437198" cy="350992"/>
            </a:xfrm>
            <a:custGeom>
              <a:avLst/>
              <a:gdLst/>
              <a:ahLst/>
              <a:cxnLst/>
              <a:rect l="0" t="0" r="0" b="0"/>
              <a:pathLst>
                <a:path w="437198" h="350992">
                  <a:moveTo>
                    <a:pt x="0" y="137041"/>
                  </a:moveTo>
                  <a:lnTo>
                    <a:pt x="0" y="124022"/>
                  </a:lnTo>
                  <a:lnTo>
                    <a:pt x="2540" y="116650"/>
                  </a:lnTo>
                  <a:lnTo>
                    <a:pt x="6845" y="107976"/>
                  </a:lnTo>
                  <a:lnTo>
                    <a:pt x="11932" y="100946"/>
                  </a:lnTo>
                  <a:lnTo>
                    <a:pt x="19908" y="94646"/>
                  </a:lnTo>
                  <a:lnTo>
                    <a:pt x="32569" y="85745"/>
                  </a:lnTo>
                  <a:lnTo>
                    <a:pt x="36000" y="82841"/>
                  </a:lnTo>
                  <a:lnTo>
                    <a:pt x="42352" y="74535"/>
                  </a:lnTo>
                  <a:lnTo>
                    <a:pt x="45380" y="69653"/>
                  </a:lnTo>
                  <a:lnTo>
                    <a:pt x="53824" y="61688"/>
                  </a:lnTo>
                  <a:lnTo>
                    <a:pt x="66748" y="51849"/>
                  </a:lnTo>
                  <a:lnTo>
                    <a:pt x="70216" y="48814"/>
                  </a:lnTo>
                  <a:lnTo>
                    <a:pt x="76610" y="40362"/>
                  </a:lnTo>
                  <a:lnTo>
                    <a:pt x="79649" y="35441"/>
                  </a:lnTo>
                  <a:lnTo>
                    <a:pt x="88105" y="27433"/>
                  </a:lnTo>
                  <a:lnTo>
                    <a:pt x="98213" y="20699"/>
                  </a:lnTo>
                  <a:lnTo>
                    <a:pt x="109055" y="14531"/>
                  </a:lnTo>
                  <a:lnTo>
                    <a:pt x="117684" y="11155"/>
                  </a:lnTo>
                  <a:lnTo>
                    <a:pt x="126599" y="8702"/>
                  </a:lnTo>
                  <a:lnTo>
                    <a:pt x="140087" y="4436"/>
                  </a:lnTo>
                  <a:lnTo>
                    <a:pt x="150525" y="1906"/>
                  </a:lnTo>
                  <a:lnTo>
                    <a:pt x="161758" y="481"/>
                  </a:lnTo>
                  <a:lnTo>
                    <a:pt x="173658" y="59"/>
                  </a:lnTo>
                  <a:lnTo>
                    <a:pt x="178637" y="0"/>
                  </a:lnTo>
                  <a:lnTo>
                    <a:pt x="182909" y="912"/>
                  </a:lnTo>
                  <a:lnTo>
                    <a:pt x="193473" y="5796"/>
                  </a:lnTo>
                  <a:lnTo>
                    <a:pt x="199653" y="7273"/>
                  </a:lnTo>
                  <a:lnTo>
                    <a:pt x="205575" y="10469"/>
                  </a:lnTo>
                  <a:lnTo>
                    <a:pt x="208487" y="12654"/>
                  </a:lnTo>
                  <a:lnTo>
                    <a:pt x="210429" y="15064"/>
                  </a:lnTo>
                  <a:lnTo>
                    <a:pt x="211724" y="17623"/>
                  </a:lnTo>
                  <a:lnTo>
                    <a:pt x="212587" y="20282"/>
                  </a:lnTo>
                  <a:lnTo>
                    <a:pt x="216085" y="25776"/>
                  </a:lnTo>
                  <a:lnTo>
                    <a:pt x="218352" y="28574"/>
                  </a:lnTo>
                  <a:lnTo>
                    <a:pt x="219863" y="31392"/>
                  </a:lnTo>
                  <a:lnTo>
                    <a:pt x="221542" y="37064"/>
                  </a:lnTo>
                  <a:lnTo>
                    <a:pt x="222487" y="45611"/>
                  </a:lnTo>
                  <a:lnTo>
                    <a:pt x="222708" y="53861"/>
                  </a:lnTo>
                  <a:lnTo>
                    <a:pt x="222851" y="70128"/>
                  </a:lnTo>
                  <a:lnTo>
                    <a:pt x="220330" y="79045"/>
                  </a:lnTo>
                  <a:lnTo>
                    <a:pt x="216034" y="88405"/>
                  </a:lnTo>
                  <a:lnTo>
                    <a:pt x="208261" y="99982"/>
                  </a:lnTo>
                  <a:lnTo>
                    <a:pt x="202733" y="109775"/>
                  </a:lnTo>
                  <a:lnTo>
                    <a:pt x="197102" y="120478"/>
                  </a:lnTo>
                  <a:lnTo>
                    <a:pt x="185724" y="142871"/>
                  </a:lnTo>
                  <a:lnTo>
                    <a:pt x="180017" y="151697"/>
                  </a:lnTo>
                  <a:lnTo>
                    <a:pt x="174305" y="159747"/>
                  </a:lnTo>
                  <a:lnTo>
                    <a:pt x="168591" y="169675"/>
                  </a:lnTo>
                  <a:lnTo>
                    <a:pt x="162878" y="180438"/>
                  </a:lnTo>
                  <a:lnTo>
                    <a:pt x="157162" y="190618"/>
                  </a:lnTo>
                  <a:lnTo>
                    <a:pt x="151447" y="198318"/>
                  </a:lnTo>
                  <a:lnTo>
                    <a:pt x="145732" y="207455"/>
                  </a:lnTo>
                  <a:lnTo>
                    <a:pt x="140970" y="216914"/>
                  </a:lnTo>
                  <a:lnTo>
                    <a:pt x="137337" y="227594"/>
                  </a:lnTo>
                  <a:lnTo>
                    <a:pt x="130651" y="237743"/>
                  </a:lnTo>
                  <a:lnTo>
                    <a:pt x="125377" y="247203"/>
                  </a:lnTo>
                  <a:lnTo>
                    <a:pt x="119858" y="255217"/>
                  </a:lnTo>
                  <a:lnTo>
                    <a:pt x="111396" y="265084"/>
                  </a:lnTo>
                  <a:lnTo>
                    <a:pt x="102857" y="274040"/>
                  </a:lnTo>
                  <a:lnTo>
                    <a:pt x="100004" y="276951"/>
                  </a:lnTo>
                  <a:lnTo>
                    <a:pt x="98101" y="279844"/>
                  </a:lnTo>
                  <a:lnTo>
                    <a:pt x="94473" y="288467"/>
                  </a:lnTo>
                  <a:lnTo>
                    <a:pt x="88740" y="297055"/>
                  </a:lnTo>
                  <a:lnTo>
                    <a:pt x="87065" y="302773"/>
                  </a:lnTo>
                  <a:lnTo>
                    <a:pt x="85666" y="304679"/>
                  </a:lnTo>
                  <a:lnTo>
                    <a:pt x="83781" y="305950"/>
                  </a:lnTo>
                  <a:lnTo>
                    <a:pt x="81572" y="306797"/>
                  </a:lnTo>
                  <a:lnTo>
                    <a:pt x="80098" y="308314"/>
                  </a:lnTo>
                  <a:lnTo>
                    <a:pt x="79117" y="310278"/>
                  </a:lnTo>
                  <a:lnTo>
                    <a:pt x="78462" y="312540"/>
                  </a:lnTo>
                  <a:lnTo>
                    <a:pt x="77073" y="314048"/>
                  </a:lnTo>
                  <a:lnTo>
                    <a:pt x="75195" y="315053"/>
                  </a:lnTo>
                  <a:lnTo>
                    <a:pt x="72990" y="315724"/>
                  </a:lnTo>
                  <a:lnTo>
                    <a:pt x="71520" y="317122"/>
                  </a:lnTo>
                  <a:lnTo>
                    <a:pt x="70540" y="319008"/>
                  </a:lnTo>
                  <a:lnTo>
                    <a:pt x="68967" y="324327"/>
                  </a:lnTo>
                  <a:lnTo>
                    <a:pt x="68582" y="335085"/>
                  </a:lnTo>
                  <a:lnTo>
                    <a:pt x="68581" y="338726"/>
                  </a:lnTo>
                  <a:lnTo>
                    <a:pt x="69533" y="340077"/>
                  </a:lnTo>
                  <a:lnTo>
                    <a:pt x="71120" y="340979"/>
                  </a:lnTo>
                  <a:lnTo>
                    <a:pt x="75961" y="342425"/>
                  </a:lnTo>
                  <a:lnTo>
                    <a:pt x="76358" y="343496"/>
                  </a:lnTo>
                  <a:lnTo>
                    <a:pt x="76800" y="347226"/>
                  </a:lnTo>
                  <a:lnTo>
                    <a:pt x="77870" y="348602"/>
                  </a:lnTo>
                  <a:lnTo>
                    <a:pt x="79536" y="349520"/>
                  </a:lnTo>
                  <a:lnTo>
                    <a:pt x="83927" y="350538"/>
                  </a:lnTo>
                  <a:lnTo>
                    <a:pt x="89053" y="350991"/>
                  </a:lnTo>
                  <a:lnTo>
                    <a:pt x="91753" y="350159"/>
                  </a:lnTo>
                  <a:lnTo>
                    <a:pt x="100106" y="345391"/>
                  </a:lnTo>
                  <a:lnTo>
                    <a:pt x="105769" y="343941"/>
                  </a:lnTo>
                  <a:lnTo>
                    <a:pt x="118864" y="343125"/>
                  </a:lnTo>
                  <a:lnTo>
                    <a:pt x="123057" y="342058"/>
                  </a:lnTo>
                  <a:lnTo>
                    <a:pt x="134463" y="336957"/>
                  </a:lnTo>
                  <a:lnTo>
                    <a:pt x="144216" y="335430"/>
                  </a:lnTo>
                  <a:lnTo>
                    <a:pt x="154901" y="334752"/>
                  </a:lnTo>
                  <a:lnTo>
                    <a:pt x="166000" y="334450"/>
                  </a:lnTo>
                  <a:lnTo>
                    <a:pt x="235983" y="334212"/>
                  </a:lnTo>
                  <a:lnTo>
                    <a:pt x="379264" y="334208"/>
                  </a:lnTo>
                  <a:lnTo>
                    <a:pt x="387954" y="331669"/>
                  </a:lnTo>
                  <a:lnTo>
                    <a:pt x="397214" y="328317"/>
                  </a:lnTo>
                  <a:lnTo>
                    <a:pt x="407782" y="326431"/>
                  </a:lnTo>
                  <a:lnTo>
                    <a:pt x="419888" y="325793"/>
                  </a:lnTo>
                  <a:lnTo>
                    <a:pt x="426900" y="325667"/>
                  </a:lnTo>
                  <a:lnTo>
                    <a:pt x="430398" y="323110"/>
                  </a:lnTo>
                  <a:lnTo>
                    <a:pt x="437197" y="31706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170"/>
            <p:cNvSpPr/>
            <p:nvPr/>
          </p:nvSpPr>
          <p:spPr>
            <a:xfrm>
              <a:off x="7263765" y="1448755"/>
              <a:ext cx="42863" cy="145731"/>
            </a:xfrm>
            <a:custGeom>
              <a:avLst/>
              <a:gdLst/>
              <a:ahLst/>
              <a:cxnLst/>
              <a:rect l="0" t="0" r="0" b="0"/>
              <a:pathLst>
                <a:path w="42863" h="145731">
                  <a:moveTo>
                    <a:pt x="17144" y="25714"/>
                  </a:moveTo>
                  <a:lnTo>
                    <a:pt x="21695" y="25714"/>
                  </a:lnTo>
                  <a:lnTo>
                    <a:pt x="23036" y="24762"/>
                  </a:lnTo>
                  <a:lnTo>
                    <a:pt x="23930" y="23175"/>
                  </a:lnTo>
                  <a:lnTo>
                    <a:pt x="25364" y="18334"/>
                  </a:lnTo>
                  <a:lnTo>
                    <a:pt x="26434" y="16984"/>
                  </a:lnTo>
                  <a:lnTo>
                    <a:pt x="28100" y="15132"/>
                  </a:lnTo>
                  <a:lnTo>
                    <a:pt x="33067" y="9866"/>
                  </a:lnTo>
                  <a:lnTo>
                    <a:pt x="33746" y="6606"/>
                  </a:lnTo>
                  <a:lnTo>
                    <a:pt x="34258" y="384"/>
                  </a:lnTo>
                  <a:lnTo>
                    <a:pt x="35221" y="255"/>
                  </a:lnTo>
                  <a:lnTo>
                    <a:pt x="36816" y="169"/>
                  </a:lnTo>
                  <a:lnTo>
                    <a:pt x="42758" y="0"/>
                  </a:lnTo>
                  <a:lnTo>
                    <a:pt x="42831" y="4549"/>
                  </a:lnTo>
                  <a:lnTo>
                    <a:pt x="42862" y="28690"/>
                  </a:lnTo>
                  <a:lnTo>
                    <a:pt x="41910" y="31508"/>
                  </a:lnTo>
                  <a:lnTo>
                    <a:pt x="40322" y="34339"/>
                  </a:lnTo>
                  <a:lnTo>
                    <a:pt x="38311" y="37179"/>
                  </a:lnTo>
                  <a:lnTo>
                    <a:pt x="36970" y="40025"/>
                  </a:lnTo>
                  <a:lnTo>
                    <a:pt x="36077" y="42875"/>
                  </a:lnTo>
                  <a:lnTo>
                    <a:pt x="35481" y="45727"/>
                  </a:lnTo>
                  <a:lnTo>
                    <a:pt x="34132" y="49534"/>
                  </a:lnTo>
                  <a:lnTo>
                    <a:pt x="32279" y="53977"/>
                  </a:lnTo>
                  <a:lnTo>
                    <a:pt x="30092" y="58843"/>
                  </a:lnTo>
                  <a:lnTo>
                    <a:pt x="28634" y="63040"/>
                  </a:lnTo>
                  <a:lnTo>
                    <a:pt x="27662" y="66791"/>
                  </a:lnTo>
                  <a:lnTo>
                    <a:pt x="27013" y="70244"/>
                  </a:lnTo>
                  <a:lnTo>
                    <a:pt x="25628" y="74451"/>
                  </a:lnTo>
                  <a:lnTo>
                    <a:pt x="23753" y="79160"/>
                  </a:lnTo>
                  <a:lnTo>
                    <a:pt x="21550" y="84205"/>
                  </a:lnTo>
                  <a:lnTo>
                    <a:pt x="16563" y="94890"/>
                  </a:lnTo>
                  <a:lnTo>
                    <a:pt x="13900" y="100407"/>
                  </a:lnTo>
                  <a:lnTo>
                    <a:pt x="12124" y="105037"/>
                  </a:lnTo>
                  <a:lnTo>
                    <a:pt x="10940" y="109076"/>
                  </a:lnTo>
                  <a:lnTo>
                    <a:pt x="10151" y="112721"/>
                  </a:lnTo>
                  <a:lnTo>
                    <a:pt x="9625" y="117057"/>
                  </a:lnTo>
                  <a:lnTo>
                    <a:pt x="9274" y="121852"/>
                  </a:lnTo>
                  <a:lnTo>
                    <a:pt x="9039" y="126954"/>
                  </a:lnTo>
                  <a:lnTo>
                    <a:pt x="7931" y="131307"/>
                  </a:lnTo>
                  <a:lnTo>
                    <a:pt x="6240" y="135162"/>
                  </a:lnTo>
                  <a:lnTo>
                    <a:pt x="0" y="1457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171"/>
            <p:cNvSpPr/>
            <p:nvPr/>
          </p:nvSpPr>
          <p:spPr>
            <a:xfrm>
              <a:off x="8352472" y="1663064"/>
              <a:ext cx="68581" cy="162879"/>
            </a:xfrm>
            <a:custGeom>
              <a:avLst/>
              <a:gdLst/>
              <a:ahLst/>
              <a:cxnLst/>
              <a:rect l="0" t="0" r="0" b="0"/>
              <a:pathLst>
                <a:path w="68581" h="162879">
                  <a:moveTo>
                    <a:pt x="68580" y="0"/>
                  </a:moveTo>
                  <a:lnTo>
                    <a:pt x="61199" y="7381"/>
                  </a:lnTo>
                  <a:lnTo>
                    <a:pt x="60537" y="10583"/>
                  </a:lnTo>
                  <a:lnTo>
                    <a:pt x="60361" y="12771"/>
                  </a:lnTo>
                  <a:lnTo>
                    <a:pt x="59291" y="15182"/>
                  </a:lnTo>
                  <a:lnTo>
                    <a:pt x="57625" y="17741"/>
                  </a:lnTo>
                  <a:lnTo>
                    <a:pt x="55562" y="20400"/>
                  </a:lnTo>
                  <a:lnTo>
                    <a:pt x="54186" y="23125"/>
                  </a:lnTo>
                  <a:lnTo>
                    <a:pt x="53269" y="25894"/>
                  </a:lnTo>
                  <a:lnTo>
                    <a:pt x="52659" y="28693"/>
                  </a:lnTo>
                  <a:lnTo>
                    <a:pt x="51298" y="32464"/>
                  </a:lnTo>
                  <a:lnTo>
                    <a:pt x="49439" y="36883"/>
                  </a:lnTo>
                  <a:lnTo>
                    <a:pt x="47247" y="41734"/>
                  </a:lnTo>
                  <a:lnTo>
                    <a:pt x="44833" y="45920"/>
                  </a:lnTo>
                  <a:lnTo>
                    <a:pt x="42272" y="49664"/>
                  </a:lnTo>
                  <a:lnTo>
                    <a:pt x="39611" y="53112"/>
                  </a:lnTo>
                  <a:lnTo>
                    <a:pt x="37838" y="57316"/>
                  </a:lnTo>
                  <a:lnTo>
                    <a:pt x="36655" y="62023"/>
                  </a:lnTo>
                  <a:lnTo>
                    <a:pt x="35866" y="67066"/>
                  </a:lnTo>
                  <a:lnTo>
                    <a:pt x="34388" y="72334"/>
                  </a:lnTo>
                  <a:lnTo>
                    <a:pt x="32451" y="77750"/>
                  </a:lnTo>
                  <a:lnTo>
                    <a:pt x="30207" y="83266"/>
                  </a:lnTo>
                  <a:lnTo>
                    <a:pt x="27758" y="87896"/>
                  </a:lnTo>
                  <a:lnTo>
                    <a:pt x="25173" y="91935"/>
                  </a:lnTo>
                  <a:lnTo>
                    <a:pt x="22497" y="95580"/>
                  </a:lnTo>
                  <a:lnTo>
                    <a:pt x="20713" y="99915"/>
                  </a:lnTo>
                  <a:lnTo>
                    <a:pt x="19523" y="104710"/>
                  </a:lnTo>
                  <a:lnTo>
                    <a:pt x="18730" y="109812"/>
                  </a:lnTo>
                  <a:lnTo>
                    <a:pt x="17250" y="114166"/>
                  </a:lnTo>
                  <a:lnTo>
                    <a:pt x="15310" y="118021"/>
                  </a:lnTo>
                  <a:lnTo>
                    <a:pt x="13064" y="121543"/>
                  </a:lnTo>
                  <a:lnTo>
                    <a:pt x="11567" y="125796"/>
                  </a:lnTo>
                  <a:lnTo>
                    <a:pt x="10569" y="130537"/>
                  </a:lnTo>
                  <a:lnTo>
                    <a:pt x="9904" y="135602"/>
                  </a:lnTo>
                  <a:lnTo>
                    <a:pt x="8508" y="139932"/>
                  </a:lnTo>
                  <a:lnTo>
                    <a:pt x="6624" y="143771"/>
                  </a:lnTo>
                  <a:lnTo>
                    <a:pt x="4416" y="147282"/>
                  </a:lnTo>
                  <a:lnTo>
                    <a:pt x="2944" y="150576"/>
                  </a:lnTo>
                  <a:lnTo>
                    <a:pt x="1963" y="153724"/>
                  </a:lnTo>
                  <a:lnTo>
                    <a:pt x="0" y="16287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172"/>
            <p:cNvSpPr/>
            <p:nvPr/>
          </p:nvSpPr>
          <p:spPr>
            <a:xfrm>
              <a:off x="7229475" y="2631757"/>
              <a:ext cx="102870" cy="128589"/>
            </a:xfrm>
            <a:custGeom>
              <a:avLst/>
              <a:gdLst/>
              <a:ahLst/>
              <a:cxnLst/>
              <a:rect l="0" t="0" r="0" b="0"/>
              <a:pathLst>
                <a:path w="102870" h="128589">
                  <a:moveTo>
                    <a:pt x="0" y="0"/>
                  </a:moveTo>
                  <a:lnTo>
                    <a:pt x="0" y="13019"/>
                  </a:lnTo>
                  <a:lnTo>
                    <a:pt x="952" y="15347"/>
                  </a:lnTo>
                  <a:lnTo>
                    <a:pt x="2540" y="17851"/>
                  </a:lnTo>
                  <a:lnTo>
                    <a:pt x="4550" y="20473"/>
                  </a:lnTo>
                  <a:lnTo>
                    <a:pt x="6844" y="22221"/>
                  </a:lnTo>
                  <a:lnTo>
                    <a:pt x="9325" y="23387"/>
                  </a:lnTo>
                  <a:lnTo>
                    <a:pt x="11931" y="24164"/>
                  </a:lnTo>
                  <a:lnTo>
                    <a:pt x="14622" y="25634"/>
                  </a:lnTo>
                  <a:lnTo>
                    <a:pt x="17367" y="27567"/>
                  </a:lnTo>
                  <a:lnTo>
                    <a:pt x="20151" y="29808"/>
                  </a:lnTo>
                  <a:lnTo>
                    <a:pt x="22959" y="33207"/>
                  </a:lnTo>
                  <a:lnTo>
                    <a:pt x="25783" y="37378"/>
                  </a:lnTo>
                  <a:lnTo>
                    <a:pt x="28619" y="42064"/>
                  </a:lnTo>
                  <a:lnTo>
                    <a:pt x="31461" y="46140"/>
                  </a:lnTo>
                  <a:lnTo>
                    <a:pt x="34309" y="49810"/>
                  </a:lnTo>
                  <a:lnTo>
                    <a:pt x="37160" y="53209"/>
                  </a:lnTo>
                  <a:lnTo>
                    <a:pt x="40013" y="56428"/>
                  </a:lnTo>
                  <a:lnTo>
                    <a:pt x="45724" y="62544"/>
                  </a:lnTo>
                  <a:lnTo>
                    <a:pt x="57150" y="74232"/>
                  </a:lnTo>
                  <a:lnTo>
                    <a:pt x="62865" y="79982"/>
                  </a:lnTo>
                  <a:lnTo>
                    <a:pt x="66675" y="82849"/>
                  </a:lnTo>
                  <a:lnTo>
                    <a:pt x="71120" y="85712"/>
                  </a:lnTo>
                  <a:lnTo>
                    <a:pt x="75989" y="88574"/>
                  </a:lnTo>
                  <a:lnTo>
                    <a:pt x="80186" y="92387"/>
                  </a:lnTo>
                  <a:lnTo>
                    <a:pt x="83937" y="96834"/>
                  </a:lnTo>
                  <a:lnTo>
                    <a:pt x="87391" y="101704"/>
                  </a:lnTo>
                  <a:lnTo>
                    <a:pt x="90645" y="106855"/>
                  </a:lnTo>
                  <a:lnTo>
                    <a:pt x="93767" y="112194"/>
                  </a:lnTo>
                  <a:lnTo>
                    <a:pt x="102869" y="1285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173"/>
            <p:cNvSpPr/>
            <p:nvPr/>
          </p:nvSpPr>
          <p:spPr>
            <a:xfrm>
              <a:off x="8301037" y="2245995"/>
              <a:ext cx="68581" cy="111443"/>
            </a:xfrm>
            <a:custGeom>
              <a:avLst/>
              <a:gdLst/>
              <a:ahLst/>
              <a:cxnLst/>
              <a:rect l="0" t="0" r="0" b="0"/>
              <a:pathLst>
                <a:path w="68581" h="111443">
                  <a:moveTo>
                    <a:pt x="0" y="0"/>
                  </a:moveTo>
                  <a:lnTo>
                    <a:pt x="4551" y="0"/>
                  </a:lnTo>
                  <a:lnTo>
                    <a:pt x="4939" y="952"/>
                  </a:lnTo>
                  <a:lnTo>
                    <a:pt x="4245" y="2540"/>
                  </a:lnTo>
                  <a:lnTo>
                    <a:pt x="838" y="7380"/>
                  </a:lnTo>
                  <a:lnTo>
                    <a:pt x="1511" y="8730"/>
                  </a:lnTo>
                  <a:lnTo>
                    <a:pt x="2912" y="10582"/>
                  </a:lnTo>
                  <a:lnTo>
                    <a:pt x="4799" y="12770"/>
                  </a:lnTo>
                  <a:lnTo>
                    <a:pt x="6057" y="15181"/>
                  </a:lnTo>
                  <a:lnTo>
                    <a:pt x="6895" y="17740"/>
                  </a:lnTo>
                  <a:lnTo>
                    <a:pt x="7455" y="20399"/>
                  </a:lnTo>
                  <a:lnTo>
                    <a:pt x="7827" y="23125"/>
                  </a:lnTo>
                  <a:lnTo>
                    <a:pt x="8075" y="25894"/>
                  </a:lnTo>
                  <a:lnTo>
                    <a:pt x="8242" y="28692"/>
                  </a:lnTo>
                  <a:lnTo>
                    <a:pt x="10258" y="31510"/>
                  </a:lnTo>
                  <a:lnTo>
                    <a:pt x="13505" y="34342"/>
                  </a:lnTo>
                  <a:lnTo>
                    <a:pt x="17576" y="37182"/>
                  </a:lnTo>
                  <a:lnTo>
                    <a:pt x="20289" y="40980"/>
                  </a:lnTo>
                  <a:lnTo>
                    <a:pt x="22099" y="45418"/>
                  </a:lnTo>
                  <a:lnTo>
                    <a:pt x="23306" y="50281"/>
                  </a:lnTo>
                  <a:lnTo>
                    <a:pt x="25061" y="54475"/>
                  </a:lnTo>
                  <a:lnTo>
                    <a:pt x="27186" y="58224"/>
                  </a:lnTo>
                  <a:lnTo>
                    <a:pt x="29554" y="61676"/>
                  </a:lnTo>
                  <a:lnTo>
                    <a:pt x="32085" y="64930"/>
                  </a:lnTo>
                  <a:lnTo>
                    <a:pt x="34725" y="68051"/>
                  </a:lnTo>
                  <a:lnTo>
                    <a:pt x="37438" y="71085"/>
                  </a:lnTo>
                  <a:lnTo>
                    <a:pt x="40198" y="75012"/>
                  </a:lnTo>
                  <a:lnTo>
                    <a:pt x="42991" y="79536"/>
                  </a:lnTo>
                  <a:lnTo>
                    <a:pt x="45807" y="84456"/>
                  </a:lnTo>
                  <a:lnTo>
                    <a:pt x="48635" y="88689"/>
                  </a:lnTo>
                  <a:lnTo>
                    <a:pt x="51474" y="92463"/>
                  </a:lnTo>
                  <a:lnTo>
                    <a:pt x="54318" y="95932"/>
                  </a:lnTo>
                  <a:lnTo>
                    <a:pt x="57168" y="99197"/>
                  </a:lnTo>
                  <a:lnTo>
                    <a:pt x="60019" y="102326"/>
                  </a:lnTo>
                  <a:lnTo>
                    <a:pt x="68580" y="11144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17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26"/>
          <p:cNvSpPr/>
          <p:nvPr/>
        </p:nvSpPr>
        <p:spPr>
          <a:xfrm>
            <a:off x="5437858" y="1954601"/>
            <a:ext cx="2262707" cy="1628692"/>
          </a:xfrm>
          <a:custGeom>
            <a:avLst/>
            <a:gdLst/>
            <a:ahLst/>
            <a:cxnLst/>
            <a:rect l="0" t="0" r="0" b="0"/>
            <a:pathLst>
              <a:path w="2262707" h="1628692">
                <a:moveTo>
                  <a:pt x="1585876" y="265676"/>
                </a:moveTo>
                <a:lnTo>
                  <a:pt x="1581325" y="261125"/>
                </a:lnTo>
                <a:lnTo>
                  <a:pt x="1579985" y="258832"/>
                </a:lnTo>
                <a:lnTo>
                  <a:pt x="1577657" y="250076"/>
                </a:lnTo>
                <a:lnTo>
                  <a:pt x="1577409" y="244438"/>
                </a:lnTo>
                <a:lnTo>
                  <a:pt x="1576421" y="241992"/>
                </a:lnTo>
                <a:lnTo>
                  <a:pt x="1570480" y="234000"/>
                </a:lnTo>
                <a:lnTo>
                  <a:pt x="1545628" y="207336"/>
                </a:lnTo>
                <a:lnTo>
                  <a:pt x="1540048" y="198155"/>
                </a:lnTo>
                <a:lnTo>
                  <a:pt x="1537227" y="194944"/>
                </a:lnTo>
                <a:lnTo>
                  <a:pt x="1534393" y="192804"/>
                </a:lnTo>
                <a:lnTo>
                  <a:pt x="1528705" y="189473"/>
                </a:lnTo>
                <a:lnTo>
                  <a:pt x="1523002" y="184818"/>
                </a:lnTo>
                <a:lnTo>
                  <a:pt x="1497294" y="151707"/>
                </a:lnTo>
                <a:lnTo>
                  <a:pt x="1438181" y="111372"/>
                </a:lnTo>
                <a:lnTo>
                  <a:pt x="1408221" y="94226"/>
                </a:lnTo>
                <a:lnTo>
                  <a:pt x="1395444" y="85654"/>
                </a:lnTo>
                <a:lnTo>
                  <a:pt x="1374059" y="74224"/>
                </a:lnTo>
                <a:lnTo>
                  <a:pt x="1362830" y="71049"/>
                </a:lnTo>
                <a:lnTo>
                  <a:pt x="1351490" y="68685"/>
                </a:lnTo>
                <a:lnTo>
                  <a:pt x="1282028" y="38008"/>
                </a:lnTo>
                <a:lnTo>
                  <a:pt x="1253336" y="32427"/>
                </a:lnTo>
                <a:lnTo>
                  <a:pt x="1240914" y="28660"/>
                </a:lnTo>
                <a:lnTo>
                  <a:pt x="1172400" y="15115"/>
                </a:lnTo>
                <a:lnTo>
                  <a:pt x="1150628" y="10461"/>
                </a:lnTo>
                <a:lnTo>
                  <a:pt x="1107775" y="6133"/>
                </a:lnTo>
                <a:lnTo>
                  <a:pt x="1094305" y="2686"/>
                </a:lnTo>
                <a:lnTo>
                  <a:pt x="1027793" y="0"/>
                </a:lnTo>
                <a:lnTo>
                  <a:pt x="982092" y="887"/>
                </a:lnTo>
                <a:lnTo>
                  <a:pt x="924375" y="7972"/>
                </a:lnTo>
                <a:lnTo>
                  <a:pt x="883697" y="9384"/>
                </a:lnTo>
                <a:lnTo>
                  <a:pt x="855390" y="15272"/>
                </a:lnTo>
                <a:lnTo>
                  <a:pt x="830956" y="19080"/>
                </a:lnTo>
                <a:lnTo>
                  <a:pt x="808159" y="23701"/>
                </a:lnTo>
                <a:lnTo>
                  <a:pt x="786799" y="27610"/>
                </a:lnTo>
                <a:lnTo>
                  <a:pt x="718219" y="51415"/>
                </a:lnTo>
                <a:lnTo>
                  <a:pt x="651402" y="74226"/>
                </a:lnTo>
                <a:lnTo>
                  <a:pt x="625736" y="83749"/>
                </a:lnTo>
                <a:lnTo>
                  <a:pt x="548604" y="122742"/>
                </a:lnTo>
                <a:lnTo>
                  <a:pt x="523839" y="134319"/>
                </a:lnTo>
                <a:lnTo>
                  <a:pt x="455145" y="177208"/>
                </a:lnTo>
                <a:lnTo>
                  <a:pt x="385759" y="222818"/>
                </a:lnTo>
                <a:lnTo>
                  <a:pt x="325721" y="267370"/>
                </a:lnTo>
                <a:lnTo>
                  <a:pt x="278835" y="312709"/>
                </a:lnTo>
                <a:lnTo>
                  <a:pt x="231068" y="360340"/>
                </a:lnTo>
                <a:lnTo>
                  <a:pt x="195298" y="402884"/>
                </a:lnTo>
                <a:lnTo>
                  <a:pt x="180124" y="420955"/>
                </a:lnTo>
                <a:lnTo>
                  <a:pt x="144398" y="470227"/>
                </a:lnTo>
                <a:lnTo>
                  <a:pt x="118774" y="514122"/>
                </a:lnTo>
                <a:lnTo>
                  <a:pt x="86306" y="563012"/>
                </a:lnTo>
                <a:lnTo>
                  <a:pt x="61970" y="612771"/>
                </a:lnTo>
                <a:lnTo>
                  <a:pt x="43466" y="661975"/>
                </a:lnTo>
                <a:lnTo>
                  <a:pt x="26972" y="706119"/>
                </a:lnTo>
                <a:lnTo>
                  <a:pt x="15481" y="735585"/>
                </a:lnTo>
                <a:lnTo>
                  <a:pt x="8956" y="777986"/>
                </a:lnTo>
                <a:lnTo>
                  <a:pt x="2022" y="820510"/>
                </a:lnTo>
                <a:lnTo>
                  <a:pt x="371" y="861259"/>
                </a:lnTo>
                <a:lnTo>
                  <a:pt x="0" y="924173"/>
                </a:lnTo>
                <a:lnTo>
                  <a:pt x="6815" y="965627"/>
                </a:lnTo>
                <a:lnTo>
                  <a:pt x="28583" y="1049016"/>
                </a:lnTo>
                <a:lnTo>
                  <a:pt x="40930" y="1087583"/>
                </a:lnTo>
                <a:lnTo>
                  <a:pt x="66190" y="1135911"/>
                </a:lnTo>
                <a:lnTo>
                  <a:pt x="94328" y="1182386"/>
                </a:lnTo>
                <a:lnTo>
                  <a:pt x="113966" y="1208489"/>
                </a:lnTo>
                <a:lnTo>
                  <a:pt x="153654" y="1251492"/>
                </a:lnTo>
                <a:lnTo>
                  <a:pt x="174195" y="1276272"/>
                </a:lnTo>
                <a:lnTo>
                  <a:pt x="228984" y="1320888"/>
                </a:lnTo>
                <a:lnTo>
                  <a:pt x="283065" y="1363061"/>
                </a:lnTo>
                <a:lnTo>
                  <a:pt x="342515" y="1399047"/>
                </a:lnTo>
                <a:lnTo>
                  <a:pt x="411414" y="1439514"/>
                </a:lnTo>
                <a:lnTo>
                  <a:pt x="433338" y="1452227"/>
                </a:lnTo>
                <a:lnTo>
                  <a:pt x="475776" y="1481131"/>
                </a:lnTo>
                <a:lnTo>
                  <a:pt x="542506" y="1511304"/>
                </a:lnTo>
                <a:lnTo>
                  <a:pt x="611571" y="1540089"/>
                </a:lnTo>
                <a:lnTo>
                  <a:pt x="670932" y="1557083"/>
                </a:lnTo>
                <a:lnTo>
                  <a:pt x="728519" y="1575257"/>
                </a:lnTo>
                <a:lnTo>
                  <a:pt x="790306" y="1588301"/>
                </a:lnTo>
                <a:lnTo>
                  <a:pt x="867794" y="1602934"/>
                </a:lnTo>
                <a:lnTo>
                  <a:pt x="978538" y="1622986"/>
                </a:lnTo>
                <a:lnTo>
                  <a:pt x="1040176" y="1627574"/>
                </a:lnTo>
                <a:lnTo>
                  <a:pt x="1103858" y="1628481"/>
                </a:lnTo>
                <a:lnTo>
                  <a:pt x="1217646" y="1628691"/>
                </a:lnTo>
                <a:lnTo>
                  <a:pt x="1296250" y="1621917"/>
                </a:lnTo>
                <a:lnTo>
                  <a:pt x="1358804" y="1615933"/>
                </a:lnTo>
                <a:lnTo>
                  <a:pt x="1417022" y="1605579"/>
                </a:lnTo>
                <a:lnTo>
                  <a:pt x="1474382" y="1591821"/>
                </a:lnTo>
                <a:lnTo>
                  <a:pt x="1536124" y="1575592"/>
                </a:lnTo>
                <a:lnTo>
                  <a:pt x="1596511" y="1556371"/>
                </a:lnTo>
                <a:lnTo>
                  <a:pt x="1656839" y="1534229"/>
                </a:lnTo>
                <a:lnTo>
                  <a:pt x="1718957" y="1511511"/>
                </a:lnTo>
                <a:lnTo>
                  <a:pt x="1778040" y="1482788"/>
                </a:lnTo>
                <a:lnTo>
                  <a:pt x="1826011" y="1461856"/>
                </a:lnTo>
                <a:lnTo>
                  <a:pt x="1895288" y="1415185"/>
                </a:lnTo>
                <a:lnTo>
                  <a:pt x="1961008" y="1371633"/>
                </a:lnTo>
                <a:lnTo>
                  <a:pt x="2019946" y="1327727"/>
                </a:lnTo>
                <a:lnTo>
                  <a:pt x="2072780" y="1278425"/>
                </a:lnTo>
                <a:lnTo>
                  <a:pt x="2117144" y="1231986"/>
                </a:lnTo>
                <a:lnTo>
                  <a:pt x="2159251" y="1182796"/>
                </a:lnTo>
                <a:lnTo>
                  <a:pt x="2208662" y="1106166"/>
                </a:lnTo>
                <a:lnTo>
                  <a:pt x="2228042" y="1056184"/>
                </a:lnTo>
                <a:lnTo>
                  <a:pt x="2243000" y="1005834"/>
                </a:lnTo>
                <a:lnTo>
                  <a:pt x="2250692" y="978060"/>
                </a:lnTo>
                <a:lnTo>
                  <a:pt x="2260086" y="919943"/>
                </a:lnTo>
                <a:lnTo>
                  <a:pt x="2262706" y="870136"/>
                </a:lnTo>
                <a:lnTo>
                  <a:pt x="2258435" y="841333"/>
                </a:lnTo>
                <a:lnTo>
                  <a:pt x="2245721" y="797342"/>
                </a:lnTo>
                <a:lnTo>
                  <a:pt x="2231640" y="753379"/>
                </a:lnTo>
                <a:lnTo>
                  <a:pt x="2222775" y="713238"/>
                </a:lnTo>
                <a:lnTo>
                  <a:pt x="2218452" y="686260"/>
                </a:lnTo>
                <a:lnTo>
                  <a:pt x="2212779" y="668820"/>
                </a:lnTo>
                <a:lnTo>
                  <a:pt x="2188581" y="622108"/>
                </a:lnTo>
                <a:lnTo>
                  <a:pt x="2162997" y="572166"/>
                </a:lnTo>
                <a:lnTo>
                  <a:pt x="2142506" y="542117"/>
                </a:lnTo>
                <a:lnTo>
                  <a:pt x="2108748" y="496567"/>
                </a:lnTo>
                <a:lnTo>
                  <a:pt x="2080217" y="461040"/>
                </a:lnTo>
                <a:lnTo>
                  <a:pt x="2040219" y="413258"/>
                </a:lnTo>
                <a:lnTo>
                  <a:pt x="1994499" y="365761"/>
                </a:lnTo>
                <a:lnTo>
                  <a:pt x="1914489" y="285679"/>
                </a:lnTo>
                <a:lnTo>
                  <a:pt x="1885738" y="263771"/>
                </a:lnTo>
                <a:lnTo>
                  <a:pt x="1816628" y="224667"/>
                </a:lnTo>
                <a:lnTo>
                  <a:pt x="1748726" y="200026"/>
                </a:lnTo>
                <a:lnTo>
                  <a:pt x="1723028" y="192355"/>
                </a:lnTo>
                <a:lnTo>
                  <a:pt x="1659007" y="181292"/>
                </a:lnTo>
                <a:lnTo>
                  <a:pt x="1588593" y="179967"/>
                </a:lnTo>
                <a:lnTo>
                  <a:pt x="1577304" y="17995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27"/>
          <p:cNvSpPr/>
          <p:nvPr/>
        </p:nvSpPr>
        <p:spPr>
          <a:xfrm>
            <a:off x="5566409" y="2160270"/>
            <a:ext cx="1483044" cy="908686"/>
          </a:xfrm>
          <a:custGeom>
            <a:avLst/>
            <a:gdLst/>
            <a:ahLst/>
            <a:cxnLst/>
            <a:rect l="0" t="0" r="0" b="0"/>
            <a:pathLst>
              <a:path w="1483044" h="908686">
                <a:moveTo>
                  <a:pt x="0" y="908685"/>
                </a:moveTo>
                <a:lnTo>
                  <a:pt x="7382" y="908685"/>
                </a:lnTo>
                <a:lnTo>
                  <a:pt x="15182" y="901840"/>
                </a:lnTo>
                <a:lnTo>
                  <a:pt x="20401" y="896753"/>
                </a:lnTo>
                <a:lnTo>
                  <a:pt x="23125" y="895015"/>
                </a:lnTo>
                <a:lnTo>
                  <a:pt x="28694" y="893084"/>
                </a:lnTo>
                <a:lnTo>
                  <a:pt x="30559" y="891617"/>
                </a:lnTo>
                <a:lnTo>
                  <a:pt x="31803" y="889686"/>
                </a:lnTo>
                <a:lnTo>
                  <a:pt x="32632" y="887446"/>
                </a:lnTo>
                <a:lnTo>
                  <a:pt x="35090" y="885001"/>
                </a:lnTo>
                <a:lnTo>
                  <a:pt x="66421" y="858989"/>
                </a:lnTo>
                <a:lnTo>
                  <a:pt x="74289" y="852307"/>
                </a:lnTo>
                <a:lnTo>
                  <a:pt x="117270" y="824154"/>
                </a:lnTo>
                <a:lnTo>
                  <a:pt x="157169" y="794445"/>
                </a:lnTo>
                <a:lnTo>
                  <a:pt x="196393" y="767795"/>
                </a:lnTo>
                <a:lnTo>
                  <a:pt x="211437" y="752216"/>
                </a:lnTo>
                <a:lnTo>
                  <a:pt x="256723" y="724987"/>
                </a:lnTo>
                <a:lnTo>
                  <a:pt x="299924" y="691443"/>
                </a:lnTo>
                <a:lnTo>
                  <a:pt x="327709" y="668640"/>
                </a:lnTo>
                <a:lnTo>
                  <a:pt x="360431" y="645792"/>
                </a:lnTo>
                <a:lnTo>
                  <a:pt x="437208" y="594360"/>
                </a:lnTo>
                <a:lnTo>
                  <a:pt x="462919" y="572664"/>
                </a:lnTo>
                <a:lnTo>
                  <a:pt x="497206" y="546576"/>
                </a:lnTo>
                <a:lnTo>
                  <a:pt x="534036" y="520539"/>
                </a:lnTo>
                <a:lnTo>
                  <a:pt x="573167" y="492712"/>
                </a:lnTo>
                <a:lnTo>
                  <a:pt x="609365" y="467919"/>
                </a:lnTo>
                <a:lnTo>
                  <a:pt x="640187" y="445665"/>
                </a:lnTo>
                <a:lnTo>
                  <a:pt x="679225" y="420596"/>
                </a:lnTo>
                <a:lnTo>
                  <a:pt x="700023" y="407911"/>
                </a:lnTo>
                <a:lnTo>
                  <a:pt x="728750" y="385657"/>
                </a:lnTo>
                <a:lnTo>
                  <a:pt x="772107" y="360588"/>
                </a:lnTo>
                <a:lnTo>
                  <a:pt x="817361" y="332741"/>
                </a:lnTo>
                <a:lnTo>
                  <a:pt x="862988" y="306568"/>
                </a:lnTo>
                <a:lnTo>
                  <a:pt x="908690" y="283053"/>
                </a:lnTo>
                <a:lnTo>
                  <a:pt x="945517" y="263255"/>
                </a:lnTo>
                <a:lnTo>
                  <a:pt x="984051" y="241831"/>
                </a:lnTo>
                <a:lnTo>
                  <a:pt x="1022139" y="223418"/>
                </a:lnTo>
                <a:lnTo>
                  <a:pt x="1061046" y="205898"/>
                </a:lnTo>
                <a:lnTo>
                  <a:pt x="1108326" y="182911"/>
                </a:lnTo>
                <a:lnTo>
                  <a:pt x="1169876" y="148592"/>
                </a:lnTo>
                <a:lnTo>
                  <a:pt x="1214667" y="126683"/>
                </a:lnTo>
                <a:lnTo>
                  <a:pt x="1257663" y="109655"/>
                </a:lnTo>
                <a:lnTo>
                  <a:pt x="1298506" y="88229"/>
                </a:lnTo>
                <a:lnTo>
                  <a:pt x="1336419" y="72496"/>
                </a:lnTo>
                <a:lnTo>
                  <a:pt x="1380056" y="57289"/>
                </a:lnTo>
                <a:lnTo>
                  <a:pt x="1419666" y="40017"/>
                </a:lnTo>
                <a:lnTo>
                  <a:pt x="1451423" y="20955"/>
                </a:lnTo>
                <a:lnTo>
                  <a:pt x="1462138" y="17321"/>
                </a:lnTo>
                <a:lnTo>
                  <a:pt x="1472659" y="9912"/>
                </a:lnTo>
                <a:lnTo>
                  <a:pt x="148304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8"/>
          <p:cNvSpPr/>
          <p:nvPr/>
        </p:nvSpPr>
        <p:spPr>
          <a:xfrm>
            <a:off x="5523547" y="3008947"/>
            <a:ext cx="137161" cy="128589"/>
          </a:xfrm>
          <a:custGeom>
            <a:avLst/>
            <a:gdLst/>
            <a:ahLst/>
            <a:cxnLst/>
            <a:rect l="0" t="0" r="0" b="0"/>
            <a:pathLst>
              <a:path w="137161" h="128589">
                <a:moveTo>
                  <a:pt x="137160" y="0"/>
                </a:moveTo>
                <a:lnTo>
                  <a:pt x="31537" y="105623"/>
                </a:lnTo>
                <a:lnTo>
                  <a:pt x="29597" y="108515"/>
                </a:lnTo>
                <a:lnTo>
                  <a:pt x="28304" y="111396"/>
                </a:lnTo>
                <a:lnTo>
                  <a:pt x="27442" y="114269"/>
                </a:lnTo>
                <a:lnTo>
                  <a:pt x="25915" y="116185"/>
                </a:lnTo>
                <a:lnTo>
                  <a:pt x="23944" y="117461"/>
                </a:lnTo>
                <a:lnTo>
                  <a:pt x="21678" y="118312"/>
                </a:lnTo>
                <a:lnTo>
                  <a:pt x="19214" y="119832"/>
                </a:lnTo>
                <a:lnTo>
                  <a:pt x="16620" y="121798"/>
                </a:lnTo>
                <a:lnTo>
                  <a:pt x="13937" y="124061"/>
                </a:lnTo>
                <a:lnTo>
                  <a:pt x="11196" y="125570"/>
                </a:lnTo>
                <a:lnTo>
                  <a:pt x="8417" y="126576"/>
                </a:lnTo>
                <a:lnTo>
                  <a:pt x="0" y="1285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9"/>
          <p:cNvSpPr/>
          <p:nvPr/>
        </p:nvSpPr>
        <p:spPr>
          <a:xfrm>
            <a:off x="5986462" y="2331720"/>
            <a:ext cx="137161" cy="205741"/>
          </a:xfrm>
          <a:custGeom>
            <a:avLst/>
            <a:gdLst/>
            <a:ahLst/>
            <a:cxnLst/>
            <a:rect l="0" t="0" r="0" b="0"/>
            <a:pathLst>
              <a:path w="137161" h="205741">
                <a:moveTo>
                  <a:pt x="0" y="0"/>
                </a:moveTo>
                <a:lnTo>
                  <a:pt x="0" y="8219"/>
                </a:lnTo>
                <a:lnTo>
                  <a:pt x="2540" y="10955"/>
                </a:lnTo>
                <a:lnTo>
                  <a:pt x="11931" y="20473"/>
                </a:lnTo>
                <a:lnTo>
                  <a:pt x="13670" y="23173"/>
                </a:lnTo>
                <a:lnTo>
                  <a:pt x="15601" y="28714"/>
                </a:lnTo>
                <a:lnTo>
                  <a:pt x="18999" y="34352"/>
                </a:lnTo>
                <a:lnTo>
                  <a:pt x="21238" y="37188"/>
                </a:lnTo>
                <a:lnTo>
                  <a:pt x="23684" y="40985"/>
                </a:lnTo>
                <a:lnTo>
                  <a:pt x="26267" y="45420"/>
                </a:lnTo>
                <a:lnTo>
                  <a:pt x="28941" y="50283"/>
                </a:lnTo>
                <a:lnTo>
                  <a:pt x="31676" y="54476"/>
                </a:lnTo>
                <a:lnTo>
                  <a:pt x="34453" y="58225"/>
                </a:lnTo>
                <a:lnTo>
                  <a:pt x="37256" y="61677"/>
                </a:lnTo>
                <a:lnTo>
                  <a:pt x="40077" y="64930"/>
                </a:lnTo>
                <a:lnTo>
                  <a:pt x="42911" y="68052"/>
                </a:lnTo>
                <a:lnTo>
                  <a:pt x="45752" y="71085"/>
                </a:lnTo>
                <a:lnTo>
                  <a:pt x="48599" y="75013"/>
                </a:lnTo>
                <a:lnTo>
                  <a:pt x="51450" y="79536"/>
                </a:lnTo>
                <a:lnTo>
                  <a:pt x="54302" y="84456"/>
                </a:lnTo>
                <a:lnTo>
                  <a:pt x="60012" y="95003"/>
                </a:lnTo>
                <a:lnTo>
                  <a:pt x="62868" y="100483"/>
                </a:lnTo>
                <a:lnTo>
                  <a:pt x="65724" y="105089"/>
                </a:lnTo>
                <a:lnTo>
                  <a:pt x="68581" y="109111"/>
                </a:lnTo>
                <a:lnTo>
                  <a:pt x="71438" y="112746"/>
                </a:lnTo>
                <a:lnTo>
                  <a:pt x="74296" y="117074"/>
                </a:lnTo>
                <a:lnTo>
                  <a:pt x="77153" y="121864"/>
                </a:lnTo>
                <a:lnTo>
                  <a:pt x="80010" y="126962"/>
                </a:lnTo>
                <a:lnTo>
                  <a:pt x="81916" y="132267"/>
                </a:lnTo>
                <a:lnTo>
                  <a:pt x="83185" y="137708"/>
                </a:lnTo>
                <a:lnTo>
                  <a:pt x="84032" y="143240"/>
                </a:lnTo>
                <a:lnTo>
                  <a:pt x="85549" y="147881"/>
                </a:lnTo>
                <a:lnTo>
                  <a:pt x="87512" y="151927"/>
                </a:lnTo>
                <a:lnTo>
                  <a:pt x="89774" y="155577"/>
                </a:lnTo>
                <a:lnTo>
                  <a:pt x="92234" y="158963"/>
                </a:lnTo>
                <a:lnTo>
                  <a:pt x="94827" y="162172"/>
                </a:lnTo>
                <a:lnTo>
                  <a:pt x="97508" y="165265"/>
                </a:lnTo>
                <a:lnTo>
                  <a:pt x="99295" y="168279"/>
                </a:lnTo>
                <a:lnTo>
                  <a:pt x="101281" y="174168"/>
                </a:lnTo>
                <a:lnTo>
                  <a:pt x="102763" y="176119"/>
                </a:lnTo>
                <a:lnTo>
                  <a:pt x="104704" y="177420"/>
                </a:lnTo>
                <a:lnTo>
                  <a:pt x="106950" y="178288"/>
                </a:lnTo>
                <a:lnTo>
                  <a:pt x="108448" y="179818"/>
                </a:lnTo>
                <a:lnTo>
                  <a:pt x="109446" y="181791"/>
                </a:lnTo>
                <a:lnTo>
                  <a:pt x="110111" y="184059"/>
                </a:lnTo>
                <a:lnTo>
                  <a:pt x="113391" y="189119"/>
                </a:lnTo>
                <a:lnTo>
                  <a:pt x="115599" y="191801"/>
                </a:lnTo>
                <a:lnTo>
                  <a:pt x="118023" y="193590"/>
                </a:lnTo>
                <a:lnTo>
                  <a:pt x="120592" y="194782"/>
                </a:lnTo>
                <a:lnTo>
                  <a:pt x="123258" y="195577"/>
                </a:lnTo>
                <a:lnTo>
                  <a:pt x="125034" y="197060"/>
                </a:lnTo>
                <a:lnTo>
                  <a:pt x="126219" y="199000"/>
                </a:lnTo>
                <a:lnTo>
                  <a:pt x="128547" y="205623"/>
                </a:lnTo>
                <a:lnTo>
                  <a:pt x="131109" y="205688"/>
                </a:lnTo>
                <a:lnTo>
                  <a:pt x="137160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0"/>
          <p:cNvSpPr/>
          <p:nvPr/>
        </p:nvSpPr>
        <p:spPr>
          <a:xfrm>
            <a:off x="6157912" y="2288857"/>
            <a:ext cx="162876" cy="154306"/>
          </a:xfrm>
          <a:custGeom>
            <a:avLst/>
            <a:gdLst/>
            <a:ahLst/>
            <a:cxnLst/>
            <a:rect l="0" t="0" r="0" b="0"/>
            <a:pathLst>
              <a:path w="162876" h="154306">
                <a:moveTo>
                  <a:pt x="0" y="0"/>
                </a:moveTo>
                <a:lnTo>
                  <a:pt x="0" y="87383"/>
                </a:lnTo>
                <a:lnTo>
                  <a:pt x="953" y="90640"/>
                </a:lnTo>
                <a:lnTo>
                  <a:pt x="2540" y="93764"/>
                </a:lnTo>
                <a:lnTo>
                  <a:pt x="4551" y="96800"/>
                </a:lnTo>
                <a:lnTo>
                  <a:pt x="5892" y="99776"/>
                </a:lnTo>
                <a:lnTo>
                  <a:pt x="6785" y="102712"/>
                </a:lnTo>
                <a:lnTo>
                  <a:pt x="7381" y="105622"/>
                </a:lnTo>
                <a:lnTo>
                  <a:pt x="8730" y="108515"/>
                </a:lnTo>
                <a:lnTo>
                  <a:pt x="10583" y="111396"/>
                </a:lnTo>
                <a:lnTo>
                  <a:pt x="15849" y="118312"/>
                </a:lnTo>
                <a:lnTo>
                  <a:pt x="19109" y="121798"/>
                </a:lnTo>
                <a:lnTo>
                  <a:pt x="28963" y="131797"/>
                </a:lnTo>
                <a:lnTo>
                  <a:pt x="31691" y="133585"/>
                </a:lnTo>
                <a:lnTo>
                  <a:pt x="34463" y="134777"/>
                </a:lnTo>
                <a:lnTo>
                  <a:pt x="37262" y="135571"/>
                </a:lnTo>
                <a:lnTo>
                  <a:pt x="40082" y="136101"/>
                </a:lnTo>
                <a:lnTo>
                  <a:pt x="42914" y="136454"/>
                </a:lnTo>
                <a:lnTo>
                  <a:pt x="45754" y="136689"/>
                </a:lnTo>
                <a:lnTo>
                  <a:pt x="48600" y="136846"/>
                </a:lnTo>
                <a:lnTo>
                  <a:pt x="54303" y="137021"/>
                </a:lnTo>
                <a:lnTo>
                  <a:pt x="68581" y="137142"/>
                </a:lnTo>
                <a:lnTo>
                  <a:pt x="88582" y="137159"/>
                </a:lnTo>
                <a:lnTo>
                  <a:pt x="92392" y="136207"/>
                </a:lnTo>
                <a:lnTo>
                  <a:pt x="96838" y="134620"/>
                </a:lnTo>
                <a:lnTo>
                  <a:pt x="101706" y="132609"/>
                </a:lnTo>
                <a:lnTo>
                  <a:pt x="105904" y="130316"/>
                </a:lnTo>
                <a:lnTo>
                  <a:pt x="109655" y="127835"/>
                </a:lnTo>
                <a:lnTo>
                  <a:pt x="113109" y="125228"/>
                </a:lnTo>
                <a:lnTo>
                  <a:pt x="116363" y="123491"/>
                </a:lnTo>
                <a:lnTo>
                  <a:pt x="119485" y="122332"/>
                </a:lnTo>
                <a:lnTo>
                  <a:pt x="122519" y="121560"/>
                </a:lnTo>
                <a:lnTo>
                  <a:pt x="124542" y="120093"/>
                </a:lnTo>
                <a:lnTo>
                  <a:pt x="125891" y="118161"/>
                </a:lnTo>
                <a:lnTo>
                  <a:pt x="126790" y="115922"/>
                </a:lnTo>
                <a:lnTo>
                  <a:pt x="128342" y="113476"/>
                </a:lnTo>
                <a:lnTo>
                  <a:pt x="130328" y="110894"/>
                </a:lnTo>
                <a:lnTo>
                  <a:pt x="132606" y="108219"/>
                </a:lnTo>
                <a:lnTo>
                  <a:pt x="136029" y="105484"/>
                </a:lnTo>
                <a:lnTo>
                  <a:pt x="140216" y="102707"/>
                </a:lnTo>
                <a:lnTo>
                  <a:pt x="144912" y="99904"/>
                </a:lnTo>
                <a:lnTo>
                  <a:pt x="148043" y="96130"/>
                </a:lnTo>
                <a:lnTo>
                  <a:pt x="150131" y="91709"/>
                </a:lnTo>
                <a:lnTo>
                  <a:pt x="151522" y="86857"/>
                </a:lnTo>
                <a:lnTo>
                  <a:pt x="153402" y="83622"/>
                </a:lnTo>
                <a:lnTo>
                  <a:pt x="155608" y="81466"/>
                </a:lnTo>
                <a:lnTo>
                  <a:pt x="158031" y="80028"/>
                </a:lnTo>
                <a:lnTo>
                  <a:pt x="159646" y="78117"/>
                </a:lnTo>
                <a:lnTo>
                  <a:pt x="160724" y="75891"/>
                </a:lnTo>
                <a:lnTo>
                  <a:pt x="161442" y="73454"/>
                </a:lnTo>
                <a:lnTo>
                  <a:pt x="161920" y="70877"/>
                </a:lnTo>
                <a:lnTo>
                  <a:pt x="162240" y="68206"/>
                </a:lnTo>
                <a:lnTo>
                  <a:pt x="162752" y="61627"/>
                </a:lnTo>
                <a:lnTo>
                  <a:pt x="162821" y="58187"/>
                </a:lnTo>
                <a:lnTo>
                  <a:pt x="162875" y="47280"/>
                </a:lnTo>
                <a:lnTo>
                  <a:pt x="161923" y="45807"/>
                </a:lnTo>
                <a:lnTo>
                  <a:pt x="160336" y="44826"/>
                </a:lnTo>
                <a:lnTo>
                  <a:pt x="156033" y="43735"/>
                </a:lnTo>
                <a:lnTo>
                  <a:pt x="150945" y="43250"/>
                </a:lnTo>
                <a:lnTo>
                  <a:pt x="149208" y="44074"/>
                </a:lnTo>
                <a:lnTo>
                  <a:pt x="148049" y="45575"/>
                </a:lnTo>
                <a:lnTo>
                  <a:pt x="147277" y="47528"/>
                </a:lnTo>
                <a:lnTo>
                  <a:pt x="145810" y="48831"/>
                </a:lnTo>
                <a:lnTo>
                  <a:pt x="143879" y="49699"/>
                </a:lnTo>
                <a:lnTo>
                  <a:pt x="141639" y="50277"/>
                </a:lnTo>
                <a:lnTo>
                  <a:pt x="136611" y="53461"/>
                </a:lnTo>
                <a:lnTo>
                  <a:pt x="133936" y="55643"/>
                </a:lnTo>
                <a:lnTo>
                  <a:pt x="131201" y="58050"/>
                </a:lnTo>
                <a:lnTo>
                  <a:pt x="128425" y="60608"/>
                </a:lnTo>
                <a:lnTo>
                  <a:pt x="125621" y="63265"/>
                </a:lnTo>
                <a:lnTo>
                  <a:pt x="121848" y="65989"/>
                </a:lnTo>
                <a:lnTo>
                  <a:pt x="117427" y="68758"/>
                </a:lnTo>
                <a:lnTo>
                  <a:pt x="112575" y="71556"/>
                </a:lnTo>
                <a:lnTo>
                  <a:pt x="108388" y="74374"/>
                </a:lnTo>
                <a:lnTo>
                  <a:pt x="104643" y="77205"/>
                </a:lnTo>
                <a:lnTo>
                  <a:pt x="101195" y="80045"/>
                </a:lnTo>
                <a:lnTo>
                  <a:pt x="97943" y="82891"/>
                </a:lnTo>
                <a:lnTo>
                  <a:pt x="94823" y="85741"/>
                </a:lnTo>
                <a:lnTo>
                  <a:pt x="91790" y="88593"/>
                </a:lnTo>
                <a:lnTo>
                  <a:pt x="89769" y="91447"/>
                </a:lnTo>
                <a:lnTo>
                  <a:pt x="88421" y="94302"/>
                </a:lnTo>
                <a:lnTo>
                  <a:pt x="87522" y="97158"/>
                </a:lnTo>
                <a:lnTo>
                  <a:pt x="86923" y="100967"/>
                </a:lnTo>
                <a:lnTo>
                  <a:pt x="86524" y="105411"/>
                </a:lnTo>
                <a:lnTo>
                  <a:pt x="86258" y="110279"/>
                </a:lnTo>
                <a:lnTo>
                  <a:pt x="85127" y="114477"/>
                </a:lnTo>
                <a:lnTo>
                  <a:pt x="83422" y="118228"/>
                </a:lnTo>
                <a:lnTo>
                  <a:pt x="81332" y="121681"/>
                </a:lnTo>
                <a:lnTo>
                  <a:pt x="79939" y="124936"/>
                </a:lnTo>
                <a:lnTo>
                  <a:pt x="79010" y="128058"/>
                </a:lnTo>
                <a:lnTo>
                  <a:pt x="78391" y="131092"/>
                </a:lnTo>
                <a:lnTo>
                  <a:pt x="77978" y="134067"/>
                </a:lnTo>
                <a:lnTo>
                  <a:pt x="77703" y="137003"/>
                </a:lnTo>
                <a:lnTo>
                  <a:pt x="77520" y="139913"/>
                </a:lnTo>
                <a:lnTo>
                  <a:pt x="78349" y="142805"/>
                </a:lnTo>
                <a:lnTo>
                  <a:pt x="79856" y="145686"/>
                </a:lnTo>
                <a:lnTo>
                  <a:pt x="85725" y="1543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1"/>
          <p:cNvSpPr/>
          <p:nvPr/>
        </p:nvSpPr>
        <p:spPr>
          <a:xfrm>
            <a:off x="6277927" y="2588895"/>
            <a:ext cx="368618" cy="253514"/>
          </a:xfrm>
          <a:custGeom>
            <a:avLst/>
            <a:gdLst/>
            <a:ahLst/>
            <a:cxnLst/>
            <a:rect l="0" t="0" r="0" b="0"/>
            <a:pathLst>
              <a:path w="368618" h="253514">
                <a:moveTo>
                  <a:pt x="0" y="0"/>
                </a:moveTo>
                <a:lnTo>
                  <a:pt x="8219" y="8219"/>
                </a:lnTo>
                <a:lnTo>
                  <a:pt x="8468" y="13018"/>
                </a:lnTo>
                <a:lnTo>
                  <a:pt x="9455" y="14394"/>
                </a:lnTo>
                <a:lnTo>
                  <a:pt x="11066" y="15311"/>
                </a:lnTo>
                <a:lnTo>
                  <a:pt x="13093" y="15922"/>
                </a:lnTo>
                <a:lnTo>
                  <a:pt x="17884" y="19141"/>
                </a:lnTo>
                <a:lnTo>
                  <a:pt x="20495" y="21333"/>
                </a:lnTo>
                <a:lnTo>
                  <a:pt x="23189" y="22795"/>
                </a:lnTo>
                <a:lnTo>
                  <a:pt x="31530" y="25804"/>
                </a:lnTo>
                <a:lnTo>
                  <a:pt x="40034" y="32304"/>
                </a:lnTo>
                <a:lnTo>
                  <a:pt x="47634" y="39311"/>
                </a:lnTo>
                <a:lnTo>
                  <a:pt x="49746" y="41283"/>
                </a:lnTo>
                <a:lnTo>
                  <a:pt x="60036" y="46945"/>
                </a:lnTo>
                <a:lnTo>
                  <a:pt x="70600" y="54655"/>
                </a:lnTo>
                <a:lnTo>
                  <a:pt x="76780" y="60168"/>
                </a:lnTo>
                <a:lnTo>
                  <a:pt x="82702" y="65794"/>
                </a:lnTo>
                <a:lnTo>
                  <a:pt x="88509" y="71469"/>
                </a:lnTo>
                <a:lnTo>
                  <a:pt x="92344" y="73363"/>
                </a:lnTo>
                <a:lnTo>
                  <a:pt x="101684" y="75468"/>
                </a:lnTo>
                <a:lnTo>
                  <a:pt x="109646" y="78944"/>
                </a:lnTo>
                <a:lnTo>
                  <a:pt x="117312" y="83663"/>
                </a:lnTo>
                <a:lnTo>
                  <a:pt x="127069" y="88936"/>
                </a:lnTo>
                <a:lnTo>
                  <a:pt x="131385" y="92628"/>
                </a:lnTo>
                <a:lnTo>
                  <a:pt x="135215" y="96994"/>
                </a:lnTo>
                <a:lnTo>
                  <a:pt x="138721" y="101810"/>
                </a:lnTo>
                <a:lnTo>
                  <a:pt x="145156" y="109701"/>
                </a:lnTo>
                <a:lnTo>
                  <a:pt x="148206" y="113139"/>
                </a:lnTo>
                <a:lnTo>
                  <a:pt x="156674" y="119499"/>
                </a:lnTo>
                <a:lnTo>
                  <a:pt x="165835" y="125500"/>
                </a:lnTo>
                <a:lnTo>
                  <a:pt x="173083" y="131343"/>
                </a:lnTo>
                <a:lnTo>
                  <a:pt x="182018" y="137114"/>
                </a:lnTo>
                <a:lnTo>
                  <a:pt x="191387" y="142854"/>
                </a:lnTo>
                <a:lnTo>
                  <a:pt x="198726" y="148580"/>
                </a:lnTo>
                <a:lnTo>
                  <a:pt x="207703" y="154301"/>
                </a:lnTo>
                <a:lnTo>
                  <a:pt x="217090" y="160018"/>
                </a:lnTo>
                <a:lnTo>
                  <a:pt x="224437" y="165734"/>
                </a:lnTo>
                <a:lnTo>
                  <a:pt x="233418" y="171449"/>
                </a:lnTo>
                <a:lnTo>
                  <a:pt x="243758" y="177165"/>
                </a:lnTo>
                <a:lnTo>
                  <a:pt x="254705" y="182880"/>
                </a:lnTo>
                <a:lnTo>
                  <a:pt x="263380" y="188594"/>
                </a:lnTo>
                <a:lnTo>
                  <a:pt x="270411" y="194309"/>
                </a:lnTo>
                <a:lnTo>
                  <a:pt x="276710" y="200025"/>
                </a:lnTo>
                <a:lnTo>
                  <a:pt x="285225" y="205740"/>
                </a:lnTo>
                <a:lnTo>
                  <a:pt x="294406" y="211455"/>
                </a:lnTo>
                <a:lnTo>
                  <a:pt x="301662" y="217170"/>
                </a:lnTo>
                <a:lnTo>
                  <a:pt x="308062" y="222885"/>
                </a:lnTo>
                <a:lnTo>
                  <a:pt x="311102" y="225742"/>
                </a:lnTo>
                <a:lnTo>
                  <a:pt x="315034" y="227647"/>
                </a:lnTo>
                <a:lnTo>
                  <a:pt x="324483" y="229764"/>
                </a:lnTo>
                <a:lnTo>
                  <a:pt x="332492" y="233244"/>
                </a:lnTo>
                <a:lnTo>
                  <a:pt x="342356" y="240559"/>
                </a:lnTo>
                <a:lnTo>
                  <a:pt x="349672" y="247013"/>
                </a:lnTo>
                <a:lnTo>
                  <a:pt x="351224" y="247543"/>
                </a:lnTo>
                <a:lnTo>
                  <a:pt x="358695" y="248463"/>
                </a:lnTo>
                <a:lnTo>
                  <a:pt x="359145" y="249462"/>
                </a:lnTo>
                <a:lnTo>
                  <a:pt x="359778" y="253513"/>
                </a:lnTo>
                <a:lnTo>
                  <a:pt x="359927" y="251420"/>
                </a:lnTo>
                <a:lnTo>
                  <a:pt x="360918" y="250481"/>
                </a:lnTo>
                <a:lnTo>
                  <a:pt x="362532" y="249854"/>
                </a:lnTo>
                <a:lnTo>
                  <a:pt x="368617" y="2486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2"/>
          <p:cNvSpPr/>
          <p:nvPr/>
        </p:nvSpPr>
        <p:spPr>
          <a:xfrm>
            <a:off x="6629548" y="2837497"/>
            <a:ext cx="102615" cy="68571"/>
          </a:xfrm>
          <a:custGeom>
            <a:avLst/>
            <a:gdLst/>
            <a:ahLst/>
            <a:cxnLst/>
            <a:rect l="0" t="0" r="0" b="0"/>
            <a:pathLst>
              <a:path w="102615" h="68571">
                <a:moveTo>
                  <a:pt x="77004" y="0"/>
                </a:moveTo>
                <a:lnTo>
                  <a:pt x="90023" y="0"/>
                </a:lnTo>
                <a:lnTo>
                  <a:pt x="91399" y="953"/>
                </a:lnTo>
                <a:lnTo>
                  <a:pt x="92315" y="2540"/>
                </a:lnTo>
                <a:lnTo>
                  <a:pt x="92926" y="4551"/>
                </a:lnTo>
                <a:lnTo>
                  <a:pt x="93334" y="6844"/>
                </a:lnTo>
                <a:lnTo>
                  <a:pt x="93606" y="9325"/>
                </a:lnTo>
                <a:lnTo>
                  <a:pt x="93787" y="11932"/>
                </a:lnTo>
                <a:lnTo>
                  <a:pt x="94860" y="13670"/>
                </a:lnTo>
                <a:lnTo>
                  <a:pt x="96528" y="14828"/>
                </a:lnTo>
                <a:lnTo>
                  <a:pt x="98593" y="15600"/>
                </a:lnTo>
                <a:lnTo>
                  <a:pt x="99969" y="17068"/>
                </a:lnTo>
                <a:lnTo>
                  <a:pt x="100886" y="18998"/>
                </a:lnTo>
                <a:lnTo>
                  <a:pt x="101498" y="21238"/>
                </a:lnTo>
                <a:lnTo>
                  <a:pt x="101906" y="23684"/>
                </a:lnTo>
                <a:lnTo>
                  <a:pt x="102178" y="26267"/>
                </a:lnTo>
                <a:lnTo>
                  <a:pt x="102614" y="32705"/>
                </a:lnTo>
                <a:lnTo>
                  <a:pt x="101697" y="34186"/>
                </a:lnTo>
                <a:lnTo>
                  <a:pt x="100135" y="36126"/>
                </a:lnTo>
                <a:lnTo>
                  <a:pt x="95332" y="41532"/>
                </a:lnTo>
                <a:lnTo>
                  <a:pt x="93985" y="41975"/>
                </a:lnTo>
                <a:lnTo>
                  <a:pt x="92134" y="42271"/>
                </a:lnTo>
                <a:lnTo>
                  <a:pt x="86872" y="42746"/>
                </a:lnTo>
                <a:lnTo>
                  <a:pt x="85487" y="42785"/>
                </a:lnTo>
                <a:lnTo>
                  <a:pt x="81409" y="42828"/>
                </a:lnTo>
                <a:lnTo>
                  <a:pt x="78989" y="41887"/>
                </a:lnTo>
                <a:lnTo>
                  <a:pt x="76422" y="40307"/>
                </a:lnTo>
                <a:lnTo>
                  <a:pt x="73759" y="38301"/>
                </a:lnTo>
                <a:lnTo>
                  <a:pt x="71030" y="36964"/>
                </a:lnTo>
                <a:lnTo>
                  <a:pt x="68260" y="36073"/>
                </a:lnTo>
                <a:lnTo>
                  <a:pt x="65459" y="35478"/>
                </a:lnTo>
                <a:lnTo>
                  <a:pt x="62640" y="34130"/>
                </a:lnTo>
                <a:lnTo>
                  <a:pt x="59808" y="32278"/>
                </a:lnTo>
                <a:lnTo>
                  <a:pt x="56967" y="30091"/>
                </a:lnTo>
                <a:lnTo>
                  <a:pt x="54121" y="28634"/>
                </a:lnTo>
                <a:lnTo>
                  <a:pt x="51272" y="27662"/>
                </a:lnTo>
                <a:lnTo>
                  <a:pt x="48419" y="27014"/>
                </a:lnTo>
                <a:lnTo>
                  <a:pt x="46518" y="25629"/>
                </a:lnTo>
                <a:lnTo>
                  <a:pt x="45250" y="23754"/>
                </a:lnTo>
                <a:lnTo>
                  <a:pt x="42863" y="17532"/>
                </a:lnTo>
                <a:lnTo>
                  <a:pt x="42813" y="16450"/>
                </a:lnTo>
                <a:lnTo>
                  <a:pt x="42715" y="8680"/>
                </a:lnTo>
                <a:lnTo>
                  <a:pt x="42715" y="8605"/>
                </a:lnTo>
                <a:lnTo>
                  <a:pt x="58315" y="8573"/>
                </a:lnTo>
                <a:lnTo>
                  <a:pt x="59782" y="9526"/>
                </a:lnTo>
                <a:lnTo>
                  <a:pt x="61713" y="11113"/>
                </a:lnTo>
                <a:lnTo>
                  <a:pt x="63952" y="13123"/>
                </a:lnTo>
                <a:lnTo>
                  <a:pt x="66398" y="14464"/>
                </a:lnTo>
                <a:lnTo>
                  <a:pt x="68981" y="15358"/>
                </a:lnTo>
                <a:lnTo>
                  <a:pt x="71655" y="15953"/>
                </a:lnTo>
                <a:lnTo>
                  <a:pt x="73438" y="17303"/>
                </a:lnTo>
                <a:lnTo>
                  <a:pt x="74627" y="19155"/>
                </a:lnTo>
                <a:lnTo>
                  <a:pt x="76534" y="24421"/>
                </a:lnTo>
                <a:lnTo>
                  <a:pt x="76691" y="25806"/>
                </a:lnTo>
                <a:lnTo>
                  <a:pt x="76795" y="27681"/>
                </a:lnTo>
                <a:lnTo>
                  <a:pt x="76911" y="32305"/>
                </a:lnTo>
                <a:lnTo>
                  <a:pt x="76962" y="37535"/>
                </a:lnTo>
                <a:lnTo>
                  <a:pt x="76024" y="40264"/>
                </a:lnTo>
                <a:lnTo>
                  <a:pt x="74446" y="43035"/>
                </a:lnTo>
                <a:lnTo>
                  <a:pt x="72441" y="45835"/>
                </a:lnTo>
                <a:lnTo>
                  <a:pt x="71105" y="48654"/>
                </a:lnTo>
                <a:lnTo>
                  <a:pt x="70214" y="51486"/>
                </a:lnTo>
                <a:lnTo>
                  <a:pt x="69620" y="54327"/>
                </a:lnTo>
                <a:lnTo>
                  <a:pt x="67319" y="56220"/>
                </a:lnTo>
                <a:lnTo>
                  <a:pt x="63879" y="57483"/>
                </a:lnTo>
                <a:lnTo>
                  <a:pt x="59682" y="58324"/>
                </a:lnTo>
                <a:lnTo>
                  <a:pt x="55931" y="59838"/>
                </a:lnTo>
                <a:lnTo>
                  <a:pt x="52478" y="61800"/>
                </a:lnTo>
                <a:lnTo>
                  <a:pt x="44643" y="67241"/>
                </a:lnTo>
                <a:lnTo>
                  <a:pt x="43047" y="67687"/>
                </a:lnTo>
                <a:lnTo>
                  <a:pt x="41031" y="67985"/>
                </a:lnTo>
                <a:lnTo>
                  <a:pt x="38735" y="68183"/>
                </a:lnTo>
                <a:lnTo>
                  <a:pt x="36251" y="68316"/>
                </a:lnTo>
                <a:lnTo>
                  <a:pt x="30952" y="68463"/>
                </a:lnTo>
                <a:lnTo>
                  <a:pt x="14110" y="68570"/>
                </a:lnTo>
                <a:lnTo>
                  <a:pt x="11262" y="67621"/>
                </a:lnTo>
                <a:lnTo>
                  <a:pt x="8411" y="66036"/>
                </a:lnTo>
                <a:lnTo>
                  <a:pt x="1543" y="61198"/>
                </a:lnTo>
                <a:lnTo>
                  <a:pt x="979" y="59849"/>
                </a:lnTo>
                <a:lnTo>
                  <a:pt x="603" y="57997"/>
                </a:lnTo>
                <a:lnTo>
                  <a:pt x="353" y="55809"/>
                </a:lnTo>
                <a:lnTo>
                  <a:pt x="186" y="53399"/>
                </a:lnTo>
                <a:lnTo>
                  <a:pt x="75" y="50839"/>
                </a:lnTo>
                <a:lnTo>
                  <a:pt x="0" y="48180"/>
                </a:lnTo>
                <a:lnTo>
                  <a:pt x="903" y="46408"/>
                </a:lnTo>
                <a:lnTo>
                  <a:pt x="2458" y="45226"/>
                </a:lnTo>
                <a:lnTo>
                  <a:pt x="4447" y="44438"/>
                </a:lnTo>
                <a:lnTo>
                  <a:pt x="6725" y="42961"/>
                </a:lnTo>
                <a:lnTo>
                  <a:pt x="9197" y="41023"/>
                </a:lnTo>
                <a:lnTo>
                  <a:pt x="11797" y="38778"/>
                </a:lnTo>
                <a:lnTo>
                  <a:pt x="14482" y="36330"/>
                </a:lnTo>
                <a:lnTo>
                  <a:pt x="20007" y="31069"/>
                </a:lnTo>
                <a:lnTo>
                  <a:pt x="23766" y="29285"/>
                </a:lnTo>
                <a:lnTo>
                  <a:pt x="28177" y="28096"/>
                </a:lnTo>
                <a:lnTo>
                  <a:pt x="33022" y="27303"/>
                </a:lnTo>
                <a:lnTo>
                  <a:pt x="37206" y="25822"/>
                </a:lnTo>
                <a:lnTo>
                  <a:pt x="40947" y="23882"/>
                </a:lnTo>
                <a:lnTo>
                  <a:pt x="44394" y="21637"/>
                </a:lnTo>
                <a:lnTo>
                  <a:pt x="47644" y="20140"/>
                </a:lnTo>
                <a:lnTo>
                  <a:pt x="50763" y="19142"/>
                </a:lnTo>
                <a:lnTo>
                  <a:pt x="53795" y="18476"/>
                </a:lnTo>
                <a:lnTo>
                  <a:pt x="56769" y="18032"/>
                </a:lnTo>
                <a:lnTo>
                  <a:pt x="59704" y="17737"/>
                </a:lnTo>
                <a:lnTo>
                  <a:pt x="62614" y="17539"/>
                </a:lnTo>
                <a:lnTo>
                  <a:pt x="65505" y="17408"/>
                </a:lnTo>
                <a:lnTo>
                  <a:pt x="71259" y="17262"/>
                </a:lnTo>
                <a:lnTo>
                  <a:pt x="74126" y="18175"/>
                </a:lnTo>
                <a:lnTo>
                  <a:pt x="76990" y="19737"/>
                </a:lnTo>
                <a:lnTo>
                  <a:pt x="83880" y="24536"/>
                </a:lnTo>
                <a:lnTo>
                  <a:pt x="84446" y="25883"/>
                </a:lnTo>
                <a:lnTo>
                  <a:pt x="84823" y="27732"/>
                </a:lnTo>
                <a:lnTo>
                  <a:pt x="85428" y="32995"/>
                </a:lnTo>
                <a:lnTo>
                  <a:pt x="84525" y="34379"/>
                </a:lnTo>
                <a:lnTo>
                  <a:pt x="82970" y="36254"/>
                </a:lnTo>
                <a:lnTo>
                  <a:pt x="78183" y="41557"/>
                </a:lnTo>
                <a:lnTo>
                  <a:pt x="72803" y="47027"/>
                </a:lnTo>
                <a:lnTo>
                  <a:pt x="70393" y="48496"/>
                </a:lnTo>
                <a:lnTo>
                  <a:pt x="67834" y="49476"/>
                </a:lnTo>
                <a:lnTo>
                  <a:pt x="65176" y="50129"/>
                </a:lnTo>
                <a:lnTo>
                  <a:pt x="62451" y="50564"/>
                </a:lnTo>
                <a:lnTo>
                  <a:pt x="59682" y="50854"/>
                </a:lnTo>
                <a:lnTo>
                  <a:pt x="56884" y="51048"/>
                </a:lnTo>
                <a:lnTo>
                  <a:pt x="54065" y="51177"/>
                </a:lnTo>
                <a:lnTo>
                  <a:pt x="48394" y="51321"/>
                </a:lnTo>
                <a:lnTo>
                  <a:pt x="39846" y="51401"/>
                </a:lnTo>
                <a:lnTo>
                  <a:pt x="36992" y="50460"/>
                </a:lnTo>
                <a:lnTo>
                  <a:pt x="34137" y="48880"/>
                </a:lnTo>
                <a:lnTo>
                  <a:pt x="31281" y="46874"/>
                </a:lnTo>
                <a:lnTo>
                  <a:pt x="28424" y="45537"/>
                </a:lnTo>
                <a:lnTo>
                  <a:pt x="25568" y="44646"/>
                </a:lnTo>
                <a:lnTo>
                  <a:pt x="16996" y="428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3"/>
          <p:cNvSpPr/>
          <p:nvPr/>
        </p:nvSpPr>
        <p:spPr>
          <a:xfrm>
            <a:off x="6603682" y="2520314"/>
            <a:ext cx="162513" cy="180024"/>
          </a:xfrm>
          <a:custGeom>
            <a:avLst/>
            <a:gdLst/>
            <a:ahLst/>
            <a:cxnLst/>
            <a:rect l="0" t="0" r="0" b="0"/>
            <a:pathLst>
              <a:path w="162513" h="180024">
                <a:moveTo>
                  <a:pt x="17145" y="0"/>
                </a:moveTo>
                <a:lnTo>
                  <a:pt x="8677" y="0"/>
                </a:lnTo>
                <a:lnTo>
                  <a:pt x="8603" y="4552"/>
                </a:lnTo>
                <a:lnTo>
                  <a:pt x="8582" y="7381"/>
                </a:lnTo>
                <a:lnTo>
                  <a:pt x="4025" y="12771"/>
                </a:lnTo>
                <a:lnTo>
                  <a:pt x="2683" y="15182"/>
                </a:lnTo>
                <a:lnTo>
                  <a:pt x="1193" y="20400"/>
                </a:lnTo>
                <a:lnTo>
                  <a:pt x="530" y="25895"/>
                </a:lnTo>
                <a:lnTo>
                  <a:pt x="235" y="31512"/>
                </a:lnTo>
                <a:lnTo>
                  <a:pt x="104" y="37183"/>
                </a:lnTo>
                <a:lnTo>
                  <a:pt x="0" y="128262"/>
                </a:lnTo>
                <a:lnTo>
                  <a:pt x="953" y="131228"/>
                </a:lnTo>
                <a:lnTo>
                  <a:pt x="2541" y="133206"/>
                </a:lnTo>
                <a:lnTo>
                  <a:pt x="6843" y="136355"/>
                </a:lnTo>
                <a:lnTo>
                  <a:pt x="9325" y="138529"/>
                </a:lnTo>
                <a:lnTo>
                  <a:pt x="11932" y="140930"/>
                </a:lnTo>
                <a:lnTo>
                  <a:pt x="17368" y="146139"/>
                </a:lnTo>
                <a:lnTo>
                  <a:pt x="20151" y="148861"/>
                </a:lnTo>
                <a:lnTo>
                  <a:pt x="22007" y="151628"/>
                </a:lnTo>
                <a:lnTo>
                  <a:pt x="24068" y="157243"/>
                </a:lnTo>
                <a:lnTo>
                  <a:pt x="25570" y="159122"/>
                </a:lnTo>
                <a:lnTo>
                  <a:pt x="27524" y="160374"/>
                </a:lnTo>
                <a:lnTo>
                  <a:pt x="29780" y="161208"/>
                </a:lnTo>
                <a:lnTo>
                  <a:pt x="34825" y="164676"/>
                </a:lnTo>
                <a:lnTo>
                  <a:pt x="37504" y="166934"/>
                </a:lnTo>
                <a:lnTo>
                  <a:pt x="40243" y="168440"/>
                </a:lnTo>
                <a:lnTo>
                  <a:pt x="43021" y="169443"/>
                </a:lnTo>
                <a:lnTo>
                  <a:pt x="45826" y="170112"/>
                </a:lnTo>
                <a:lnTo>
                  <a:pt x="48648" y="171511"/>
                </a:lnTo>
                <a:lnTo>
                  <a:pt x="51482" y="173396"/>
                </a:lnTo>
                <a:lnTo>
                  <a:pt x="54324" y="175605"/>
                </a:lnTo>
                <a:lnTo>
                  <a:pt x="57171" y="177078"/>
                </a:lnTo>
                <a:lnTo>
                  <a:pt x="60022" y="178059"/>
                </a:lnTo>
                <a:lnTo>
                  <a:pt x="62874" y="178714"/>
                </a:lnTo>
                <a:lnTo>
                  <a:pt x="66681" y="179150"/>
                </a:lnTo>
                <a:lnTo>
                  <a:pt x="71125" y="179441"/>
                </a:lnTo>
                <a:lnTo>
                  <a:pt x="80189" y="179764"/>
                </a:lnTo>
                <a:lnTo>
                  <a:pt x="90646" y="179946"/>
                </a:lnTo>
                <a:lnTo>
                  <a:pt x="114269" y="180020"/>
                </a:lnTo>
                <a:lnTo>
                  <a:pt x="117137" y="179069"/>
                </a:lnTo>
                <a:lnTo>
                  <a:pt x="120002" y="177482"/>
                </a:lnTo>
                <a:lnTo>
                  <a:pt x="122864" y="175472"/>
                </a:lnTo>
                <a:lnTo>
                  <a:pt x="125724" y="174131"/>
                </a:lnTo>
                <a:lnTo>
                  <a:pt x="128583" y="173238"/>
                </a:lnTo>
                <a:lnTo>
                  <a:pt x="131442" y="172642"/>
                </a:lnTo>
                <a:lnTo>
                  <a:pt x="133348" y="171292"/>
                </a:lnTo>
                <a:lnTo>
                  <a:pt x="134619" y="169440"/>
                </a:lnTo>
                <a:lnTo>
                  <a:pt x="135466" y="167253"/>
                </a:lnTo>
                <a:lnTo>
                  <a:pt x="136983" y="165794"/>
                </a:lnTo>
                <a:lnTo>
                  <a:pt x="138947" y="164822"/>
                </a:lnTo>
                <a:lnTo>
                  <a:pt x="141209" y="164174"/>
                </a:lnTo>
                <a:lnTo>
                  <a:pt x="146262" y="160914"/>
                </a:lnTo>
                <a:lnTo>
                  <a:pt x="148943" y="158711"/>
                </a:lnTo>
                <a:lnTo>
                  <a:pt x="150730" y="156290"/>
                </a:lnTo>
                <a:lnTo>
                  <a:pt x="152717" y="151060"/>
                </a:lnTo>
                <a:lnTo>
                  <a:pt x="153834" y="147311"/>
                </a:lnTo>
                <a:lnTo>
                  <a:pt x="156636" y="143895"/>
                </a:lnTo>
                <a:lnTo>
                  <a:pt x="158717" y="141650"/>
                </a:lnTo>
                <a:lnTo>
                  <a:pt x="160103" y="139201"/>
                </a:lnTo>
                <a:lnTo>
                  <a:pt x="161645" y="133940"/>
                </a:lnTo>
                <a:lnTo>
                  <a:pt x="162329" y="128427"/>
                </a:lnTo>
                <a:lnTo>
                  <a:pt x="162512" y="125623"/>
                </a:lnTo>
                <a:lnTo>
                  <a:pt x="161681" y="123754"/>
                </a:lnTo>
                <a:lnTo>
                  <a:pt x="160175" y="122508"/>
                </a:lnTo>
                <a:lnTo>
                  <a:pt x="158219" y="121677"/>
                </a:lnTo>
                <a:lnTo>
                  <a:pt x="156914" y="120171"/>
                </a:lnTo>
                <a:lnTo>
                  <a:pt x="156044" y="118214"/>
                </a:lnTo>
                <a:lnTo>
                  <a:pt x="154648" y="112780"/>
                </a:lnTo>
                <a:lnTo>
                  <a:pt x="149856" y="107289"/>
                </a:lnTo>
                <a:lnTo>
                  <a:pt x="147529" y="105816"/>
                </a:lnTo>
                <a:lnTo>
                  <a:pt x="145025" y="104834"/>
                </a:lnTo>
                <a:lnTo>
                  <a:pt x="138714" y="103258"/>
                </a:lnTo>
                <a:lnTo>
                  <a:pt x="135310" y="103043"/>
                </a:lnTo>
                <a:lnTo>
                  <a:pt x="130623" y="102947"/>
                </a:lnTo>
                <a:lnTo>
                  <a:pt x="117049" y="102881"/>
                </a:lnTo>
                <a:lnTo>
                  <a:pt x="115180" y="103830"/>
                </a:lnTo>
                <a:lnTo>
                  <a:pt x="113935" y="105415"/>
                </a:lnTo>
                <a:lnTo>
                  <a:pt x="113104" y="107424"/>
                </a:lnTo>
                <a:lnTo>
                  <a:pt x="111598" y="108764"/>
                </a:lnTo>
                <a:lnTo>
                  <a:pt x="109641" y="109657"/>
                </a:lnTo>
                <a:lnTo>
                  <a:pt x="107384" y="110252"/>
                </a:lnTo>
                <a:lnTo>
                  <a:pt x="105879" y="111602"/>
                </a:lnTo>
                <a:lnTo>
                  <a:pt x="104876" y="113454"/>
                </a:lnTo>
                <a:lnTo>
                  <a:pt x="104208" y="115641"/>
                </a:lnTo>
                <a:lnTo>
                  <a:pt x="100925" y="120612"/>
                </a:lnTo>
                <a:lnTo>
                  <a:pt x="98715" y="123270"/>
                </a:lnTo>
                <a:lnTo>
                  <a:pt x="97243" y="125995"/>
                </a:lnTo>
                <a:lnTo>
                  <a:pt x="95606" y="131563"/>
                </a:lnTo>
                <a:lnTo>
                  <a:pt x="95171" y="134381"/>
                </a:lnTo>
                <a:lnTo>
                  <a:pt x="94879" y="137213"/>
                </a:lnTo>
                <a:lnTo>
                  <a:pt x="94685" y="140053"/>
                </a:lnTo>
                <a:lnTo>
                  <a:pt x="94556" y="142899"/>
                </a:lnTo>
                <a:lnTo>
                  <a:pt x="94413" y="148601"/>
                </a:lnTo>
                <a:lnTo>
                  <a:pt x="94298" y="18002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4"/>
          <p:cNvSpPr/>
          <p:nvPr/>
        </p:nvSpPr>
        <p:spPr>
          <a:xfrm>
            <a:off x="6406515" y="2537460"/>
            <a:ext cx="102838" cy="145733"/>
          </a:xfrm>
          <a:custGeom>
            <a:avLst/>
            <a:gdLst/>
            <a:ahLst/>
            <a:cxnLst/>
            <a:rect l="0" t="0" r="0" b="0"/>
            <a:pathLst>
              <a:path w="102838" h="145733">
                <a:moveTo>
                  <a:pt x="0" y="0"/>
                </a:moveTo>
                <a:lnTo>
                  <a:pt x="7381" y="7380"/>
                </a:lnTo>
                <a:lnTo>
                  <a:pt x="10583" y="8042"/>
                </a:lnTo>
                <a:lnTo>
                  <a:pt x="12770" y="8219"/>
                </a:lnTo>
                <a:lnTo>
                  <a:pt x="15181" y="9289"/>
                </a:lnTo>
                <a:lnTo>
                  <a:pt x="17740" y="10955"/>
                </a:lnTo>
                <a:lnTo>
                  <a:pt x="24142" y="15922"/>
                </a:lnTo>
                <a:lnTo>
                  <a:pt x="25619" y="17282"/>
                </a:lnTo>
                <a:lnTo>
                  <a:pt x="29801" y="21333"/>
                </a:lnTo>
                <a:lnTo>
                  <a:pt x="32250" y="22795"/>
                </a:lnTo>
                <a:lnTo>
                  <a:pt x="34835" y="23769"/>
                </a:lnTo>
                <a:lnTo>
                  <a:pt x="37511" y="24418"/>
                </a:lnTo>
                <a:lnTo>
                  <a:pt x="40247" y="25804"/>
                </a:lnTo>
                <a:lnTo>
                  <a:pt x="43024" y="27680"/>
                </a:lnTo>
                <a:lnTo>
                  <a:pt x="45827" y="29883"/>
                </a:lnTo>
                <a:lnTo>
                  <a:pt x="48649" y="31352"/>
                </a:lnTo>
                <a:lnTo>
                  <a:pt x="51483" y="32331"/>
                </a:lnTo>
                <a:lnTo>
                  <a:pt x="54324" y="32984"/>
                </a:lnTo>
                <a:lnTo>
                  <a:pt x="57171" y="34372"/>
                </a:lnTo>
                <a:lnTo>
                  <a:pt x="60021" y="36249"/>
                </a:lnTo>
                <a:lnTo>
                  <a:pt x="66889" y="41556"/>
                </a:lnTo>
                <a:lnTo>
                  <a:pt x="68405" y="42944"/>
                </a:lnTo>
                <a:lnTo>
                  <a:pt x="72630" y="47026"/>
                </a:lnTo>
                <a:lnTo>
                  <a:pt x="75090" y="48495"/>
                </a:lnTo>
                <a:lnTo>
                  <a:pt x="77682" y="49475"/>
                </a:lnTo>
                <a:lnTo>
                  <a:pt x="80363" y="50128"/>
                </a:lnTo>
                <a:lnTo>
                  <a:pt x="83103" y="51516"/>
                </a:lnTo>
                <a:lnTo>
                  <a:pt x="85882" y="53394"/>
                </a:lnTo>
                <a:lnTo>
                  <a:pt x="92635" y="58701"/>
                </a:lnTo>
                <a:lnTo>
                  <a:pt x="93189" y="60089"/>
                </a:lnTo>
                <a:lnTo>
                  <a:pt x="93805" y="64171"/>
                </a:lnTo>
                <a:lnTo>
                  <a:pt x="94921" y="65640"/>
                </a:lnTo>
                <a:lnTo>
                  <a:pt x="96618" y="66620"/>
                </a:lnTo>
                <a:lnTo>
                  <a:pt x="101635" y="68192"/>
                </a:lnTo>
                <a:lnTo>
                  <a:pt x="102046" y="69274"/>
                </a:lnTo>
                <a:lnTo>
                  <a:pt x="102503" y="73016"/>
                </a:lnTo>
                <a:lnTo>
                  <a:pt x="102837" y="76789"/>
                </a:lnTo>
                <a:lnTo>
                  <a:pt x="100315" y="79531"/>
                </a:lnTo>
                <a:lnTo>
                  <a:pt x="82470" y="97549"/>
                </a:lnTo>
                <a:lnTo>
                  <a:pt x="65687" y="114334"/>
                </a:lnTo>
                <a:lnTo>
                  <a:pt x="62841" y="116228"/>
                </a:lnTo>
                <a:lnTo>
                  <a:pt x="59992" y="117490"/>
                </a:lnTo>
                <a:lnTo>
                  <a:pt x="57139" y="118331"/>
                </a:lnTo>
                <a:lnTo>
                  <a:pt x="54285" y="119845"/>
                </a:lnTo>
                <a:lnTo>
                  <a:pt x="51430" y="121807"/>
                </a:lnTo>
                <a:lnTo>
                  <a:pt x="48574" y="124067"/>
                </a:lnTo>
                <a:lnTo>
                  <a:pt x="45717" y="125573"/>
                </a:lnTo>
                <a:lnTo>
                  <a:pt x="42861" y="126578"/>
                </a:lnTo>
                <a:lnTo>
                  <a:pt x="40004" y="127248"/>
                </a:lnTo>
                <a:lnTo>
                  <a:pt x="37146" y="128647"/>
                </a:lnTo>
                <a:lnTo>
                  <a:pt x="34289" y="130532"/>
                </a:lnTo>
                <a:lnTo>
                  <a:pt x="31432" y="132741"/>
                </a:lnTo>
                <a:lnTo>
                  <a:pt x="28574" y="135166"/>
                </a:lnTo>
                <a:lnTo>
                  <a:pt x="25717" y="137736"/>
                </a:lnTo>
                <a:lnTo>
                  <a:pt x="17646" y="145264"/>
                </a:lnTo>
                <a:lnTo>
                  <a:pt x="14828" y="145524"/>
                </a:lnTo>
                <a:lnTo>
                  <a:pt x="8572" y="14573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5"/>
          <p:cNvSpPr/>
          <p:nvPr/>
        </p:nvSpPr>
        <p:spPr>
          <a:xfrm>
            <a:off x="6406515" y="2528887"/>
            <a:ext cx="34290" cy="17146"/>
          </a:xfrm>
          <a:custGeom>
            <a:avLst/>
            <a:gdLst/>
            <a:ahLst/>
            <a:cxnLst/>
            <a:rect l="0" t="0" r="0" b="0"/>
            <a:pathLst>
              <a:path w="34290" h="17146">
                <a:moveTo>
                  <a:pt x="0" y="0"/>
                </a:moveTo>
                <a:lnTo>
                  <a:pt x="12770" y="12770"/>
                </a:lnTo>
                <a:lnTo>
                  <a:pt x="15181" y="14229"/>
                </a:lnTo>
                <a:lnTo>
                  <a:pt x="17740" y="15201"/>
                </a:lnTo>
                <a:lnTo>
                  <a:pt x="24142" y="16761"/>
                </a:lnTo>
                <a:lnTo>
                  <a:pt x="25619" y="16889"/>
                </a:lnTo>
                <a:lnTo>
                  <a:pt x="27557" y="16975"/>
                </a:lnTo>
                <a:lnTo>
                  <a:pt x="34289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6"/>
          <p:cNvSpPr/>
          <p:nvPr/>
        </p:nvSpPr>
        <p:spPr>
          <a:xfrm>
            <a:off x="5583554" y="3120389"/>
            <a:ext cx="222887" cy="25719"/>
          </a:xfrm>
          <a:custGeom>
            <a:avLst/>
            <a:gdLst/>
            <a:ahLst/>
            <a:cxnLst/>
            <a:rect l="0" t="0" r="0" b="0"/>
            <a:pathLst>
              <a:path w="222887" h="25719">
                <a:moveTo>
                  <a:pt x="0" y="25718"/>
                </a:moveTo>
                <a:lnTo>
                  <a:pt x="44644" y="25718"/>
                </a:lnTo>
                <a:lnTo>
                  <a:pt x="47860" y="24766"/>
                </a:lnTo>
                <a:lnTo>
                  <a:pt x="50957" y="23178"/>
                </a:lnTo>
                <a:lnTo>
                  <a:pt x="53974" y="21167"/>
                </a:lnTo>
                <a:lnTo>
                  <a:pt x="57891" y="19827"/>
                </a:lnTo>
                <a:lnTo>
                  <a:pt x="62406" y="18933"/>
                </a:lnTo>
                <a:lnTo>
                  <a:pt x="67322" y="18337"/>
                </a:lnTo>
                <a:lnTo>
                  <a:pt x="71551" y="17940"/>
                </a:lnTo>
                <a:lnTo>
                  <a:pt x="75324" y="17675"/>
                </a:lnTo>
                <a:lnTo>
                  <a:pt x="78791" y="17498"/>
                </a:lnTo>
                <a:lnTo>
                  <a:pt x="83007" y="16429"/>
                </a:lnTo>
                <a:lnTo>
                  <a:pt x="87724" y="14763"/>
                </a:lnTo>
                <a:lnTo>
                  <a:pt x="92773" y="12699"/>
                </a:lnTo>
                <a:lnTo>
                  <a:pt x="97091" y="11324"/>
                </a:lnTo>
                <a:lnTo>
                  <a:pt x="100923" y="10407"/>
                </a:lnTo>
                <a:lnTo>
                  <a:pt x="104430" y="9796"/>
                </a:lnTo>
                <a:lnTo>
                  <a:pt x="108672" y="9388"/>
                </a:lnTo>
                <a:lnTo>
                  <a:pt x="113406" y="9116"/>
                </a:lnTo>
                <a:lnTo>
                  <a:pt x="122793" y="8814"/>
                </a:lnTo>
                <a:lnTo>
                  <a:pt x="134385" y="8645"/>
                </a:lnTo>
                <a:lnTo>
                  <a:pt x="165348" y="8576"/>
                </a:lnTo>
                <a:lnTo>
                  <a:pt x="169287" y="7622"/>
                </a:lnTo>
                <a:lnTo>
                  <a:pt x="173818" y="6034"/>
                </a:lnTo>
                <a:lnTo>
                  <a:pt x="178744" y="4023"/>
                </a:lnTo>
                <a:lnTo>
                  <a:pt x="182981" y="2682"/>
                </a:lnTo>
                <a:lnTo>
                  <a:pt x="186757" y="1788"/>
                </a:lnTo>
                <a:lnTo>
                  <a:pt x="190228" y="1192"/>
                </a:lnTo>
                <a:lnTo>
                  <a:pt x="196623" y="530"/>
                </a:lnTo>
                <a:lnTo>
                  <a:pt x="199663" y="354"/>
                </a:lnTo>
                <a:lnTo>
                  <a:pt x="208119" y="157"/>
                </a:lnTo>
                <a:lnTo>
                  <a:pt x="222886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7"/>
          <p:cNvSpPr/>
          <p:nvPr/>
        </p:nvSpPr>
        <p:spPr>
          <a:xfrm>
            <a:off x="5909309" y="3068955"/>
            <a:ext cx="111444" cy="17146"/>
          </a:xfrm>
          <a:custGeom>
            <a:avLst/>
            <a:gdLst/>
            <a:ahLst/>
            <a:cxnLst/>
            <a:rect l="0" t="0" r="0" b="0"/>
            <a:pathLst>
              <a:path w="111444" h="17146">
                <a:moveTo>
                  <a:pt x="0" y="17145"/>
                </a:moveTo>
                <a:lnTo>
                  <a:pt x="28694" y="17145"/>
                </a:lnTo>
                <a:lnTo>
                  <a:pt x="31512" y="16192"/>
                </a:lnTo>
                <a:lnTo>
                  <a:pt x="34343" y="14605"/>
                </a:lnTo>
                <a:lnTo>
                  <a:pt x="37183" y="12594"/>
                </a:lnTo>
                <a:lnTo>
                  <a:pt x="40029" y="11253"/>
                </a:lnTo>
                <a:lnTo>
                  <a:pt x="42879" y="10359"/>
                </a:lnTo>
                <a:lnTo>
                  <a:pt x="45731" y="9764"/>
                </a:lnTo>
                <a:lnTo>
                  <a:pt x="49538" y="9366"/>
                </a:lnTo>
                <a:lnTo>
                  <a:pt x="53980" y="9102"/>
                </a:lnTo>
                <a:lnTo>
                  <a:pt x="58847" y="8925"/>
                </a:lnTo>
                <a:lnTo>
                  <a:pt x="63044" y="7855"/>
                </a:lnTo>
                <a:lnTo>
                  <a:pt x="66795" y="6189"/>
                </a:lnTo>
                <a:lnTo>
                  <a:pt x="70248" y="4126"/>
                </a:lnTo>
                <a:lnTo>
                  <a:pt x="73502" y="2750"/>
                </a:lnTo>
                <a:lnTo>
                  <a:pt x="76624" y="1833"/>
                </a:lnTo>
                <a:lnTo>
                  <a:pt x="79657" y="1222"/>
                </a:lnTo>
                <a:lnTo>
                  <a:pt x="83586" y="815"/>
                </a:lnTo>
                <a:lnTo>
                  <a:pt x="88109" y="543"/>
                </a:lnTo>
                <a:lnTo>
                  <a:pt x="97262" y="241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8"/>
          <p:cNvSpPr/>
          <p:nvPr/>
        </p:nvSpPr>
        <p:spPr>
          <a:xfrm>
            <a:off x="6329362" y="2983230"/>
            <a:ext cx="111443" cy="17146"/>
          </a:xfrm>
          <a:custGeom>
            <a:avLst/>
            <a:gdLst/>
            <a:ahLst/>
            <a:cxnLst/>
            <a:rect l="0" t="0" r="0" b="0"/>
            <a:pathLst>
              <a:path w="111443" h="17146">
                <a:moveTo>
                  <a:pt x="0" y="17145"/>
                </a:moveTo>
                <a:lnTo>
                  <a:pt x="45476" y="17145"/>
                </a:lnTo>
                <a:lnTo>
                  <a:pt x="49367" y="16192"/>
                </a:lnTo>
                <a:lnTo>
                  <a:pt x="53866" y="14605"/>
                </a:lnTo>
                <a:lnTo>
                  <a:pt x="58771" y="12594"/>
                </a:lnTo>
                <a:lnTo>
                  <a:pt x="63946" y="11253"/>
                </a:lnTo>
                <a:lnTo>
                  <a:pt x="69300" y="10359"/>
                </a:lnTo>
                <a:lnTo>
                  <a:pt x="74776" y="9764"/>
                </a:lnTo>
                <a:lnTo>
                  <a:pt x="79378" y="8414"/>
                </a:lnTo>
                <a:lnTo>
                  <a:pt x="83399" y="6562"/>
                </a:lnTo>
                <a:lnTo>
                  <a:pt x="87032" y="4374"/>
                </a:lnTo>
                <a:lnTo>
                  <a:pt x="91358" y="2916"/>
                </a:lnTo>
                <a:lnTo>
                  <a:pt x="96148" y="1944"/>
                </a:lnTo>
                <a:lnTo>
                  <a:pt x="111442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9"/>
          <p:cNvSpPr/>
          <p:nvPr/>
        </p:nvSpPr>
        <p:spPr>
          <a:xfrm>
            <a:off x="6569392" y="2897505"/>
            <a:ext cx="222886" cy="42863"/>
          </a:xfrm>
          <a:custGeom>
            <a:avLst/>
            <a:gdLst/>
            <a:ahLst/>
            <a:cxnLst/>
            <a:rect l="0" t="0" r="0" b="0"/>
            <a:pathLst>
              <a:path w="222886" h="42863">
                <a:moveTo>
                  <a:pt x="0" y="42862"/>
                </a:moveTo>
                <a:lnTo>
                  <a:pt x="15600" y="42862"/>
                </a:lnTo>
                <a:lnTo>
                  <a:pt x="17067" y="41909"/>
                </a:lnTo>
                <a:lnTo>
                  <a:pt x="18999" y="40322"/>
                </a:lnTo>
                <a:lnTo>
                  <a:pt x="21239" y="38311"/>
                </a:lnTo>
                <a:lnTo>
                  <a:pt x="24637" y="36971"/>
                </a:lnTo>
                <a:lnTo>
                  <a:pt x="28806" y="36077"/>
                </a:lnTo>
                <a:lnTo>
                  <a:pt x="33492" y="35481"/>
                </a:lnTo>
                <a:lnTo>
                  <a:pt x="37568" y="35084"/>
                </a:lnTo>
                <a:lnTo>
                  <a:pt x="41238" y="34819"/>
                </a:lnTo>
                <a:lnTo>
                  <a:pt x="44637" y="34642"/>
                </a:lnTo>
                <a:lnTo>
                  <a:pt x="47856" y="33573"/>
                </a:lnTo>
                <a:lnTo>
                  <a:pt x="50954" y="31907"/>
                </a:lnTo>
                <a:lnTo>
                  <a:pt x="53971" y="29844"/>
                </a:lnTo>
                <a:lnTo>
                  <a:pt x="57888" y="28468"/>
                </a:lnTo>
                <a:lnTo>
                  <a:pt x="62405" y="27551"/>
                </a:lnTo>
                <a:lnTo>
                  <a:pt x="67321" y="26940"/>
                </a:lnTo>
                <a:lnTo>
                  <a:pt x="72503" y="26532"/>
                </a:lnTo>
                <a:lnTo>
                  <a:pt x="77863" y="26260"/>
                </a:lnTo>
                <a:lnTo>
                  <a:pt x="83341" y="26079"/>
                </a:lnTo>
                <a:lnTo>
                  <a:pt x="87946" y="25006"/>
                </a:lnTo>
                <a:lnTo>
                  <a:pt x="91968" y="23338"/>
                </a:lnTo>
                <a:lnTo>
                  <a:pt x="95602" y="21274"/>
                </a:lnTo>
                <a:lnTo>
                  <a:pt x="100883" y="19897"/>
                </a:lnTo>
                <a:lnTo>
                  <a:pt x="107260" y="18980"/>
                </a:lnTo>
                <a:lnTo>
                  <a:pt x="114369" y="18368"/>
                </a:lnTo>
                <a:lnTo>
                  <a:pt x="121014" y="17008"/>
                </a:lnTo>
                <a:lnTo>
                  <a:pt x="127348" y="15148"/>
                </a:lnTo>
                <a:lnTo>
                  <a:pt x="133477" y="12956"/>
                </a:lnTo>
                <a:lnTo>
                  <a:pt x="139467" y="11495"/>
                </a:lnTo>
                <a:lnTo>
                  <a:pt x="145366" y="10520"/>
                </a:lnTo>
                <a:lnTo>
                  <a:pt x="151203" y="9871"/>
                </a:lnTo>
                <a:lnTo>
                  <a:pt x="156999" y="8486"/>
                </a:lnTo>
                <a:lnTo>
                  <a:pt x="162769" y="6609"/>
                </a:lnTo>
                <a:lnTo>
                  <a:pt x="168520" y="4406"/>
                </a:lnTo>
                <a:lnTo>
                  <a:pt x="173307" y="2937"/>
                </a:lnTo>
                <a:lnTo>
                  <a:pt x="177451" y="1958"/>
                </a:lnTo>
                <a:lnTo>
                  <a:pt x="181165" y="1305"/>
                </a:lnTo>
                <a:lnTo>
                  <a:pt x="185546" y="870"/>
                </a:lnTo>
                <a:lnTo>
                  <a:pt x="190373" y="580"/>
                </a:lnTo>
                <a:lnTo>
                  <a:pt x="199863" y="258"/>
                </a:lnTo>
                <a:lnTo>
                  <a:pt x="210560" y="76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0"/>
          <p:cNvSpPr/>
          <p:nvPr/>
        </p:nvSpPr>
        <p:spPr>
          <a:xfrm>
            <a:off x="6800850" y="289750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1"/>
          <p:cNvSpPr/>
          <p:nvPr/>
        </p:nvSpPr>
        <p:spPr>
          <a:xfrm>
            <a:off x="5626417" y="2580322"/>
            <a:ext cx="651511" cy="514348"/>
          </a:xfrm>
          <a:custGeom>
            <a:avLst/>
            <a:gdLst/>
            <a:ahLst/>
            <a:cxnLst/>
            <a:rect l="0" t="0" r="0" b="0"/>
            <a:pathLst>
              <a:path w="651511" h="514348">
                <a:moveTo>
                  <a:pt x="625792" y="60008"/>
                </a:moveTo>
                <a:lnTo>
                  <a:pt x="621242" y="60008"/>
                </a:lnTo>
                <a:lnTo>
                  <a:pt x="619901" y="60960"/>
                </a:lnTo>
                <a:lnTo>
                  <a:pt x="619007" y="62548"/>
                </a:lnTo>
                <a:lnTo>
                  <a:pt x="618411" y="64559"/>
                </a:lnTo>
                <a:lnTo>
                  <a:pt x="617062" y="65899"/>
                </a:lnTo>
                <a:lnTo>
                  <a:pt x="615210" y="66793"/>
                </a:lnTo>
                <a:lnTo>
                  <a:pt x="613022" y="67388"/>
                </a:lnTo>
                <a:lnTo>
                  <a:pt x="608052" y="70590"/>
                </a:lnTo>
                <a:lnTo>
                  <a:pt x="601715" y="75189"/>
                </a:lnTo>
                <a:lnTo>
                  <a:pt x="584665" y="85902"/>
                </a:lnTo>
                <a:lnTo>
                  <a:pt x="572332" y="94350"/>
                </a:lnTo>
                <a:lnTo>
                  <a:pt x="562027" y="100988"/>
                </a:lnTo>
                <a:lnTo>
                  <a:pt x="546468" y="114483"/>
                </a:lnTo>
                <a:lnTo>
                  <a:pt x="534450" y="124938"/>
                </a:lnTo>
                <a:lnTo>
                  <a:pt x="516345" y="137004"/>
                </a:lnTo>
                <a:lnTo>
                  <a:pt x="503828" y="145686"/>
                </a:lnTo>
                <a:lnTo>
                  <a:pt x="488055" y="154291"/>
                </a:lnTo>
                <a:lnTo>
                  <a:pt x="473857" y="162874"/>
                </a:lnTo>
                <a:lnTo>
                  <a:pt x="461077" y="171449"/>
                </a:lnTo>
                <a:lnTo>
                  <a:pt x="450668" y="178117"/>
                </a:lnTo>
                <a:lnTo>
                  <a:pt x="434098" y="191629"/>
                </a:lnTo>
                <a:lnTo>
                  <a:pt x="413972" y="205211"/>
                </a:lnTo>
                <a:lnTo>
                  <a:pt x="396568" y="219958"/>
                </a:lnTo>
                <a:lnTo>
                  <a:pt x="376503" y="231444"/>
                </a:lnTo>
                <a:lnTo>
                  <a:pt x="362381" y="240026"/>
                </a:lnTo>
                <a:lnTo>
                  <a:pt x="349625" y="248602"/>
                </a:lnTo>
                <a:lnTo>
                  <a:pt x="336320" y="257175"/>
                </a:lnTo>
                <a:lnTo>
                  <a:pt x="323805" y="265748"/>
                </a:lnTo>
                <a:lnTo>
                  <a:pt x="310572" y="274320"/>
                </a:lnTo>
                <a:lnTo>
                  <a:pt x="293017" y="290301"/>
                </a:lnTo>
                <a:lnTo>
                  <a:pt x="277096" y="304958"/>
                </a:lnTo>
                <a:lnTo>
                  <a:pt x="259134" y="317026"/>
                </a:lnTo>
                <a:lnTo>
                  <a:pt x="242193" y="331449"/>
                </a:lnTo>
                <a:lnTo>
                  <a:pt x="224723" y="342896"/>
                </a:lnTo>
                <a:lnTo>
                  <a:pt x="207887" y="357187"/>
                </a:lnTo>
                <a:lnTo>
                  <a:pt x="190431" y="368617"/>
                </a:lnTo>
                <a:lnTo>
                  <a:pt x="174549" y="382905"/>
                </a:lnTo>
                <a:lnTo>
                  <a:pt x="164854" y="391478"/>
                </a:lnTo>
                <a:lnTo>
                  <a:pt x="147534" y="402908"/>
                </a:lnTo>
                <a:lnTo>
                  <a:pt x="130730" y="417195"/>
                </a:lnTo>
                <a:lnTo>
                  <a:pt x="113277" y="428625"/>
                </a:lnTo>
                <a:lnTo>
                  <a:pt x="97397" y="441960"/>
                </a:lnTo>
                <a:lnTo>
                  <a:pt x="88654" y="445594"/>
                </a:lnTo>
                <a:lnTo>
                  <a:pt x="80031" y="451327"/>
                </a:lnTo>
                <a:lnTo>
                  <a:pt x="71444" y="454402"/>
                </a:lnTo>
                <a:lnTo>
                  <a:pt x="62867" y="460922"/>
                </a:lnTo>
                <a:lnTo>
                  <a:pt x="57151" y="466157"/>
                </a:lnTo>
                <a:lnTo>
                  <a:pt x="55246" y="468886"/>
                </a:lnTo>
                <a:lnTo>
                  <a:pt x="53129" y="474459"/>
                </a:lnTo>
                <a:lnTo>
                  <a:pt x="50659" y="476326"/>
                </a:lnTo>
                <a:lnTo>
                  <a:pt x="42835" y="478400"/>
                </a:lnTo>
                <a:lnTo>
                  <a:pt x="39987" y="479906"/>
                </a:lnTo>
                <a:lnTo>
                  <a:pt x="38088" y="481862"/>
                </a:lnTo>
                <a:lnTo>
                  <a:pt x="36822" y="484119"/>
                </a:lnTo>
                <a:lnTo>
                  <a:pt x="35026" y="485624"/>
                </a:lnTo>
                <a:lnTo>
                  <a:pt x="32875" y="486627"/>
                </a:lnTo>
                <a:lnTo>
                  <a:pt x="30489" y="487295"/>
                </a:lnTo>
                <a:lnTo>
                  <a:pt x="25298" y="490578"/>
                </a:lnTo>
                <a:lnTo>
                  <a:pt x="18755" y="495896"/>
                </a:lnTo>
                <a:lnTo>
                  <a:pt x="18219" y="497285"/>
                </a:lnTo>
                <a:lnTo>
                  <a:pt x="17622" y="501368"/>
                </a:lnTo>
                <a:lnTo>
                  <a:pt x="16511" y="502838"/>
                </a:lnTo>
                <a:lnTo>
                  <a:pt x="14817" y="503818"/>
                </a:lnTo>
                <a:lnTo>
                  <a:pt x="10395" y="504907"/>
                </a:lnTo>
                <a:lnTo>
                  <a:pt x="5255" y="505390"/>
                </a:lnTo>
                <a:lnTo>
                  <a:pt x="3504" y="506472"/>
                </a:lnTo>
                <a:lnTo>
                  <a:pt x="2336" y="508146"/>
                </a:lnTo>
                <a:lnTo>
                  <a:pt x="1" y="514347"/>
                </a:lnTo>
                <a:lnTo>
                  <a:pt x="0" y="506130"/>
                </a:lnTo>
                <a:lnTo>
                  <a:pt x="14622" y="491176"/>
                </a:lnTo>
                <a:lnTo>
                  <a:pt x="41711" y="464067"/>
                </a:lnTo>
                <a:lnTo>
                  <a:pt x="53105" y="448122"/>
                </a:lnTo>
                <a:lnTo>
                  <a:pt x="62020" y="436973"/>
                </a:lnTo>
                <a:lnTo>
                  <a:pt x="67064" y="431333"/>
                </a:lnTo>
                <a:lnTo>
                  <a:pt x="80289" y="422526"/>
                </a:lnTo>
                <a:lnTo>
                  <a:pt x="87816" y="418844"/>
                </a:lnTo>
                <a:lnTo>
                  <a:pt x="98719" y="409673"/>
                </a:lnTo>
                <a:lnTo>
                  <a:pt x="108645" y="399247"/>
                </a:lnTo>
                <a:lnTo>
                  <a:pt x="122582" y="388263"/>
                </a:lnTo>
                <a:lnTo>
                  <a:pt x="138301" y="374492"/>
                </a:lnTo>
                <a:lnTo>
                  <a:pt x="154812" y="359798"/>
                </a:lnTo>
                <a:lnTo>
                  <a:pt x="171675" y="346918"/>
                </a:lnTo>
                <a:lnTo>
                  <a:pt x="186155" y="334843"/>
                </a:lnTo>
                <a:lnTo>
                  <a:pt x="199893" y="323127"/>
                </a:lnTo>
                <a:lnTo>
                  <a:pt x="215524" y="311569"/>
                </a:lnTo>
                <a:lnTo>
                  <a:pt x="231996" y="300083"/>
                </a:lnTo>
                <a:lnTo>
                  <a:pt x="275344" y="270516"/>
                </a:lnTo>
                <a:lnTo>
                  <a:pt x="296047" y="255484"/>
                </a:lnTo>
                <a:lnTo>
                  <a:pt x="312869" y="241819"/>
                </a:lnTo>
                <a:lnTo>
                  <a:pt x="327648" y="229395"/>
                </a:lnTo>
                <a:lnTo>
                  <a:pt x="343741" y="217523"/>
                </a:lnTo>
                <a:lnTo>
                  <a:pt x="368867" y="200130"/>
                </a:lnTo>
                <a:lnTo>
                  <a:pt x="394409" y="182911"/>
                </a:lnTo>
                <a:lnTo>
                  <a:pt x="414053" y="171464"/>
                </a:lnTo>
                <a:lnTo>
                  <a:pt x="424626" y="165744"/>
                </a:lnTo>
                <a:lnTo>
                  <a:pt x="443993" y="154309"/>
                </a:lnTo>
                <a:lnTo>
                  <a:pt x="462125" y="142877"/>
                </a:lnTo>
                <a:lnTo>
                  <a:pt x="505674" y="114300"/>
                </a:lnTo>
                <a:lnTo>
                  <a:pt x="520336" y="102870"/>
                </a:lnTo>
                <a:lnTo>
                  <a:pt x="533203" y="91440"/>
                </a:lnTo>
                <a:lnTo>
                  <a:pt x="545272" y="80010"/>
                </a:lnTo>
                <a:lnTo>
                  <a:pt x="562776" y="67416"/>
                </a:lnTo>
                <a:lnTo>
                  <a:pt x="585758" y="48736"/>
                </a:lnTo>
                <a:lnTo>
                  <a:pt x="606102" y="34886"/>
                </a:lnTo>
                <a:lnTo>
                  <a:pt x="622600" y="20081"/>
                </a:lnTo>
                <a:lnTo>
                  <a:pt x="632628" y="10276"/>
                </a:lnTo>
                <a:lnTo>
                  <a:pt x="634159" y="9708"/>
                </a:lnTo>
                <a:lnTo>
                  <a:pt x="638401" y="9077"/>
                </a:lnTo>
                <a:lnTo>
                  <a:pt x="639913" y="7957"/>
                </a:lnTo>
                <a:lnTo>
                  <a:pt x="640922" y="6257"/>
                </a:lnTo>
                <a:lnTo>
                  <a:pt x="641593" y="4171"/>
                </a:lnTo>
                <a:lnTo>
                  <a:pt x="642994" y="2781"/>
                </a:lnTo>
                <a:lnTo>
                  <a:pt x="644880" y="1854"/>
                </a:lnTo>
                <a:lnTo>
                  <a:pt x="65151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2"/>
          <p:cNvSpPr/>
          <p:nvPr/>
        </p:nvSpPr>
        <p:spPr>
          <a:xfrm>
            <a:off x="5737901" y="2683192"/>
            <a:ext cx="128512" cy="119901"/>
          </a:xfrm>
          <a:custGeom>
            <a:avLst/>
            <a:gdLst/>
            <a:ahLst/>
            <a:cxnLst/>
            <a:rect l="0" t="0" r="0" b="0"/>
            <a:pathLst>
              <a:path w="128512" h="119901">
                <a:moveTo>
                  <a:pt x="51394" y="8572"/>
                </a:moveTo>
                <a:lnTo>
                  <a:pt x="35545" y="8572"/>
                </a:lnTo>
                <a:lnTo>
                  <a:pt x="32285" y="11113"/>
                </a:lnTo>
                <a:lnTo>
                  <a:pt x="30082" y="13124"/>
                </a:lnTo>
                <a:lnTo>
                  <a:pt x="27661" y="14464"/>
                </a:lnTo>
                <a:lnTo>
                  <a:pt x="25094" y="15358"/>
                </a:lnTo>
                <a:lnTo>
                  <a:pt x="22431" y="15953"/>
                </a:lnTo>
                <a:lnTo>
                  <a:pt x="20655" y="17303"/>
                </a:lnTo>
                <a:lnTo>
                  <a:pt x="19471" y="19156"/>
                </a:lnTo>
                <a:lnTo>
                  <a:pt x="18682" y="21343"/>
                </a:lnTo>
                <a:lnTo>
                  <a:pt x="17203" y="22801"/>
                </a:lnTo>
                <a:lnTo>
                  <a:pt x="15266" y="23773"/>
                </a:lnTo>
                <a:lnTo>
                  <a:pt x="13020" y="24421"/>
                </a:lnTo>
                <a:lnTo>
                  <a:pt x="10572" y="24853"/>
                </a:lnTo>
                <a:lnTo>
                  <a:pt x="7986" y="25141"/>
                </a:lnTo>
                <a:lnTo>
                  <a:pt x="5311" y="25333"/>
                </a:lnTo>
                <a:lnTo>
                  <a:pt x="3526" y="26414"/>
                </a:lnTo>
                <a:lnTo>
                  <a:pt x="2337" y="28087"/>
                </a:lnTo>
                <a:lnTo>
                  <a:pt x="428" y="33065"/>
                </a:lnTo>
                <a:lnTo>
                  <a:pt x="167" y="36285"/>
                </a:lnTo>
                <a:lnTo>
                  <a:pt x="0" y="41563"/>
                </a:lnTo>
                <a:lnTo>
                  <a:pt x="939" y="41996"/>
                </a:lnTo>
                <a:lnTo>
                  <a:pt x="4522" y="42478"/>
                </a:lnTo>
                <a:lnTo>
                  <a:pt x="5858" y="43559"/>
                </a:lnTo>
                <a:lnTo>
                  <a:pt x="6749" y="45231"/>
                </a:lnTo>
                <a:lnTo>
                  <a:pt x="7343" y="47299"/>
                </a:lnTo>
                <a:lnTo>
                  <a:pt x="8692" y="48678"/>
                </a:lnTo>
                <a:lnTo>
                  <a:pt x="10543" y="49597"/>
                </a:lnTo>
                <a:lnTo>
                  <a:pt x="12730" y="50210"/>
                </a:lnTo>
                <a:lnTo>
                  <a:pt x="15140" y="50618"/>
                </a:lnTo>
                <a:lnTo>
                  <a:pt x="17700" y="50890"/>
                </a:lnTo>
                <a:lnTo>
                  <a:pt x="20359" y="51072"/>
                </a:lnTo>
                <a:lnTo>
                  <a:pt x="23083" y="51193"/>
                </a:lnTo>
                <a:lnTo>
                  <a:pt x="28652" y="51328"/>
                </a:lnTo>
                <a:lnTo>
                  <a:pt x="66186" y="51432"/>
                </a:lnTo>
                <a:lnTo>
                  <a:pt x="70780" y="52386"/>
                </a:lnTo>
                <a:lnTo>
                  <a:pt x="74795" y="53974"/>
                </a:lnTo>
                <a:lnTo>
                  <a:pt x="78425" y="55985"/>
                </a:lnTo>
                <a:lnTo>
                  <a:pt x="81797" y="57326"/>
                </a:lnTo>
                <a:lnTo>
                  <a:pt x="84998" y="58220"/>
                </a:lnTo>
                <a:lnTo>
                  <a:pt x="88084" y="58816"/>
                </a:lnTo>
                <a:lnTo>
                  <a:pt x="92046" y="59213"/>
                </a:lnTo>
                <a:lnTo>
                  <a:pt x="96593" y="59478"/>
                </a:lnTo>
                <a:lnTo>
                  <a:pt x="101529" y="59654"/>
                </a:lnTo>
                <a:lnTo>
                  <a:pt x="105772" y="60725"/>
                </a:lnTo>
                <a:lnTo>
                  <a:pt x="109554" y="62390"/>
                </a:lnTo>
                <a:lnTo>
                  <a:pt x="117915" y="67358"/>
                </a:lnTo>
                <a:lnTo>
                  <a:pt x="121599" y="70577"/>
                </a:lnTo>
                <a:lnTo>
                  <a:pt x="123915" y="72769"/>
                </a:lnTo>
                <a:lnTo>
                  <a:pt x="125458" y="75182"/>
                </a:lnTo>
                <a:lnTo>
                  <a:pt x="126487" y="77744"/>
                </a:lnTo>
                <a:lnTo>
                  <a:pt x="128139" y="84149"/>
                </a:lnTo>
                <a:lnTo>
                  <a:pt x="128366" y="87565"/>
                </a:lnTo>
                <a:lnTo>
                  <a:pt x="128466" y="92257"/>
                </a:lnTo>
                <a:lnTo>
                  <a:pt x="128511" y="97519"/>
                </a:lnTo>
                <a:lnTo>
                  <a:pt x="127570" y="99302"/>
                </a:lnTo>
                <a:lnTo>
                  <a:pt x="125990" y="100491"/>
                </a:lnTo>
                <a:lnTo>
                  <a:pt x="123984" y="101284"/>
                </a:lnTo>
                <a:lnTo>
                  <a:pt x="122648" y="102765"/>
                </a:lnTo>
                <a:lnTo>
                  <a:pt x="121756" y="104705"/>
                </a:lnTo>
                <a:lnTo>
                  <a:pt x="121162" y="106951"/>
                </a:lnTo>
                <a:lnTo>
                  <a:pt x="119813" y="108448"/>
                </a:lnTo>
                <a:lnTo>
                  <a:pt x="117962" y="109447"/>
                </a:lnTo>
                <a:lnTo>
                  <a:pt x="115775" y="110112"/>
                </a:lnTo>
                <a:lnTo>
                  <a:pt x="113364" y="111508"/>
                </a:lnTo>
                <a:lnTo>
                  <a:pt x="110805" y="113391"/>
                </a:lnTo>
                <a:lnTo>
                  <a:pt x="108146" y="115599"/>
                </a:lnTo>
                <a:lnTo>
                  <a:pt x="104469" y="117071"/>
                </a:lnTo>
                <a:lnTo>
                  <a:pt x="100112" y="118052"/>
                </a:lnTo>
                <a:lnTo>
                  <a:pt x="95303" y="118707"/>
                </a:lnTo>
                <a:lnTo>
                  <a:pt x="91144" y="119143"/>
                </a:lnTo>
                <a:lnTo>
                  <a:pt x="87419" y="119434"/>
                </a:lnTo>
                <a:lnTo>
                  <a:pt x="79147" y="119900"/>
                </a:lnTo>
                <a:lnTo>
                  <a:pt x="76564" y="118986"/>
                </a:lnTo>
                <a:lnTo>
                  <a:pt x="72936" y="117424"/>
                </a:lnTo>
                <a:lnTo>
                  <a:pt x="62528" y="112624"/>
                </a:lnTo>
                <a:lnTo>
                  <a:pt x="58565" y="109428"/>
                </a:lnTo>
                <a:lnTo>
                  <a:pt x="56174" y="107242"/>
                </a:lnTo>
                <a:lnTo>
                  <a:pt x="54581" y="104832"/>
                </a:lnTo>
                <a:lnTo>
                  <a:pt x="53518" y="102273"/>
                </a:lnTo>
                <a:lnTo>
                  <a:pt x="52811" y="99615"/>
                </a:lnTo>
                <a:lnTo>
                  <a:pt x="52338" y="96890"/>
                </a:lnTo>
                <a:lnTo>
                  <a:pt x="52023" y="94121"/>
                </a:lnTo>
                <a:lnTo>
                  <a:pt x="51813" y="91322"/>
                </a:lnTo>
                <a:lnTo>
                  <a:pt x="51673" y="87551"/>
                </a:lnTo>
                <a:lnTo>
                  <a:pt x="51449" y="70352"/>
                </a:lnTo>
                <a:lnTo>
                  <a:pt x="51431" y="66904"/>
                </a:lnTo>
                <a:lnTo>
                  <a:pt x="52371" y="62700"/>
                </a:lnTo>
                <a:lnTo>
                  <a:pt x="53950" y="57993"/>
                </a:lnTo>
                <a:lnTo>
                  <a:pt x="55955" y="52949"/>
                </a:lnTo>
                <a:lnTo>
                  <a:pt x="58245" y="48635"/>
                </a:lnTo>
                <a:lnTo>
                  <a:pt x="60724" y="44806"/>
                </a:lnTo>
                <a:lnTo>
                  <a:pt x="63329" y="41301"/>
                </a:lnTo>
                <a:lnTo>
                  <a:pt x="66017" y="38011"/>
                </a:lnTo>
                <a:lnTo>
                  <a:pt x="68763" y="34866"/>
                </a:lnTo>
                <a:lnTo>
                  <a:pt x="71546" y="31817"/>
                </a:lnTo>
                <a:lnTo>
                  <a:pt x="73401" y="28831"/>
                </a:lnTo>
                <a:lnTo>
                  <a:pt x="74638" y="25888"/>
                </a:lnTo>
                <a:lnTo>
                  <a:pt x="75462" y="22974"/>
                </a:lnTo>
                <a:lnTo>
                  <a:pt x="76964" y="20079"/>
                </a:lnTo>
                <a:lnTo>
                  <a:pt x="78918" y="17196"/>
                </a:lnTo>
                <a:lnTo>
                  <a:pt x="81173" y="14322"/>
                </a:lnTo>
                <a:lnTo>
                  <a:pt x="82677" y="11453"/>
                </a:lnTo>
                <a:lnTo>
                  <a:pt x="83679" y="8588"/>
                </a:lnTo>
                <a:lnTo>
                  <a:pt x="8568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688784" y="2572147"/>
            <a:ext cx="3265996" cy="1619806"/>
            <a:chOff x="688784" y="2572147"/>
            <a:chExt cx="3265996" cy="1619806"/>
          </a:xfrm>
        </p:grpSpPr>
        <p:sp>
          <p:nvSpPr>
            <p:cNvPr id="20" name="SMARTPenAnnotation143"/>
            <p:cNvSpPr/>
            <p:nvPr/>
          </p:nvSpPr>
          <p:spPr>
            <a:xfrm>
              <a:off x="688784" y="2957512"/>
              <a:ext cx="308226" cy="299920"/>
            </a:xfrm>
            <a:custGeom>
              <a:avLst/>
              <a:gdLst/>
              <a:ahLst/>
              <a:cxnLst/>
              <a:rect l="0" t="0" r="0" b="0"/>
              <a:pathLst>
                <a:path w="308226" h="299920">
                  <a:moveTo>
                    <a:pt x="154178" y="85725"/>
                  </a:moveTo>
                  <a:lnTo>
                    <a:pt x="161559" y="78344"/>
                  </a:lnTo>
                  <a:lnTo>
                    <a:pt x="162221" y="75142"/>
                  </a:lnTo>
                  <a:lnTo>
                    <a:pt x="162397" y="72955"/>
                  </a:lnTo>
                  <a:lnTo>
                    <a:pt x="163467" y="70544"/>
                  </a:lnTo>
                  <a:lnTo>
                    <a:pt x="168572" y="62600"/>
                  </a:lnTo>
                  <a:lnTo>
                    <a:pt x="170100" y="57033"/>
                  </a:lnTo>
                  <a:lnTo>
                    <a:pt x="170961" y="48543"/>
                  </a:lnTo>
                  <a:lnTo>
                    <a:pt x="171216" y="44546"/>
                  </a:lnTo>
                  <a:lnTo>
                    <a:pt x="168735" y="41071"/>
                  </a:lnTo>
                  <a:lnTo>
                    <a:pt x="166740" y="38810"/>
                  </a:lnTo>
                  <a:lnTo>
                    <a:pt x="164458" y="37304"/>
                  </a:lnTo>
                  <a:lnTo>
                    <a:pt x="156695" y="34231"/>
                  </a:lnTo>
                  <a:lnTo>
                    <a:pt x="148362" y="28663"/>
                  </a:lnTo>
                  <a:lnTo>
                    <a:pt x="142703" y="27027"/>
                  </a:lnTo>
                  <a:lnTo>
                    <a:pt x="134473" y="26299"/>
                  </a:lnTo>
                  <a:lnTo>
                    <a:pt x="129611" y="26106"/>
                  </a:lnTo>
                  <a:lnTo>
                    <a:pt x="124465" y="26929"/>
                  </a:lnTo>
                  <a:lnTo>
                    <a:pt x="119129" y="28430"/>
                  </a:lnTo>
                  <a:lnTo>
                    <a:pt x="113667" y="30383"/>
                  </a:lnTo>
                  <a:lnTo>
                    <a:pt x="108121" y="31686"/>
                  </a:lnTo>
                  <a:lnTo>
                    <a:pt x="102518" y="32554"/>
                  </a:lnTo>
                  <a:lnTo>
                    <a:pt x="96878" y="33132"/>
                  </a:lnTo>
                  <a:lnTo>
                    <a:pt x="91213" y="34471"/>
                  </a:lnTo>
                  <a:lnTo>
                    <a:pt x="85531" y="36316"/>
                  </a:lnTo>
                  <a:lnTo>
                    <a:pt x="79838" y="38498"/>
                  </a:lnTo>
                  <a:lnTo>
                    <a:pt x="65893" y="43463"/>
                  </a:lnTo>
                  <a:lnTo>
                    <a:pt x="58174" y="46120"/>
                  </a:lnTo>
                  <a:lnTo>
                    <a:pt x="52075" y="47892"/>
                  </a:lnTo>
                  <a:lnTo>
                    <a:pt x="42759" y="49860"/>
                  </a:lnTo>
                  <a:lnTo>
                    <a:pt x="38941" y="52290"/>
                  </a:lnTo>
                  <a:lnTo>
                    <a:pt x="32159" y="60070"/>
                  </a:lnTo>
                  <a:lnTo>
                    <a:pt x="23430" y="67338"/>
                  </a:lnTo>
                  <a:lnTo>
                    <a:pt x="18435" y="70609"/>
                  </a:lnTo>
                  <a:lnTo>
                    <a:pt x="15105" y="73743"/>
                  </a:lnTo>
                  <a:lnTo>
                    <a:pt x="12885" y="76784"/>
                  </a:lnTo>
                  <a:lnTo>
                    <a:pt x="9466" y="82704"/>
                  </a:lnTo>
                  <a:lnTo>
                    <a:pt x="3139" y="91392"/>
                  </a:lnTo>
                  <a:lnTo>
                    <a:pt x="1324" y="97133"/>
                  </a:lnTo>
                  <a:lnTo>
                    <a:pt x="303" y="105721"/>
                  </a:lnTo>
                  <a:lnTo>
                    <a:pt x="0" y="109747"/>
                  </a:lnTo>
                  <a:lnTo>
                    <a:pt x="2470" y="113229"/>
                  </a:lnTo>
                  <a:lnTo>
                    <a:pt x="9215" y="120545"/>
                  </a:lnTo>
                  <a:lnTo>
                    <a:pt x="11816" y="123226"/>
                  </a:lnTo>
                  <a:lnTo>
                    <a:pt x="15455" y="125013"/>
                  </a:lnTo>
                  <a:lnTo>
                    <a:pt x="24578" y="126999"/>
                  </a:lnTo>
                  <a:lnTo>
                    <a:pt x="30631" y="128481"/>
                  </a:lnTo>
                  <a:lnTo>
                    <a:pt x="37523" y="130421"/>
                  </a:lnTo>
                  <a:lnTo>
                    <a:pt x="44975" y="132668"/>
                  </a:lnTo>
                  <a:lnTo>
                    <a:pt x="53754" y="134165"/>
                  </a:lnTo>
                  <a:lnTo>
                    <a:pt x="63416" y="135163"/>
                  </a:lnTo>
                  <a:lnTo>
                    <a:pt x="73668" y="135829"/>
                  </a:lnTo>
                  <a:lnTo>
                    <a:pt x="92678" y="136569"/>
                  </a:lnTo>
                  <a:lnTo>
                    <a:pt x="101748" y="136766"/>
                  </a:lnTo>
                  <a:lnTo>
                    <a:pt x="111605" y="137850"/>
                  </a:lnTo>
                  <a:lnTo>
                    <a:pt x="121986" y="139525"/>
                  </a:lnTo>
                  <a:lnTo>
                    <a:pt x="132716" y="141594"/>
                  </a:lnTo>
                  <a:lnTo>
                    <a:pt x="154799" y="146433"/>
                  </a:lnTo>
                  <a:lnTo>
                    <a:pt x="166022" y="149057"/>
                  </a:lnTo>
                  <a:lnTo>
                    <a:pt x="176362" y="151759"/>
                  </a:lnTo>
                  <a:lnTo>
                    <a:pt x="186112" y="154513"/>
                  </a:lnTo>
                  <a:lnTo>
                    <a:pt x="204566" y="160112"/>
                  </a:lnTo>
                  <a:lnTo>
                    <a:pt x="222293" y="165776"/>
                  </a:lnTo>
                  <a:lnTo>
                    <a:pt x="230068" y="168620"/>
                  </a:lnTo>
                  <a:lnTo>
                    <a:pt x="237156" y="171468"/>
                  </a:lnTo>
                  <a:lnTo>
                    <a:pt x="243787" y="174320"/>
                  </a:lnTo>
                  <a:lnTo>
                    <a:pt x="256234" y="180028"/>
                  </a:lnTo>
                  <a:lnTo>
                    <a:pt x="262220" y="182884"/>
                  </a:lnTo>
                  <a:lnTo>
                    <a:pt x="271412" y="188597"/>
                  </a:lnTo>
                  <a:lnTo>
                    <a:pt x="278672" y="194311"/>
                  </a:lnTo>
                  <a:lnTo>
                    <a:pt x="285074" y="200025"/>
                  </a:lnTo>
                  <a:lnTo>
                    <a:pt x="293634" y="205740"/>
                  </a:lnTo>
                  <a:lnTo>
                    <a:pt x="298584" y="208598"/>
                  </a:lnTo>
                  <a:lnTo>
                    <a:pt x="301883" y="212408"/>
                  </a:lnTo>
                  <a:lnTo>
                    <a:pt x="304083" y="216852"/>
                  </a:lnTo>
                  <a:lnTo>
                    <a:pt x="306528" y="225919"/>
                  </a:lnTo>
                  <a:lnTo>
                    <a:pt x="307614" y="233124"/>
                  </a:lnTo>
                  <a:lnTo>
                    <a:pt x="308097" y="239500"/>
                  </a:lnTo>
                  <a:lnTo>
                    <a:pt x="308225" y="242534"/>
                  </a:lnTo>
                  <a:lnTo>
                    <a:pt x="307359" y="245510"/>
                  </a:lnTo>
                  <a:lnTo>
                    <a:pt x="303856" y="251356"/>
                  </a:lnTo>
                  <a:lnTo>
                    <a:pt x="299124" y="259668"/>
                  </a:lnTo>
                  <a:lnTo>
                    <a:pt x="296529" y="264552"/>
                  </a:lnTo>
                  <a:lnTo>
                    <a:pt x="288565" y="272519"/>
                  </a:lnTo>
                  <a:lnTo>
                    <a:pt x="279628" y="279235"/>
                  </a:lnTo>
                  <a:lnTo>
                    <a:pt x="272481" y="285394"/>
                  </a:lnTo>
                  <a:lnTo>
                    <a:pt x="267337" y="287418"/>
                  </a:lnTo>
                  <a:lnTo>
                    <a:pt x="261049" y="288767"/>
                  </a:lnTo>
                  <a:lnTo>
                    <a:pt x="254001" y="289666"/>
                  </a:lnTo>
                  <a:lnTo>
                    <a:pt x="248349" y="291218"/>
                  </a:lnTo>
                  <a:lnTo>
                    <a:pt x="239529" y="295483"/>
                  </a:lnTo>
                  <a:lnTo>
                    <a:pt x="234891" y="297001"/>
                  </a:lnTo>
                  <a:lnTo>
                    <a:pt x="229894" y="298014"/>
                  </a:lnTo>
                  <a:lnTo>
                    <a:pt x="224658" y="298688"/>
                  </a:lnTo>
                  <a:lnTo>
                    <a:pt x="219262" y="299138"/>
                  </a:lnTo>
                  <a:lnTo>
                    <a:pt x="213760" y="299438"/>
                  </a:lnTo>
                  <a:lnTo>
                    <a:pt x="202566" y="299771"/>
                  </a:lnTo>
                  <a:lnTo>
                    <a:pt x="191241" y="299919"/>
                  </a:lnTo>
                  <a:lnTo>
                    <a:pt x="185554" y="299006"/>
                  </a:lnTo>
                  <a:lnTo>
                    <a:pt x="179858" y="297445"/>
                  </a:lnTo>
                  <a:lnTo>
                    <a:pt x="174155" y="295452"/>
                  </a:lnTo>
                  <a:lnTo>
                    <a:pt x="165279" y="290697"/>
                  </a:lnTo>
                  <a:lnTo>
                    <a:pt x="158159" y="285409"/>
                  </a:lnTo>
                  <a:lnTo>
                    <a:pt x="148796" y="277076"/>
                  </a:lnTo>
                  <a:lnTo>
                    <a:pt x="142896" y="271418"/>
                  </a:lnTo>
                  <a:lnTo>
                    <a:pt x="140942" y="268575"/>
                  </a:lnTo>
                  <a:lnTo>
                    <a:pt x="137239" y="260024"/>
                  </a:lnTo>
                  <a:lnTo>
                    <a:pt x="132997" y="254314"/>
                  </a:lnTo>
                  <a:lnTo>
                    <a:pt x="132437" y="250505"/>
                  </a:lnTo>
                  <a:lnTo>
                    <a:pt x="134355" y="241193"/>
                  </a:lnTo>
                  <a:lnTo>
                    <a:pt x="137153" y="236043"/>
                  </a:lnTo>
                  <a:lnTo>
                    <a:pt x="140923" y="230704"/>
                  </a:lnTo>
                  <a:lnTo>
                    <a:pt x="145341" y="225241"/>
                  </a:lnTo>
                  <a:lnTo>
                    <a:pt x="149239" y="219693"/>
                  </a:lnTo>
                  <a:lnTo>
                    <a:pt x="152791" y="214089"/>
                  </a:lnTo>
                  <a:lnTo>
                    <a:pt x="156111" y="208449"/>
                  </a:lnTo>
                  <a:lnTo>
                    <a:pt x="161181" y="202784"/>
                  </a:lnTo>
                  <a:lnTo>
                    <a:pt x="167419" y="197102"/>
                  </a:lnTo>
                  <a:lnTo>
                    <a:pt x="174436" y="191408"/>
                  </a:lnTo>
                  <a:lnTo>
                    <a:pt x="181970" y="185708"/>
                  </a:lnTo>
                  <a:lnTo>
                    <a:pt x="197963" y="174295"/>
                  </a:lnTo>
                  <a:lnTo>
                    <a:pt x="205275" y="168584"/>
                  </a:lnTo>
                  <a:lnTo>
                    <a:pt x="212055" y="162872"/>
                  </a:lnTo>
                  <a:lnTo>
                    <a:pt x="218480" y="157159"/>
                  </a:lnTo>
                  <a:lnTo>
                    <a:pt x="230699" y="145731"/>
                  </a:lnTo>
                  <a:lnTo>
                    <a:pt x="236625" y="140017"/>
                  </a:lnTo>
                  <a:lnTo>
                    <a:pt x="243432" y="134302"/>
                  </a:lnTo>
                  <a:lnTo>
                    <a:pt x="250828" y="128587"/>
                  </a:lnTo>
                  <a:lnTo>
                    <a:pt x="258616" y="122872"/>
                  </a:lnTo>
                  <a:lnTo>
                    <a:pt x="264761" y="117157"/>
                  </a:lnTo>
                  <a:lnTo>
                    <a:pt x="269810" y="111443"/>
                  </a:lnTo>
                  <a:lnTo>
                    <a:pt x="274129" y="105728"/>
                  </a:lnTo>
                  <a:lnTo>
                    <a:pt x="277960" y="99060"/>
                  </a:lnTo>
                  <a:lnTo>
                    <a:pt x="281467" y="91758"/>
                  </a:lnTo>
                  <a:lnTo>
                    <a:pt x="284757" y="84032"/>
                  </a:lnTo>
                  <a:lnTo>
                    <a:pt x="286951" y="76976"/>
                  </a:lnTo>
                  <a:lnTo>
                    <a:pt x="288413" y="70367"/>
                  </a:lnTo>
                  <a:lnTo>
                    <a:pt x="289388" y="64057"/>
                  </a:lnTo>
                  <a:lnTo>
                    <a:pt x="290038" y="58897"/>
                  </a:lnTo>
                  <a:lnTo>
                    <a:pt x="290760" y="50624"/>
                  </a:lnTo>
                  <a:lnTo>
                    <a:pt x="291081" y="43772"/>
                  </a:lnTo>
                  <a:lnTo>
                    <a:pt x="291167" y="40611"/>
                  </a:lnTo>
                  <a:lnTo>
                    <a:pt x="290271" y="37552"/>
                  </a:lnTo>
                  <a:lnTo>
                    <a:pt x="285413" y="28695"/>
                  </a:lnTo>
                  <a:lnTo>
                    <a:pt x="282597" y="20038"/>
                  </a:lnTo>
                  <a:lnTo>
                    <a:pt x="277106" y="11441"/>
                  </a:lnTo>
                  <a:lnTo>
                    <a:pt x="275488" y="5720"/>
                  </a:lnTo>
                  <a:lnTo>
                    <a:pt x="274104" y="3813"/>
                  </a:lnTo>
                  <a:lnTo>
                    <a:pt x="272228" y="2542"/>
                  </a:lnTo>
                  <a:lnTo>
                    <a:pt x="267605" y="1130"/>
                  </a:lnTo>
                  <a:lnTo>
                    <a:pt x="259415" y="223"/>
                  </a:lnTo>
                  <a:lnTo>
                    <a:pt x="25704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144"/>
            <p:cNvSpPr/>
            <p:nvPr/>
          </p:nvSpPr>
          <p:spPr>
            <a:xfrm>
              <a:off x="1048702" y="2777524"/>
              <a:ext cx="300038" cy="188551"/>
            </a:xfrm>
            <a:custGeom>
              <a:avLst/>
              <a:gdLst/>
              <a:ahLst/>
              <a:cxnLst/>
              <a:rect l="0" t="0" r="0" b="0"/>
              <a:pathLst>
                <a:path w="300038" h="188551">
                  <a:moveTo>
                    <a:pt x="0" y="51401"/>
                  </a:moveTo>
                  <a:lnTo>
                    <a:pt x="0" y="46850"/>
                  </a:lnTo>
                  <a:lnTo>
                    <a:pt x="952" y="44557"/>
                  </a:lnTo>
                  <a:lnTo>
                    <a:pt x="4551" y="39469"/>
                  </a:lnTo>
                  <a:lnTo>
                    <a:pt x="5891" y="36779"/>
                  </a:lnTo>
                  <a:lnTo>
                    <a:pt x="7381" y="31249"/>
                  </a:lnTo>
                  <a:lnTo>
                    <a:pt x="10583" y="25617"/>
                  </a:lnTo>
                  <a:lnTo>
                    <a:pt x="12770" y="22782"/>
                  </a:lnTo>
                  <a:lnTo>
                    <a:pt x="16133" y="20891"/>
                  </a:lnTo>
                  <a:lnTo>
                    <a:pt x="24950" y="18791"/>
                  </a:lnTo>
                  <a:lnTo>
                    <a:pt x="32679" y="15317"/>
                  </a:lnTo>
                  <a:lnTo>
                    <a:pt x="36074" y="13058"/>
                  </a:lnTo>
                  <a:lnTo>
                    <a:pt x="42385" y="10547"/>
                  </a:lnTo>
                  <a:lnTo>
                    <a:pt x="49318" y="8478"/>
                  </a:lnTo>
                  <a:lnTo>
                    <a:pt x="53833" y="6593"/>
                  </a:lnTo>
                  <a:lnTo>
                    <a:pt x="58749" y="4384"/>
                  </a:lnTo>
                  <a:lnTo>
                    <a:pt x="63931" y="2911"/>
                  </a:lnTo>
                  <a:lnTo>
                    <a:pt x="69291" y="1929"/>
                  </a:lnTo>
                  <a:lnTo>
                    <a:pt x="74769" y="1275"/>
                  </a:lnTo>
                  <a:lnTo>
                    <a:pt x="80326" y="838"/>
                  </a:lnTo>
                  <a:lnTo>
                    <a:pt x="85936" y="547"/>
                  </a:lnTo>
                  <a:lnTo>
                    <a:pt x="91580" y="354"/>
                  </a:lnTo>
                  <a:lnTo>
                    <a:pt x="119267" y="42"/>
                  </a:lnTo>
                  <a:lnTo>
                    <a:pt x="128572" y="0"/>
                  </a:lnTo>
                  <a:lnTo>
                    <a:pt x="133340" y="941"/>
                  </a:lnTo>
                  <a:lnTo>
                    <a:pt x="138423" y="2521"/>
                  </a:lnTo>
                  <a:lnTo>
                    <a:pt x="143717" y="4526"/>
                  </a:lnTo>
                  <a:lnTo>
                    <a:pt x="152139" y="9295"/>
                  </a:lnTo>
                  <a:lnTo>
                    <a:pt x="159057" y="14590"/>
                  </a:lnTo>
                  <a:lnTo>
                    <a:pt x="165307" y="20118"/>
                  </a:lnTo>
                  <a:lnTo>
                    <a:pt x="167355" y="23878"/>
                  </a:lnTo>
                  <a:lnTo>
                    <a:pt x="168720" y="28290"/>
                  </a:lnTo>
                  <a:lnTo>
                    <a:pt x="169630" y="33136"/>
                  </a:lnTo>
                  <a:lnTo>
                    <a:pt x="170237" y="37319"/>
                  </a:lnTo>
                  <a:lnTo>
                    <a:pt x="170641" y="41060"/>
                  </a:lnTo>
                  <a:lnTo>
                    <a:pt x="170911" y="44507"/>
                  </a:lnTo>
                  <a:lnTo>
                    <a:pt x="170138" y="48710"/>
                  </a:lnTo>
                  <a:lnTo>
                    <a:pt x="168670" y="53417"/>
                  </a:lnTo>
                  <a:lnTo>
                    <a:pt x="166739" y="58460"/>
                  </a:lnTo>
                  <a:lnTo>
                    <a:pt x="164500" y="63727"/>
                  </a:lnTo>
                  <a:lnTo>
                    <a:pt x="159471" y="74659"/>
                  </a:lnTo>
                  <a:lnTo>
                    <a:pt x="151285" y="91523"/>
                  </a:lnTo>
                  <a:lnTo>
                    <a:pt x="149434" y="97199"/>
                  </a:lnTo>
                  <a:lnTo>
                    <a:pt x="148200" y="102888"/>
                  </a:lnTo>
                  <a:lnTo>
                    <a:pt x="147378" y="108586"/>
                  </a:lnTo>
                  <a:lnTo>
                    <a:pt x="145877" y="114289"/>
                  </a:lnTo>
                  <a:lnTo>
                    <a:pt x="143924" y="119996"/>
                  </a:lnTo>
                  <a:lnTo>
                    <a:pt x="141669" y="125706"/>
                  </a:lnTo>
                  <a:lnTo>
                    <a:pt x="139214" y="130465"/>
                  </a:lnTo>
                  <a:lnTo>
                    <a:pt x="136624" y="134590"/>
                  </a:lnTo>
                  <a:lnTo>
                    <a:pt x="133945" y="138293"/>
                  </a:lnTo>
                  <a:lnTo>
                    <a:pt x="131207" y="142666"/>
                  </a:lnTo>
                  <a:lnTo>
                    <a:pt x="128429" y="147487"/>
                  </a:lnTo>
                  <a:lnTo>
                    <a:pt x="125624" y="152606"/>
                  </a:lnTo>
                  <a:lnTo>
                    <a:pt x="123754" y="156971"/>
                  </a:lnTo>
                  <a:lnTo>
                    <a:pt x="122508" y="160833"/>
                  </a:lnTo>
                  <a:lnTo>
                    <a:pt x="121677" y="164361"/>
                  </a:lnTo>
                  <a:lnTo>
                    <a:pt x="121123" y="167665"/>
                  </a:lnTo>
                  <a:lnTo>
                    <a:pt x="120754" y="170820"/>
                  </a:lnTo>
                  <a:lnTo>
                    <a:pt x="120161" y="178177"/>
                  </a:lnTo>
                  <a:lnTo>
                    <a:pt x="120058" y="184002"/>
                  </a:lnTo>
                  <a:lnTo>
                    <a:pt x="120996" y="185522"/>
                  </a:lnTo>
                  <a:lnTo>
                    <a:pt x="122574" y="186535"/>
                  </a:lnTo>
                  <a:lnTo>
                    <a:pt x="126867" y="187660"/>
                  </a:lnTo>
                  <a:lnTo>
                    <a:pt x="134639" y="188294"/>
                  </a:lnTo>
                  <a:lnTo>
                    <a:pt x="143927" y="188481"/>
                  </a:lnTo>
                  <a:lnTo>
                    <a:pt x="169107" y="188550"/>
                  </a:lnTo>
                  <a:lnTo>
                    <a:pt x="175603" y="187601"/>
                  </a:lnTo>
                  <a:lnTo>
                    <a:pt x="182791" y="186016"/>
                  </a:lnTo>
                  <a:lnTo>
                    <a:pt x="190441" y="184007"/>
                  </a:lnTo>
                  <a:lnTo>
                    <a:pt x="197445" y="182667"/>
                  </a:lnTo>
                  <a:lnTo>
                    <a:pt x="204020" y="181774"/>
                  </a:lnTo>
                  <a:lnTo>
                    <a:pt x="210308" y="181179"/>
                  </a:lnTo>
                  <a:lnTo>
                    <a:pt x="216406" y="179829"/>
                  </a:lnTo>
                  <a:lnTo>
                    <a:pt x="222375" y="177977"/>
                  </a:lnTo>
                  <a:lnTo>
                    <a:pt x="228260" y="175790"/>
                  </a:lnTo>
                  <a:lnTo>
                    <a:pt x="234088" y="174332"/>
                  </a:lnTo>
                  <a:lnTo>
                    <a:pt x="239879" y="173360"/>
                  </a:lnTo>
                  <a:lnTo>
                    <a:pt x="245644" y="172712"/>
                  </a:lnTo>
                  <a:lnTo>
                    <a:pt x="251393" y="171327"/>
                  </a:lnTo>
                  <a:lnTo>
                    <a:pt x="257130" y="169452"/>
                  </a:lnTo>
                  <a:lnTo>
                    <a:pt x="262860" y="167249"/>
                  </a:lnTo>
                  <a:lnTo>
                    <a:pt x="269538" y="165780"/>
                  </a:lnTo>
                  <a:lnTo>
                    <a:pt x="276847" y="164801"/>
                  </a:lnTo>
                  <a:lnTo>
                    <a:pt x="300037" y="16284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145"/>
            <p:cNvSpPr/>
            <p:nvPr/>
          </p:nvSpPr>
          <p:spPr>
            <a:xfrm>
              <a:off x="1468754" y="3051810"/>
              <a:ext cx="300039" cy="17146"/>
            </a:xfrm>
            <a:custGeom>
              <a:avLst/>
              <a:gdLst/>
              <a:ahLst/>
              <a:cxnLst/>
              <a:rect l="0" t="0" r="0" b="0"/>
              <a:pathLst>
                <a:path w="300039" h="17146">
                  <a:moveTo>
                    <a:pt x="0" y="17145"/>
                  </a:moveTo>
                  <a:lnTo>
                    <a:pt x="53395" y="17145"/>
                  </a:lnTo>
                  <a:lnTo>
                    <a:pt x="61314" y="16192"/>
                  </a:lnTo>
                  <a:lnTo>
                    <a:pt x="69451" y="14605"/>
                  </a:lnTo>
                  <a:lnTo>
                    <a:pt x="77734" y="12594"/>
                  </a:lnTo>
                  <a:lnTo>
                    <a:pt x="87065" y="11253"/>
                  </a:lnTo>
                  <a:lnTo>
                    <a:pt x="97096" y="10359"/>
                  </a:lnTo>
                  <a:lnTo>
                    <a:pt x="107593" y="9764"/>
                  </a:lnTo>
                  <a:lnTo>
                    <a:pt x="129417" y="9102"/>
                  </a:lnTo>
                  <a:lnTo>
                    <a:pt x="194701" y="8619"/>
                  </a:lnTo>
                  <a:lnTo>
                    <a:pt x="270918" y="8573"/>
                  </a:lnTo>
                  <a:lnTo>
                    <a:pt x="275862" y="7620"/>
                  </a:lnTo>
                  <a:lnTo>
                    <a:pt x="280111" y="6032"/>
                  </a:lnTo>
                  <a:lnTo>
                    <a:pt x="283896" y="4022"/>
                  </a:lnTo>
                  <a:lnTo>
                    <a:pt x="287371" y="2681"/>
                  </a:lnTo>
                  <a:lnTo>
                    <a:pt x="290641" y="1787"/>
                  </a:lnTo>
                  <a:lnTo>
                    <a:pt x="30003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146"/>
            <p:cNvSpPr/>
            <p:nvPr/>
          </p:nvSpPr>
          <p:spPr>
            <a:xfrm>
              <a:off x="1614840" y="2974657"/>
              <a:ext cx="51083" cy="240031"/>
            </a:xfrm>
            <a:custGeom>
              <a:avLst/>
              <a:gdLst/>
              <a:ahLst/>
              <a:cxnLst/>
              <a:rect l="0" t="0" r="0" b="0"/>
              <a:pathLst>
                <a:path w="51083" h="240031">
                  <a:moveTo>
                    <a:pt x="8219" y="0"/>
                  </a:moveTo>
                  <a:lnTo>
                    <a:pt x="8219" y="4551"/>
                  </a:lnTo>
                  <a:lnTo>
                    <a:pt x="7267" y="5892"/>
                  </a:lnTo>
                  <a:lnTo>
                    <a:pt x="5679" y="6785"/>
                  </a:lnTo>
                  <a:lnTo>
                    <a:pt x="3669" y="7381"/>
                  </a:lnTo>
                  <a:lnTo>
                    <a:pt x="2328" y="9683"/>
                  </a:lnTo>
                  <a:lnTo>
                    <a:pt x="1434" y="13123"/>
                  </a:lnTo>
                  <a:lnTo>
                    <a:pt x="839" y="17321"/>
                  </a:lnTo>
                  <a:lnTo>
                    <a:pt x="176" y="24526"/>
                  </a:lnTo>
                  <a:lnTo>
                    <a:pt x="0" y="27781"/>
                  </a:lnTo>
                  <a:lnTo>
                    <a:pt x="835" y="31855"/>
                  </a:lnTo>
                  <a:lnTo>
                    <a:pt x="2344" y="36477"/>
                  </a:lnTo>
                  <a:lnTo>
                    <a:pt x="4302" y="41463"/>
                  </a:lnTo>
                  <a:lnTo>
                    <a:pt x="5608" y="46692"/>
                  </a:lnTo>
                  <a:lnTo>
                    <a:pt x="6478" y="52083"/>
                  </a:lnTo>
                  <a:lnTo>
                    <a:pt x="7059" y="57582"/>
                  </a:lnTo>
                  <a:lnTo>
                    <a:pt x="7446" y="63153"/>
                  </a:lnTo>
                  <a:lnTo>
                    <a:pt x="7704" y="68772"/>
                  </a:lnTo>
                  <a:lnTo>
                    <a:pt x="7990" y="80095"/>
                  </a:lnTo>
                  <a:lnTo>
                    <a:pt x="8189" y="113147"/>
                  </a:lnTo>
                  <a:lnTo>
                    <a:pt x="9152" y="120199"/>
                  </a:lnTo>
                  <a:lnTo>
                    <a:pt x="10746" y="126805"/>
                  </a:lnTo>
                  <a:lnTo>
                    <a:pt x="12761" y="133114"/>
                  </a:lnTo>
                  <a:lnTo>
                    <a:pt x="14105" y="138273"/>
                  </a:lnTo>
                  <a:lnTo>
                    <a:pt x="15001" y="142664"/>
                  </a:lnTo>
                  <a:lnTo>
                    <a:pt x="15598" y="146545"/>
                  </a:lnTo>
                  <a:lnTo>
                    <a:pt x="15996" y="151036"/>
                  </a:lnTo>
                  <a:lnTo>
                    <a:pt x="16261" y="155936"/>
                  </a:lnTo>
                  <a:lnTo>
                    <a:pt x="16556" y="166460"/>
                  </a:lnTo>
                  <a:lnTo>
                    <a:pt x="16687" y="177487"/>
                  </a:lnTo>
                  <a:lnTo>
                    <a:pt x="17675" y="182142"/>
                  </a:lnTo>
                  <a:lnTo>
                    <a:pt x="19285" y="186198"/>
                  </a:lnTo>
                  <a:lnTo>
                    <a:pt x="21312" y="189855"/>
                  </a:lnTo>
                  <a:lnTo>
                    <a:pt x="22662" y="194197"/>
                  </a:lnTo>
                  <a:lnTo>
                    <a:pt x="23563" y="198998"/>
                  </a:lnTo>
                  <a:lnTo>
                    <a:pt x="24164" y="204103"/>
                  </a:lnTo>
                  <a:lnTo>
                    <a:pt x="24564" y="208458"/>
                  </a:lnTo>
                  <a:lnTo>
                    <a:pt x="25009" y="215838"/>
                  </a:lnTo>
                  <a:lnTo>
                    <a:pt x="26080" y="218187"/>
                  </a:lnTo>
                  <a:lnTo>
                    <a:pt x="27746" y="219753"/>
                  </a:lnTo>
                  <a:lnTo>
                    <a:pt x="29810" y="220797"/>
                  </a:lnTo>
                  <a:lnTo>
                    <a:pt x="32138" y="222446"/>
                  </a:lnTo>
                  <a:lnTo>
                    <a:pt x="34643" y="224497"/>
                  </a:lnTo>
                  <a:lnTo>
                    <a:pt x="40956" y="230083"/>
                  </a:lnTo>
                  <a:lnTo>
                    <a:pt x="41474" y="231493"/>
                  </a:lnTo>
                  <a:lnTo>
                    <a:pt x="42049" y="235601"/>
                  </a:lnTo>
                  <a:lnTo>
                    <a:pt x="43155" y="237077"/>
                  </a:lnTo>
                  <a:lnTo>
                    <a:pt x="44845" y="238062"/>
                  </a:lnTo>
                  <a:lnTo>
                    <a:pt x="51082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147"/>
            <p:cNvSpPr/>
            <p:nvPr/>
          </p:nvSpPr>
          <p:spPr>
            <a:xfrm>
              <a:off x="1983245" y="2863214"/>
              <a:ext cx="256842" cy="342749"/>
            </a:xfrm>
            <a:custGeom>
              <a:avLst/>
              <a:gdLst/>
              <a:ahLst/>
              <a:cxnLst/>
              <a:rect l="0" t="0" r="0" b="0"/>
              <a:pathLst>
                <a:path w="256842" h="342749">
                  <a:moveTo>
                    <a:pt x="111302" y="0"/>
                  </a:moveTo>
                  <a:lnTo>
                    <a:pt x="102761" y="0"/>
                  </a:lnTo>
                  <a:lnTo>
                    <a:pt x="102739" y="4552"/>
                  </a:lnTo>
                  <a:lnTo>
                    <a:pt x="101783" y="6845"/>
                  </a:lnTo>
                  <a:lnTo>
                    <a:pt x="95887" y="14623"/>
                  </a:lnTo>
                  <a:lnTo>
                    <a:pt x="90799" y="20152"/>
                  </a:lnTo>
                  <a:lnTo>
                    <a:pt x="78028" y="33171"/>
                  </a:lnTo>
                  <a:lnTo>
                    <a:pt x="70161" y="43635"/>
                  </a:lnTo>
                  <a:lnTo>
                    <a:pt x="66730" y="49093"/>
                  </a:lnTo>
                  <a:lnTo>
                    <a:pt x="63489" y="54636"/>
                  </a:lnTo>
                  <a:lnTo>
                    <a:pt x="60377" y="60237"/>
                  </a:lnTo>
                  <a:lnTo>
                    <a:pt x="57350" y="65876"/>
                  </a:lnTo>
                  <a:lnTo>
                    <a:pt x="54379" y="72492"/>
                  </a:lnTo>
                  <a:lnTo>
                    <a:pt x="51446" y="79761"/>
                  </a:lnTo>
                  <a:lnTo>
                    <a:pt x="48538" y="87464"/>
                  </a:lnTo>
                  <a:lnTo>
                    <a:pt x="44694" y="95457"/>
                  </a:lnTo>
                  <a:lnTo>
                    <a:pt x="40227" y="103643"/>
                  </a:lnTo>
                  <a:lnTo>
                    <a:pt x="35343" y="111958"/>
                  </a:lnTo>
                  <a:lnTo>
                    <a:pt x="31135" y="120359"/>
                  </a:lnTo>
                  <a:lnTo>
                    <a:pt x="27378" y="128817"/>
                  </a:lnTo>
                  <a:lnTo>
                    <a:pt x="23920" y="137313"/>
                  </a:lnTo>
                  <a:lnTo>
                    <a:pt x="21615" y="144882"/>
                  </a:lnTo>
                  <a:lnTo>
                    <a:pt x="20078" y="151834"/>
                  </a:lnTo>
                  <a:lnTo>
                    <a:pt x="19053" y="158373"/>
                  </a:lnTo>
                  <a:lnTo>
                    <a:pt x="17418" y="165589"/>
                  </a:lnTo>
                  <a:lnTo>
                    <a:pt x="15375" y="173258"/>
                  </a:lnTo>
                  <a:lnTo>
                    <a:pt x="10565" y="189399"/>
                  </a:lnTo>
                  <a:lnTo>
                    <a:pt x="5253" y="206098"/>
                  </a:lnTo>
                  <a:lnTo>
                    <a:pt x="3455" y="214551"/>
                  </a:lnTo>
                  <a:lnTo>
                    <a:pt x="2256" y="223044"/>
                  </a:lnTo>
                  <a:lnTo>
                    <a:pt x="1458" y="231564"/>
                  </a:lnTo>
                  <a:lnTo>
                    <a:pt x="925" y="239149"/>
                  </a:lnTo>
                  <a:lnTo>
                    <a:pt x="570" y="246110"/>
                  </a:lnTo>
                  <a:lnTo>
                    <a:pt x="175" y="258925"/>
                  </a:lnTo>
                  <a:lnTo>
                    <a:pt x="0" y="270971"/>
                  </a:lnTo>
                  <a:lnTo>
                    <a:pt x="1858" y="276850"/>
                  </a:lnTo>
                  <a:lnTo>
                    <a:pt x="5002" y="282674"/>
                  </a:lnTo>
                  <a:lnTo>
                    <a:pt x="9003" y="288462"/>
                  </a:lnTo>
                  <a:lnTo>
                    <a:pt x="12622" y="294226"/>
                  </a:lnTo>
                  <a:lnTo>
                    <a:pt x="15988" y="299973"/>
                  </a:lnTo>
                  <a:lnTo>
                    <a:pt x="22268" y="310487"/>
                  </a:lnTo>
                  <a:lnTo>
                    <a:pt x="28234" y="318334"/>
                  </a:lnTo>
                  <a:lnTo>
                    <a:pt x="33063" y="321761"/>
                  </a:lnTo>
                  <a:lnTo>
                    <a:pt x="39140" y="324997"/>
                  </a:lnTo>
                  <a:lnTo>
                    <a:pt x="52560" y="331134"/>
                  </a:lnTo>
                  <a:lnTo>
                    <a:pt x="64874" y="337036"/>
                  </a:lnTo>
                  <a:lnTo>
                    <a:pt x="71778" y="338991"/>
                  </a:lnTo>
                  <a:lnTo>
                    <a:pt x="79238" y="340294"/>
                  </a:lnTo>
                  <a:lnTo>
                    <a:pt x="87068" y="341163"/>
                  </a:lnTo>
                  <a:lnTo>
                    <a:pt x="95146" y="341742"/>
                  </a:lnTo>
                  <a:lnTo>
                    <a:pt x="103389" y="342128"/>
                  </a:lnTo>
                  <a:lnTo>
                    <a:pt x="120167" y="342557"/>
                  </a:lnTo>
                  <a:lnTo>
                    <a:pt x="137150" y="342748"/>
                  </a:lnTo>
                  <a:lnTo>
                    <a:pt x="145679" y="341846"/>
                  </a:lnTo>
                  <a:lnTo>
                    <a:pt x="154222" y="340293"/>
                  </a:lnTo>
                  <a:lnTo>
                    <a:pt x="162776" y="338305"/>
                  </a:lnTo>
                  <a:lnTo>
                    <a:pt x="170383" y="336027"/>
                  </a:lnTo>
                  <a:lnTo>
                    <a:pt x="177359" y="333555"/>
                  </a:lnTo>
                  <a:lnTo>
                    <a:pt x="183915" y="330955"/>
                  </a:lnTo>
                  <a:lnTo>
                    <a:pt x="190191" y="328270"/>
                  </a:lnTo>
                  <a:lnTo>
                    <a:pt x="202244" y="322745"/>
                  </a:lnTo>
                  <a:lnTo>
                    <a:pt x="219739" y="314281"/>
                  </a:lnTo>
                  <a:lnTo>
                    <a:pt x="225504" y="310486"/>
                  </a:lnTo>
                  <a:lnTo>
                    <a:pt x="231251" y="306051"/>
                  </a:lnTo>
                  <a:lnTo>
                    <a:pt x="236988" y="301189"/>
                  </a:lnTo>
                  <a:lnTo>
                    <a:pt x="241765" y="296995"/>
                  </a:lnTo>
                  <a:lnTo>
                    <a:pt x="249613" y="289796"/>
                  </a:lnTo>
                  <a:lnTo>
                    <a:pt x="252087" y="286542"/>
                  </a:lnTo>
                  <a:lnTo>
                    <a:pt x="254836" y="280388"/>
                  </a:lnTo>
                  <a:lnTo>
                    <a:pt x="256057" y="271937"/>
                  </a:lnTo>
                  <a:lnTo>
                    <a:pt x="256600" y="262784"/>
                  </a:lnTo>
                  <a:lnTo>
                    <a:pt x="256841" y="255541"/>
                  </a:lnTo>
                  <a:lnTo>
                    <a:pt x="255953" y="252276"/>
                  </a:lnTo>
                  <a:lnTo>
                    <a:pt x="252426" y="246108"/>
                  </a:lnTo>
                  <a:lnTo>
                    <a:pt x="245144" y="240192"/>
                  </a:lnTo>
                  <a:lnTo>
                    <a:pt x="240535" y="237281"/>
                  </a:lnTo>
                  <a:lnTo>
                    <a:pt x="235557" y="235340"/>
                  </a:lnTo>
                  <a:lnTo>
                    <a:pt x="230334" y="234046"/>
                  </a:lnTo>
                  <a:lnTo>
                    <a:pt x="224947" y="233183"/>
                  </a:lnTo>
                  <a:lnTo>
                    <a:pt x="219450" y="232608"/>
                  </a:lnTo>
                  <a:lnTo>
                    <a:pt x="213881" y="232225"/>
                  </a:lnTo>
                  <a:lnTo>
                    <a:pt x="208263" y="231969"/>
                  </a:lnTo>
                  <a:lnTo>
                    <a:pt x="194401" y="231685"/>
                  </a:lnTo>
                  <a:lnTo>
                    <a:pt x="186703" y="231610"/>
                  </a:lnTo>
                  <a:lnTo>
                    <a:pt x="178715" y="232512"/>
                  </a:lnTo>
                  <a:lnTo>
                    <a:pt x="170531" y="234066"/>
                  </a:lnTo>
                  <a:lnTo>
                    <a:pt x="162218" y="236054"/>
                  </a:lnTo>
                  <a:lnTo>
                    <a:pt x="154771" y="238332"/>
                  </a:lnTo>
                  <a:lnTo>
                    <a:pt x="147901" y="240803"/>
                  </a:lnTo>
                  <a:lnTo>
                    <a:pt x="141417" y="243403"/>
                  </a:lnTo>
                  <a:lnTo>
                    <a:pt x="126591" y="248832"/>
                  </a:lnTo>
                  <a:lnTo>
                    <a:pt x="118637" y="251613"/>
                  </a:lnTo>
                  <a:lnTo>
                    <a:pt x="110477" y="255372"/>
                  </a:lnTo>
                  <a:lnTo>
                    <a:pt x="102180" y="259783"/>
                  </a:lnTo>
                  <a:lnTo>
                    <a:pt x="93790" y="264629"/>
                  </a:lnTo>
                  <a:lnTo>
                    <a:pt x="79389" y="272553"/>
                  </a:lnTo>
                  <a:lnTo>
                    <a:pt x="60571" y="282370"/>
                  </a:lnTo>
                  <a:lnTo>
                    <a:pt x="54622" y="285401"/>
                  </a:lnTo>
                  <a:lnTo>
                    <a:pt x="49703" y="288375"/>
                  </a:lnTo>
                  <a:lnTo>
                    <a:pt x="41697" y="294220"/>
                  </a:lnTo>
                  <a:lnTo>
                    <a:pt x="34688" y="299841"/>
                  </a:lnTo>
                  <a:lnTo>
                    <a:pt x="26965" y="307268"/>
                  </a:lnTo>
                  <a:lnTo>
                    <a:pt x="25550" y="307715"/>
                  </a:lnTo>
                  <a:lnTo>
                    <a:pt x="23654" y="308014"/>
                  </a:lnTo>
                  <a:lnTo>
                    <a:pt x="17005" y="30861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148"/>
            <p:cNvSpPr/>
            <p:nvPr/>
          </p:nvSpPr>
          <p:spPr>
            <a:xfrm>
              <a:off x="2180376" y="2615943"/>
              <a:ext cx="282789" cy="170076"/>
            </a:xfrm>
            <a:custGeom>
              <a:avLst/>
              <a:gdLst/>
              <a:ahLst/>
              <a:cxnLst/>
              <a:rect l="0" t="0" r="0" b="0"/>
              <a:pathLst>
                <a:path w="282789" h="170076">
                  <a:moveTo>
                    <a:pt x="8468" y="118684"/>
                  </a:moveTo>
                  <a:lnTo>
                    <a:pt x="3918" y="114133"/>
                  </a:lnTo>
                  <a:lnTo>
                    <a:pt x="2577" y="110888"/>
                  </a:lnTo>
                  <a:lnTo>
                    <a:pt x="1683" y="106819"/>
                  </a:lnTo>
                  <a:lnTo>
                    <a:pt x="249" y="95703"/>
                  </a:lnTo>
                  <a:lnTo>
                    <a:pt x="131" y="92886"/>
                  </a:lnTo>
                  <a:lnTo>
                    <a:pt x="0" y="84676"/>
                  </a:lnTo>
                  <a:lnTo>
                    <a:pt x="918" y="80772"/>
                  </a:lnTo>
                  <a:lnTo>
                    <a:pt x="2483" y="77217"/>
                  </a:lnTo>
                  <a:lnTo>
                    <a:pt x="4478" y="73894"/>
                  </a:lnTo>
                  <a:lnTo>
                    <a:pt x="5808" y="70727"/>
                  </a:lnTo>
                  <a:lnTo>
                    <a:pt x="6695" y="67662"/>
                  </a:lnTo>
                  <a:lnTo>
                    <a:pt x="7286" y="64667"/>
                  </a:lnTo>
                  <a:lnTo>
                    <a:pt x="8633" y="60765"/>
                  </a:lnTo>
                  <a:lnTo>
                    <a:pt x="10483" y="56259"/>
                  </a:lnTo>
                  <a:lnTo>
                    <a:pt x="12669" y="51350"/>
                  </a:lnTo>
                  <a:lnTo>
                    <a:pt x="15079" y="47125"/>
                  </a:lnTo>
                  <a:lnTo>
                    <a:pt x="17638" y="43355"/>
                  </a:lnTo>
                  <a:lnTo>
                    <a:pt x="20296" y="39890"/>
                  </a:lnTo>
                  <a:lnTo>
                    <a:pt x="23021" y="36627"/>
                  </a:lnTo>
                  <a:lnTo>
                    <a:pt x="25790" y="33500"/>
                  </a:lnTo>
                  <a:lnTo>
                    <a:pt x="28589" y="30462"/>
                  </a:lnTo>
                  <a:lnTo>
                    <a:pt x="31407" y="28437"/>
                  </a:lnTo>
                  <a:lnTo>
                    <a:pt x="37079" y="26187"/>
                  </a:lnTo>
                  <a:lnTo>
                    <a:pt x="54728" y="20369"/>
                  </a:lnTo>
                  <a:lnTo>
                    <a:pt x="60263" y="17898"/>
                  </a:lnTo>
                  <a:lnTo>
                    <a:pt x="68953" y="12613"/>
                  </a:lnTo>
                  <a:lnTo>
                    <a:pt x="73557" y="10823"/>
                  </a:lnTo>
                  <a:lnTo>
                    <a:pt x="78531" y="9629"/>
                  </a:lnTo>
                  <a:lnTo>
                    <a:pt x="83752" y="8833"/>
                  </a:lnTo>
                  <a:lnTo>
                    <a:pt x="89137" y="7350"/>
                  </a:lnTo>
                  <a:lnTo>
                    <a:pt x="94633" y="5409"/>
                  </a:lnTo>
                  <a:lnTo>
                    <a:pt x="100201" y="3162"/>
                  </a:lnTo>
                  <a:lnTo>
                    <a:pt x="108929" y="666"/>
                  </a:lnTo>
                  <a:lnTo>
                    <a:pt x="112590" y="0"/>
                  </a:lnTo>
                  <a:lnTo>
                    <a:pt x="116935" y="509"/>
                  </a:lnTo>
                  <a:lnTo>
                    <a:pt x="121737" y="1801"/>
                  </a:lnTo>
                  <a:lnTo>
                    <a:pt x="134030" y="6167"/>
                  </a:lnTo>
                  <a:lnTo>
                    <a:pt x="140710" y="6923"/>
                  </a:lnTo>
                  <a:lnTo>
                    <a:pt x="142350" y="7982"/>
                  </a:lnTo>
                  <a:lnTo>
                    <a:pt x="143443" y="9640"/>
                  </a:lnTo>
                  <a:lnTo>
                    <a:pt x="144657" y="14023"/>
                  </a:lnTo>
                  <a:lnTo>
                    <a:pt x="145197" y="19145"/>
                  </a:lnTo>
                  <a:lnTo>
                    <a:pt x="144388" y="22798"/>
                  </a:lnTo>
                  <a:lnTo>
                    <a:pt x="142897" y="27137"/>
                  </a:lnTo>
                  <a:lnTo>
                    <a:pt x="140950" y="31935"/>
                  </a:lnTo>
                  <a:lnTo>
                    <a:pt x="138699" y="36087"/>
                  </a:lnTo>
                  <a:lnTo>
                    <a:pt x="136246" y="39806"/>
                  </a:lnTo>
                  <a:lnTo>
                    <a:pt x="133659" y="43239"/>
                  </a:lnTo>
                  <a:lnTo>
                    <a:pt x="130981" y="47432"/>
                  </a:lnTo>
                  <a:lnTo>
                    <a:pt x="128243" y="52133"/>
                  </a:lnTo>
                  <a:lnTo>
                    <a:pt x="125466" y="57172"/>
                  </a:lnTo>
                  <a:lnTo>
                    <a:pt x="121710" y="61483"/>
                  </a:lnTo>
                  <a:lnTo>
                    <a:pt x="117300" y="65310"/>
                  </a:lnTo>
                  <a:lnTo>
                    <a:pt x="112455" y="68814"/>
                  </a:lnTo>
                  <a:lnTo>
                    <a:pt x="107321" y="73055"/>
                  </a:lnTo>
                  <a:lnTo>
                    <a:pt x="101992" y="77787"/>
                  </a:lnTo>
                  <a:lnTo>
                    <a:pt x="96535" y="82847"/>
                  </a:lnTo>
                  <a:lnTo>
                    <a:pt x="90992" y="87173"/>
                  </a:lnTo>
                  <a:lnTo>
                    <a:pt x="85392" y="91009"/>
                  </a:lnTo>
                  <a:lnTo>
                    <a:pt x="79753" y="94519"/>
                  </a:lnTo>
                  <a:lnTo>
                    <a:pt x="75042" y="98764"/>
                  </a:lnTo>
                  <a:lnTo>
                    <a:pt x="70948" y="103499"/>
                  </a:lnTo>
                  <a:lnTo>
                    <a:pt x="67267" y="108561"/>
                  </a:lnTo>
                  <a:lnTo>
                    <a:pt x="62907" y="113840"/>
                  </a:lnTo>
                  <a:lnTo>
                    <a:pt x="58096" y="119265"/>
                  </a:lnTo>
                  <a:lnTo>
                    <a:pt x="48623" y="129420"/>
                  </a:lnTo>
                  <a:lnTo>
                    <a:pt x="41238" y="137108"/>
                  </a:lnTo>
                  <a:lnTo>
                    <a:pt x="38887" y="140492"/>
                  </a:lnTo>
                  <a:lnTo>
                    <a:pt x="37320" y="143700"/>
                  </a:lnTo>
                  <a:lnTo>
                    <a:pt x="36275" y="146791"/>
                  </a:lnTo>
                  <a:lnTo>
                    <a:pt x="35579" y="149805"/>
                  </a:lnTo>
                  <a:lnTo>
                    <a:pt x="35115" y="152766"/>
                  </a:lnTo>
                  <a:lnTo>
                    <a:pt x="34805" y="155693"/>
                  </a:lnTo>
                  <a:lnTo>
                    <a:pt x="34599" y="158597"/>
                  </a:lnTo>
                  <a:lnTo>
                    <a:pt x="34461" y="161485"/>
                  </a:lnTo>
                  <a:lnTo>
                    <a:pt x="34240" y="168414"/>
                  </a:lnTo>
                  <a:lnTo>
                    <a:pt x="35175" y="168982"/>
                  </a:lnTo>
                  <a:lnTo>
                    <a:pt x="38753" y="169614"/>
                  </a:lnTo>
                  <a:lnTo>
                    <a:pt x="46058" y="169895"/>
                  </a:lnTo>
                  <a:lnTo>
                    <a:pt x="66270" y="170075"/>
                  </a:lnTo>
                  <a:lnTo>
                    <a:pt x="72721" y="169137"/>
                  </a:lnTo>
                  <a:lnTo>
                    <a:pt x="79878" y="167559"/>
                  </a:lnTo>
                  <a:lnTo>
                    <a:pt x="87507" y="165555"/>
                  </a:lnTo>
                  <a:lnTo>
                    <a:pt x="96404" y="164219"/>
                  </a:lnTo>
                  <a:lnTo>
                    <a:pt x="106144" y="163328"/>
                  </a:lnTo>
                  <a:lnTo>
                    <a:pt x="116448" y="162734"/>
                  </a:lnTo>
                  <a:lnTo>
                    <a:pt x="126175" y="161386"/>
                  </a:lnTo>
                  <a:lnTo>
                    <a:pt x="135517" y="159535"/>
                  </a:lnTo>
                  <a:lnTo>
                    <a:pt x="144602" y="157348"/>
                  </a:lnTo>
                  <a:lnTo>
                    <a:pt x="154469" y="155890"/>
                  </a:lnTo>
                  <a:lnTo>
                    <a:pt x="164857" y="154918"/>
                  </a:lnTo>
                  <a:lnTo>
                    <a:pt x="175593" y="154270"/>
                  </a:lnTo>
                  <a:lnTo>
                    <a:pt x="184655" y="152886"/>
                  </a:lnTo>
                  <a:lnTo>
                    <a:pt x="192601" y="151010"/>
                  </a:lnTo>
                  <a:lnTo>
                    <a:pt x="199804" y="148807"/>
                  </a:lnTo>
                  <a:lnTo>
                    <a:pt x="207462" y="147339"/>
                  </a:lnTo>
                  <a:lnTo>
                    <a:pt x="215426" y="146360"/>
                  </a:lnTo>
                  <a:lnTo>
                    <a:pt x="223593" y="145707"/>
                  </a:lnTo>
                  <a:lnTo>
                    <a:pt x="230942" y="145272"/>
                  </a:lnTo>
                  <a:lnTo>
                    <a:pt x="244188" y="144789"/>
                  </a:lnTo>
                  <a:lnTo>
                    <a:pt x="250388" y="143707"/>
                  </a:lnTo>
                  <a:lnTo>
                    <a:pt x="256425" y="142034"/>
                  </a:lnTo>
                  <a:lnTo>
                    <a:pt x="262355" y="139965"/>
                  </a:lnTo>
                  <a:lnTo>
                    <a:pt x="267262" y="138587"/>
                  </a:lnTo>
                  <a:lnTo>
                    <a:pt x="271485" y="137667"/>
                  </a:lnTo>
                  <a:lnTo>
                    <a:pt x="282788" y="13582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149"/>
            <p:cNvSpPr/>
            <p:nvPr/>
          </p:nvSpPr>
          <p:spPr>
            <a:xfrm>
              <a:off x="2668904" y="2931795"/>
              <a:ext cx="257176" cy="17145"/>
            </a:xfrm>
            <a:custGeom>
              <a:avLst/>
              <a:gdLst/>
              <a:ahLst/>
              <a:cxnLst/>
              <a:rect l="0" t="0" r="0" b="0"/>
              <a:pathLst>
                <a:path w="257176" h="17145">
                  <a:moveTo>
                    <a:pt x="0" y="17144"/>
                  </a:moveTo>
                  <a:lnTo>
                    <a:pt x="17321" y="17144"/>
                  </a:lnTo>
                  <a:lnTo>
                    <a:pt x="22025" y="16192"/>
                  </a:lnTo>
                  <a:lnTo>
                    <a:pt x="27066" y="14605"/>
                  </a:lnTo>
                  <a:lnTo>
                    <a:pt x="32332" y="12594"/>
                  </a:lnTo>
                  <a:lnTo>
                    <a:pt x="37747" y="11253"/>
                  </a:lnTo>
                  <a:lnTo>
                    <a:pt x="43263" y="10359"/>
                  </a:lnTo>
                  <a:lnTo>
                    <a:pt x="48844" y="9764"/>
                  </a:lnTo>
                  <a:lnTo>
                    <a:pt x="55423" y="9367"/>
                  </a:lnTo>
                  <a:lnTo>
                    <a:pt x="70353" y="8925"/>
                  </a:lnTo>
                  <a:lnTo>
                    <a:pt x="79287" y="7855"/>
                  </a:lnTo>
                  <a:lnTo>
                    <a:pt x="89053" y="6189"/>
                  </a:lnTo>
                  <a:lnTo>
                    <a:pt x="99374" y="4126"/>
                  </a:lnTo>
                  <a:lnTo>
                    <a:pt x="109112" y="2750"/>
                  </a:lnTo>
                  <a:lnTo>
                    <a:pt x="118461" y="1833"/>
                  </a:lnTo>
                  <a:lnTo>
                    <a:pt x="127552" y="1222"/>
                  </a:lnTo>
                  <a:lnTo>
                    <a:pt x="137422" y="815"/>
                  </a:lnTo>
                  <a:lnTo>
                    <a:pt x="168565" y="241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150"/>
            <p:cNvSpPr/>
            <p:nvPr/>
          </p:nvSpPr>
          <p:spPr>
            <a:xfrm>
              <a:off x="2668904" y="3017520"/>
              <a:ext cx="240032" cy="34291"/>
            </a:xfrm>
            <a:custGeom>
              <a:avLst/>
              <a:gdLst/>
              <a:ahLst/>
              <a:cxnLst/>
              <a:rect l="0" t="0" r="0" b="0"/>
              <a:pathLst>
                <a:path w="240032" h="34291">
                  <a:moveTo>
                    <a:pt x="0" y="34290"/>
                  </a:moveTo>
                  <a:lnTo>
                    <a:pt x="9102" y="34290"/>
                  </a:lnTo>
                  <a:lnTo>
                    <a:pt x="12736" y="33337"/>
                  </a:lnTo>
                  <a:lnTo>
                    <a:pt x="16111" y="31750"/>
                  </a:lnTo>
                  <a:lnTo>
                    <a:pt x="19313" y="29739"/>
                  </a:lnTo>
                  <a:lnTo>
                    <a:pt x="24306" y="28398"/>
                  </a:lnTo>
                  <a:lnTo>
                    <a:pt x="30491" y="27504"/>
                  </a:lnTo>
                  <a:lnTo>
                    <a:pt x="37473" y="26909"/>
                  </a:lnTo>
                  <a:lnTo>
                    <a:pt x="44985" y="26512"/>
                  </a:lnTo>
                  <a:lnTo>
                    <a:pt x="60951" y="26070"/>
                  </a:lnTo>
                  <a:lnTo>
                    <a:pt x="70162" y="25000"/>
                  </a:lnTo>
                  <a:lnTo>
                    <a:pt x="80112" y="23334"/>
                  </a:lnTo>
                  <a:lnTo>
                    <a:pt x="90556" y="21271"/>
                  </a:lnTo>
                  <a:lnTo>
                    <a:pt x="101328" y="19895"/>
                  </a:lnTo>
                  <a:lnTo>
                    <a:pt x="112320" y="18978"/>
                  </a:lnTo>
                  <a:lnTo>
                    <a:pt x="123457" y="18367"/>
                  </a:lnTo>
                  <a:lnTo>
                    <a:pt x="133740" y="17007"/>
                  </a:lnTo>
                  <a:lnTo>
                    <a:pt x="143453" y="15148"/>
                  </a:lnTo>
                  <a:lnTo>
                    <a:pt x="152785" y="12956"/>
                  </a:lnTo>
                  <a:lnTo>
                    <a:pt x="162817" y="11495"/>
                  </a:lnTo>
                  <a:lnTo>
                    <a:pt x="173315" y="10520"/>
                  </a:lnTo>
                  <a:lnTo>
                    <a:pt x="184123" y="9871"/>
                  </a:lnTo>
                  <a:lnTo>
                    <a:pt x="193234" y="8485"/>
                  </a:lnTo>
                  <a:lnTo>
                    <a:pt x="201213" y="6609"/>
                  </a:lnTo>
                  <a:lnTo>
                    <a:pt x="208437" y="4406"/>
                  </a:lnTo>
                  <a:lnTo>
                    <a:pt x="215158" y="2937"/>
                  </a:lnTo>
                  <a:lnTo>
                    <a:pt x="221544" y="1958"/>
                  </a:lnTo>
                  <a:lnTo>
                    <a:pt x="24003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151"/>
            <p:cNvSpPr/>
            <p:nvPr/>
          </p:nvSpPr>
          <p:spPr>
            <a:xfrm>
              <a:off x="3174682" y="2863214"/>
              <a:ext cx="188596" cy="257138"/>
            </a:xfrm>
            <a:custGeom>
              <a:avLst/>
              <a:gdLst/>
              <a:ahLst/>
              <a:cxnLst/>
              <a:rect l="0" t="0" r="0" b="0"/>
              <a:pathLst>
                <a:path w="188596" h="257138">
                  <a:moveTo>
                    <a:pt x="0" y="0"/>
                  </a:moveTo>
                  <a:lnTo>
                    <a:pt x="8219" y="0"/>
                  </a:lnTo>
                  <a:lnTo>
                    <a:pt x="8503" y="6845"/>
                  </a:lnTo>
                  <a:lnTo>
                    <a:pt x="8563" y="20152"/>
                  </a:lnTo>
                  <a:lnTo>
                    <a:pt x="9519" y="23912"/>
                  </a:lnTo>
                  <a:lnTo>
                    <a:pt x="11108" y="28324"/>
                  </a:lnTo>
                  <a:lnTo>
                    <a:pt x="13121" y="33171"/>
                  </a:lnTo>
                  <a:lnTo>
                    <a:pt x="14462" y="38306"/>
                  </a:lnTo>
                  <a:lnTo>
                    <a:pt x="15357" y="43635"/>
                  </a:lnTo>
                  <a:lnTo>
                    <a:pt x="15953" y="49093"/>
                  </a:lnTo>
                  <a:lnTo>
                    <a:pt x="16350" y="54636"/>
                  </a:lnTo>
                  <a:lnTo>
                    <a:pt x="16615" y="60237"/>
                  </a:lnTo>
                  <a:lnTo>
                    <a:pt x="16792" y="65876"/>
                  </a:lnTo>
                  <a:lnTo>
                    <a:pt x="17862" y="71540"/>
                  </a:lnTo>
                  <a:lnTo>
                    <a:pt x="19528" y="77221"/>
                  </a:lnTo>
                  <a:lnTo>
                    <a:pt x="21591" y="82913"/>
                  </a:lnTo>
                  <a:lnTo>
                    <a:pt x="22967" y="89566"/>
                  </a:lnTo>
                  <a:lnTo>
                    <a:pt x="23884" y="96858"/>
                  </a:lnTo>
                  <a:lnTo>
                    <a:pt x="24495" y="104577"/>
                  </a:lnTo>
                  <a:lnTo>
                    <a:pt x="25855" y="111628"/>
                  </a:lnTo>
                  <a:lnTo>
                    <a:pt x="27714" y="118234"/>
                  </a:lnTo>
                  <a:lnTo>
                    <a:pt x="37542" y="147075"/>
                  </a:lnTo>
                  <a:lnTo>
                    <a:pt x="40268" y="154247"/>
                  </a:lnTo>
                  <a:lnTo>
                    <a:pt x="43038" y="160934"/>
                  </a:lnTo>
                  <a:lnTo>
                    <a:pt x="45837" y="167297"/>
                  </a:lnTo>
                  <a:lnTo>
                    <a:pt x="48655" y="174397"/>
                  </a:lnTo>
                  <a:lnTo>
                    <a:pt x="54327" y="189905"/>
                  </a:lnTo>
                  <a:lnTo>
                    <a:pt x="57173" y="196136"/>
                  </a:lnTo>
                  <a:lnTo>
                    <a:pt x="60023" y="201243"/>
                  </a:lnTo>
                  <a:lnTo>
                    <a:pt x="62875" y="205599"/>
                  </a:lnTo>
                  <a:lnTo>
                    <a:pt x="65729" y="210409"/>
                  </a:lnTo>
                  <a:lnTo>
                    <a:pt x="68585" y="215520"/>
                  </a:lnTo>
                  <a:lnTo>
                    <a:pt x="74297" y="226280"/>
                  </a:lnTo>
                  <a:lnTo>
                    <a:pt x="80011" y="237412"/>
                  </a:lnTo>
                  <a:lnTo>
                    <a:pt x="82868" y="241142"/>
                  </a:lnTo>
                  <a:lnTo>
                    <a:pt x="85725" y="243629"/>
                  </a:lnTo>
                  <a:lnTo>
                    <a:pt x="88583" y="245287"/>
                  </a:lnTo>
                  <a:lnTo>
                    <a:pt x="90488" y="247345"/>
                  </a:lnTo>
                  <a:lnTo>
                    <a:pt x="91758" y="249669"/>
                  </a:lnTo>
                  <a:lnTo>
                    <a:pt x="92604" y="252172"/>
                  </a:lnTo>
                  <a:lnTo>
                    <a:pt x="94121" y="253839"/>
                  </a:lnTo>
                  <a:lnTo>
                    <a:pt x="96085" y="254952"/>
                  </a:lnTo>
                  <a:lnTo>
                    <a:pt x="102473" y="257045"/>
                  </a:lnTo>
                  <a:lnTo>
                    <a:pt x="98201" y="257137"/>
                  </a:lnTo>
                  <a:lnTo>
                    <a:pt x="96900" y="256197"/>
                  </a:lnTo>
                  <a:lnTo>
                    <a:pt x="96033" y="254619"/>
                  </a:lnTo>
                  <a:lnTo>
                    <a:pt x="94116" y="249372"/>
                  </a:lnTo>
                  <a:lnTo>
                    <a:pt x="92272" y="245305"/>
                  </a:lnTo>
                  <a:lnTo>
                    <a:pt x="85125" y="230481"/>
                  </a:lnTo>
                  <a:lnTo>
                    <a:pt x="74177" y="208405"/>
                  </a:lnTo>
                  <a:lnTo>
                    <a:pt x="70406" y="202755"/>
                  </a:lnTo>
                  <a:lnTo>
                    <a:pt x="65987" y="197082"/>
                  </a:lnTo>
                  <a:lnTo>
                    <a:pt x="61137" y="191396"/>
                  </a:lnTo>
                  <a:lnTo>
                    <a:pt x="56950" y="184748"/>
                  </a:lnTo>
                  <a:lnTo>
                    <a:pt x="53207" y="177458"/>
                  </a:lnTo>
                  <a:lnTo>
                    <a:pt x="49759" y="169740"/>
                  </a:lnTo>
                  <a:lnTo>
                    <a:pt x="45555" y="162691"/>
                  </a:lnTo>
                  <a:lnTo>
                    <a:pt x="40848" y="156086"/>
                  </a:lnTo>
                  <a:lnTo>
                    <a:pt x="35804" y="149777"/>
                  </a:lnTo>
                  <a:lnTo>
                    <a:pt x="31490" y="142714"/>
                  </a:lnTo>
                  <a:lnTo>
                    <a:pt x="27660" y="135148"/>
                  </a:lnTo>
                  <a:lnTo>
                    <a:pt x="24155" y="127246"/>
                  </a:lnTo>
                  <a:lnTo>
                    <a:pt x="21819" y="120074"/>
                  </a:lnTo>
                  <a:lnTo>
                    <a:pt x="20261" y="113387"/>
                  </a:lnTo>
                  <a:lnTo>
                    <a:pt x="19222" y="107024"/>
                  </a:lnTo>
                  <a:lnTo>
                    <a:pt x="17577" y="99924"/>
                  </a:lnTo>
                  <a:lnTo>
                    <a:pt x="15528" y="92334"/>
                  </a:lnTo>
                  <a:lnTo>
                    <a:pt x="13210" y="84416"/>
                  </a:lnTo>
                  <a:lnTo>
                    <a:pt x="11664" y="78185"/>
                  </a:lnTo>
                  <a:lnTo>
                    <a:pt x="10633" y="73079"/>
                  </a:lnTo>
                  <a:lnTo>
                    <a:pt x="9946" y="68722"/>
                  </a:lnTo>
                  <a:lnTo>
                    <a:pt x="10441" y="63912"/>
                  </a:lnTo>
                  <a:lnTo>
                    <a:pt x="11723" y="58801"/>
                  </a:lnTo>
                  <a:lnTo>
                    <a:pt x="13530" y="53488"/>
                  </a:lnTo>
                  <a:lnTo>
                    <a:pt x="15688" y="48042"/>
                  </a:lnTo>
                  <a:lnTo>
                    <a:pt x="18078" y="42505"/>
                  </a:lnTo>
                  <a:lnTo>
                    <a:pt x="20625" y="36910"/>
                  </a:lnTo>
                  <a:lnTo>
                    <a:pt x="24227" y="32227"/>
                  </a:lnTo>
                  <a:lnTo>
                    <a:pt x="28534" y="28152"/>
                  </a:lnTo>
                  <a:lnTo>
                    <a:pt x="33310" y="24483"/>
                  </a:lnTo>
                  <a:lnTo>
                    <a:pt x="39352" y="21085"/>
                  </a:lnTo>
                  <a:lnTo>
                    <a:pt x="46237" y="17867"/>
                  </a:lnTo>
                  <a:lnTo>
                    <a:pt x="53685" y="14769"/>
                  </a:lnTo>
                  <a:lnTo>
                    <a:pt x="61507" y="11751"/>
                  </a:lnTo>
                  <a:lnTo>
                    <a:pt x="77819" y="5858"/>
                  </a:lnTo>
                  <a:lnTo>
                    <a:pt x="86169" y="3906"/>
                  </a:lnTo>
                  <a:lnTo>
                    <a:pt x="94594" y="2604"/>
                  </a:lnTo>
                  <a:lnTo>
                    <a:pt x="103067" y="1736"/>
                  </a:lnTo>
                  <a:lnTo>
                    <a:pt x="111574" y="1158"/>
                  </a:lnTo>
                  <a:lnTo>
                    <a:pt x="120103" y="772"/>
                  </a:lnTo>
                  <a:lnTo>
                    <a:pt x="143218" y="229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152"/>
            <p:cNvSpPr/>
            <p:nvPr/>
          </p:nvSpPr>
          <p:spPr>
            <a:xfrm>
              <a:off x="3414712" y="2572147"/>
              <a:ext cx="394336" cy="119618"/>
            </a:xfrm>
            <a:custGeom>
              <a:avLst/>
              <a:gdLst/>
              <a:ahLst/>
              <a:cxnLst/>
              <a:rect l="0" t="0" r="0" b="0"/>
              <a:pathLst>
                <a:path w="394336" h="119618">
                  <a:moveTo>
                    <a:pt x="0" y="76755"/>
                  </a:moveTo>
                  <a:lnTo>
                    <a:pt x="0" y="61155"/>
                  </a:lnTo>
                  <a:lnTo>
                    <a:pt x="953" y="58735"/>
                  </a:lnTo>
                  <a:lnTo>
                    <a:pt x="2540" y="55217"/>
                  </a:lnTo>
                  <a:lnTo>
                    <a:pt x="4550" y="50966"/>
                  </a:lnTo>
                  <a:lnTo>
                    <a:pt x="6844" y="47180"/>
                  </a:lnTo>
                  <a:lnTo>
                    <a:pt x="9325" y="43703"/>
                  </a:lnTo>
                  <a:lnTo>
                    <a:pt x="11931" y="40433"/>
                  </a:lnTo>
                  <a:lnTo>
                    <a:pt x="15575" y="37300"/>
                  </a:lnTo>
                  <a:lnTo>
                    <a:pt x="19908" y="34259"/>
                  </a:lnTo>
                  <a:lnTo>
                    <a:pt x="24702" y="31280"/>
                  </a:lnTo>
                  <a:lnTo>
                    <a:pt x="28851" y="28341"/>
                  </a:lnTo>
                  <a:lnTo>
                    <a:pt x="32569" y="25429"/>
                  </a:lnTo>
                  <a:lnTo>
                    <a:pt x="36000" y="22535"/>
                  </a:lnTo>
                  <a:lnTo>
                    <a:pt x="40193" y="19654"/>
                  </a:lnTo>
                  <a:lnTo>
                    <a:pt x="44893" y="16780"/>
                  </a:lnTo>
                  <a:lnTo>
                    <a:pt x="49931" y="13912"/>
                  </a:lnTo>
                  <a:lnTo>
                    <a:pt x="60609" y="10725"/>
                  </a:lnTo>
                  <a:lnTo>
                    <a:pt x="66123" y="9875"/>
                  </a:lnTo>
                  <a:lnTo>
                    <a:pt x="74791" y="6391"/>
                  </a:lnTo>
                  <a:lnTo>
                    <a:pt x="78436" y="4128"/>
                  </a:lnTo>
                  <a:lnTo>
                    <a:pt x="87565" y="1614"/>
                  </a:lnTo>
                  <a:lnTo>
                    <a:pt x="98925" y="496"/>
                  </a:lnTo>
                  <a:lnTo>
                    <a:pt x="105956" y="199"/>
                  </a:lnTo>
                  <a:lnTo>
                    <a:pt x="113499" y="0"/>
                  </a:lnTo>
                  <a:lnTo>
                    <a:pt x="118529" y="820"/>
                  </a:lnTo>
                  <a:lnTo>
                    <a:pt x="121882" y="2319"/>
                  </a:lnTo>
                  <a:lnTo>
                    <a:pt x="124117" y="4271"/>
                  </a:lnTo>
                  <a:lnTo>
                    <a:pt x="127512" y="5572"/>
                  </a:lnTo>
                  <a:lnTo>
                    <a:pt x="136365" y="7019"/>
                  </a:lnTo>
                  <a:lnTo>
                    <a:pt x="140440" y="8356"/>
                  </a:lnTo>
                  <a:lnTo>
                    <a:pt x="144109" y="10201"/>
                  </a:lnTo>
                  <a:lnTo>
                    <a:pt x="152291" y="15454"/>
                  </a:lnTo>
                  <a:lnTo>
                    <a:pt x="155950" y="18713"/>
                  </a:lnTo>
                  <a:lnTo>
                    <a:pt x="158259" y="20915"/>
                  </a:lnTo>
                  <a:lnTo>
                    <a:pt x="159799" y="23336"/>
                  </a:lnTo>
                  <a:lnTo>
                    <a:pt x="160825" y="25902"/>
                  </a:lnTo>
                  <a:lnTo>
                    <a:pt x="161509" y="28566"/>
                  </a:lnTo>
                  <a:lnTo>
                    <a:pt x="161965" y="31294"/>
                  </a:lnTo>
                  <a:lnTo>
                    <a:pt x="162270" y="34065"/>
                  </a:lnTo>
                  <a:lnTo>
                    <a:pt x="162473" y="36865"/>
                  </a:lnTo>
                  <a:lnTo>
                    <a:pt x="161655" y="40637"/>
                  </a:lnTo>
                  <a:lnTo>
                    <a:pt x="160157" y="45056"/>
                  </a:lnTo>
                  <a:lnTo>
                    <a:pt x="158207" y="49908"/>
                  </a:lnTo>
                  <a:lnTo>
                    <a:pt x="156906" y="54094"/>
                  </a:lnTo>
                  <a:lnTo>
                    <a:pt x="156039" y="57838"/>
                  </a:lnTo>
                  <a:lnTo>
                    <a:pt x="155461" y="61286"/>
                  </a:lnTo>
                  <a:lnTo>
                    <a:pt x="154123" y="64537"/>
                  </a:lnTo>
                  <a:lnTo>
                    <a:pt x="152279" y="67657"/>
                  </a:lnTo>
                  <a:lnTo>
                    <a:pt x="150097" y="70690"/>
                  </a:lnTo>
                  <a:lnTo>
                    <a:pt x="147689" y="73664"/>
                  </a:lnTo>
                  <a:lnTo>
                    <a:pt x="145132" y="76599"/>
                  </a:lnTo>
                  <a:lnTo>
                    <a:pt x="142475" y="79509"/>
                  </a:lnTo>
                  <a:lnTo>
                    <a:pt x="136982" y="85282"/>
                  </a:lnTo>
                  <a:lnTo>
                    <a:pt x="134184" y="88154"/>
                  </a:lnTo>
                  <a:lnTo>
                    <a:pt x="132319" y="91022"/>
                  </a:lnTo>
                  <a:lnTo>
                    <a:pt x="131075" y="93886"/>
                  </a:lnTo>
                  <a:lnTo>
                    <a:pt x="130246" y="96749"/>
                  </a:lnTo>
                  <a:lnTo>
                    <a:pt x="129693" y="99609"/>
                  </a:lnTo>
                  <a:lnTo>
                    <a:pt x="129325" y="102469"/>
                  </a:lnTo>
                  <a:lnTo>
                    <a:pt x="128734" y="109351"/>
                  </a:lnTo>
                  <a:lnTo>
                    <a:pt x="128652" y="112832"/>
                  </a:lnTo>
                  <a:lnTo>
                    <a:pt x="128631" y="115094"/>
                  </a:lnTo>
                  <a:lnTo>
                    <a:pt x="129568" y="116602"/>
                  </a:lnTo>
                  <a:lnTo>
                    <a:pt x="131147" y="117607"/>
                  </a:lnTo>
                  <a:lnTo>
                    <a:pt x="133151" y="118277"/>
                  </a:lnTo>
                  <a:lnTo>
                    <a:pt x="145074" y="119220"/>
                  </a:lnTo>
                  <a:lnTo>
                    <a:pt x="155282" y="119441"/>
                  </a:lnTo>
                  <a:lnTo>
                    <a:pt x="294662" y="119617"/>
                  </a:lnTo>
                  <a:lnTo>
                    <a:pt x="302168" y="118665"/>
                  </a:lnTo>
                  <a:lnTo>
                    <a:pt x="310031" y="117078"/>
                  </a:lnTo>
                  <a:lnTo>
                    <a:pt x="318129" y="115067"/>
                  </a:lnTo>
                  <a:lnTo>
                    <a:pt x="326387" y="113726"/>
                  </a:lnTo>
                  <a:lnTo>
                    <a:pt x="334749" y="112832"/>
                  </a:lnTo>
                  <a:lnTo>
                    <a:pt x="343180" y="112237"/>
                  </a:lnTo>
                  <a:lnTo>
                    <a:pt x="350707" y="111840"/>
                  </a:lnTo>
                  <a:lnTo>
                    <a:pt x="364149" y="111398"/>
                  </a:lnTo>
                  <a:lnTo>
                    <a:pt x="383426" y="111076"/>
                  </a:lnTo>
                  <a:lnTo>
                    <a:pt x="394335" y="1110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153"/>
            <p:cNvSpPr/>
            <p:nvPr/>
          </p:nvSpPr>
          <p:spPr>
            <a:xfrm>
              <a:off x="1528762" y="3489007"/>
              <a:ext cx="60008" cy="291466"/>
            </a:xfrm>
            <a:custGeom>
              <a:avLst/>
              <a:gdLst/>
              <a:ahLst/>
              <a:cxnLst/>
              <a:rect l="0" t="0" r="0" b="0"/>
              <a:pathLst>
                <a:path w="60008" h="291466">
                  <a:moveTo>
                    <a:pt x="0" y="0"/>
                  </a:moveTo>
                  <a:lnTo>
                    <a:pt x="0" y="16483"/>
                  </a:lnTo>
                  <a:lnTo>
                    <a:pt x="952" y="21466"/>
                  </a:lnTo>
                  <a:lnTo>
                    <a:pt x="2540" y="26693"/>
                  </a:lnTo>
                  <a:lnTo>
                    <a:pt x="4551" y="32083"/>
                  </a:lnTo>
                  <a:lnTo>
                    <a:pt x="5891" y="38534"/>
                  </a:lnTo>
                  <a:lnTo>
                    <a:pt x="6785" y="45691"/>
                  </a:lnTo>
                  <a:lnTo>
                    <a:pt x="7381" y="53321"/>
                  </a:lnTo>
                  <a:lnTo>
                    <a:pt x="7778" y="60313"/>
                  </a:lnTo>
                  <a:lnTo>
                    <a:pt x="8219" y="73161"/>
                  </a:lnTo>
                  <a:lnTo>
                    <a:pt x="9289" y="80206"/>
                  </a:lnTo>
                  <a:lnTo>
                    <a:pt x="10955" y="87761"/>
                  </a:lnTo>
                  <a:lnTo>
                    <a:pt x="13019" y="95655"/>
                  </a:lnTo>
                  <a:lnTo>
                    <a:pt x="14394" y="103775"/>
                  </a:lnTo>
                  <a:lnTo>
                    <a:pt x="15311" y="112046"/>
                  </a:lnTo>
                  <a:lnTo>
                    <a:pt x="15922" y="120417"/>
                  </a:lnTo>
                  <a:lnTo>
                    <a:pt x="17283" y="127903"/>
                  </a:lnTo>
                  <a:lnTo>
                    <a:pt x="19142" y="134799"/>
                  </a:lnTo>
                  <a:lnTo>
                    <a:pt x="28969" y="164104"/>
                  </a:lnTo>
                  <a:lnTo>
                    <a:pt x="30743" y="171316"/>
                  </a:lnTo>
                  <a:lnTo>
                    <a:pt x="31925" y="178028"/>
                  </a:lnTo>
                  <a:lnTo>
                    <a:pt x="32713" y="184408"/>
                  </a:lnTo>
                  <a:lnTo>
                    <a:pt x="34192" y="190566"/>
                  </a:lnTo>
                  <a:lnTo>
                    <a:pt x="36129" y="196576"/>
                  </a:lnTo>
                  <a:lnTo>
                    <a:pt x="38374" y="202488"/>
                  </a:lnTo>
                  <a:lnTo>
                    <a:pt x="39870" y="208335"/>
                  </a:lnTo>
                  <a:lnTo>
                    <a:pt x="40867" y="214137"/>
                  </a:lnTo>
                  <a:lnTo>
                    <a:pt x="41532" y="219911"/>
                  </a:lnTo>
                  <a:lnTo>
                    <a:pt x="41976" y="225665"/>
                  </a:lnTo>
                  <a:lnTo>
                    <a:pt x="42271" y="231406"/>
                  </a:lnTo>
                  <a:lnTo>
                    <a:pt x="42468" y="237138"/>
                  </a:lnTo>
                  <a:lnTo>
                    <a:pt x="43552" y="242865"/>
                  </a:lnTo>
                  <a:lnTo>
                    <a:pt x="45227" y="248587"/>
                  </a:lnTo>
                  <a:lnTo>
                    <a:pt x="47296" y="254307"/>
                  </a:lnTo>
                  <a:lnTo>
                    <a:pt x="48676" y="259073"/>
                  </a:lnTo>
                  <a:lnTo>
                    <a:pt x="50209" y="266909"/>
                  </a:lnTo>
                  <a:lnTo>
                    <a:pt x="51570" y="270332"/>
                  </a:lnTo>
                  <a:lnTo>
                    <a:pt x="53430" y="273566"/>
                  </a:lnTo>
                  <a:lnTo>
                    <a:pt x="58708" y="281050"/>
                  </a:lnTo>
                  <a:lnTo>
                    <a:pt x="59430" y="284614"/>
                  </a:lnTo>
                  <a:lnTo>
                    <a:pt x="60007" y="2914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154"/>
            <p:cNvSpPr/>
            <p:nvPr/>
          </p:nvSpPr>
          <p:spPr>
            <a:xfrm>
              <a:off x="1777479" y="3464634"/>
              <a:ext cx="227346" cy="238181"/>
            </a:xfrm>
            <a:custGeom>
              <a:avLst/>
              <a:gdLst/>
              <a:ahLst/>
              <a:cxnLst/>
              <a:rect l="0" t="0" r="0" b="0"/>
              <a:pathLst>
                <a:path w="227346" h="238181">
                  <a:moveTo>
                    <a:pt x="25603" y="32945"/>
                  </a:moveTo>
                  <a:lnTo>
                    <a:pt x="25603" y="24478"/>
                  </a:lnTo>
                  <a:lnTo>
                    <a:pt x="25603" y="28955"/>
                  </a:lnTo>
                  <a:lnTo>
                    <a:pt x="24650" y="31238"/>
                  </a:lnTo>
                  <a:lnTo>
                    <a:pt x="21052" y="36314"/>
                  </a:lnTo>
                  <a:lnTo>
                    <a:pt x="19711" y="39954"/>
                  </a:lnTo>
                  <a:lnTo>
                    <a:pt x="18818" y="44285"/>
                  </a:lnTo>
                  <a:lnTo>
                    <a:pt x="18222" y="49078"/>
                  </a:lnTo>
                  <a:lnTo>
                    <a:pt x="16872" y="54178"/>
                  </a:lnTo>
                  <a:lnTo>
                    <a:pt x="15020" y="59483"/>
                  </a:lnTo>
                  <a:lnTo>
                    <a:pt x="12833" y="64925"/>
                  </a:lnTo>
                  <a:lnTo>
                    <a:pt x="11374" y="71410"/>
                  </a:lnTo>
                  <a:lnTo>
                    <a:pt x="10402" y="78591"/>
                  </a:lnTo>
                  <a:lnTo>
                    <a:pt x="9754" y="86236"/>
                  </a:lnTo>
                  <a:lnTo>
                    <a:pt x="8369" y="93237"/>
                  </a:lnTo>
                  <a:lnTo>
                    <a:pt x="6494" y="99810"/>
                  </a:lnTo>
                  <a:lnTo>
                    <a:pt x="4291" y="106097"/>
                  </a:lnTo>
                  <a:lnTo>
                    <a:pt x="2822" y="112193"/>
                  </a:lnTo>
                  <a:lnTo>
                    <a:pt x="1844" y="118163"/>
                  </a:lnTo>
                  <a:lnTo>
                    <a:pt x="1191" y="124047"/>
                  </a:lnTo>
                  <a:lnTo>
                    <a:pt x="756" y="129875"/>
                  </a:lnTo>
                  <a:lnTo>
                    <a:pt x="466" y="135665"/>
                  </a:lnTo>
                  <a:lnTo>
                    <a:pt x="143" y="147179"/>
                  </a:lnTo>
                  <a:lnTo>
                    <a:pt x="0" y="158646"/>
                  </a:lnTo>
                  <a:lnTo>
                    <a:pt x="914" y="164371"/>
                  </a:lnTo>
                  <a:lnTo>
                    <a:pt x="2476" y="170092"/>
                  </a:lnTo>
                  <a:lnTo>
                    <a:pt x="4470" y="175812"/>
                  </a:lnTo>
                  <a:lnTo>
                    <a:pt x="6752" y="181530"/>
                  </a:lnTo>
                  <a:lnTo>
                    <a:pt x="9226" y="187246"/>
                  </a:lnTo>
                  <a:lnTo>
                    <a:pt x="11827" y="192963"/>
                  </a:lnTo>
                  <a:lnTo>
                    <a:pt x="14514" y="197726"/>
                  </a:lnTo>
                  <a:lnTo>
                    <a:pt x="17258" y="201854"/>
                  </a:lnTo>
                  <a:lnTo>
                    <a:pt x="22847" y="208981"/>
                  </a:lnTo>
                  <a:lnTo>
                    <a:pt x="28505" y="215323"/>
                  </a:lnTo>
                  <a:lnTo>
                    <a:pt x="32301" y="218348"/>
                  </a:lnTo>
                  <a:lnTo>
                    <a:pt x="36736" y="221317"/>
                  </a:lnTo>
                  <a:lnTo>
                    <a:pt x="41597" y="224249"/>
                  </a:lnTo>
                  <a:lnTo>
                    <a:pt x="45791" y="227156"/>
                  </a:lnTo>
                  <a:lnTo>
                    <a:pt x="49539" y="230047"/>
                  </a:lnTo>
                  <a:lnTo>
                    <a:pt x="52990" y="232927"/>
                  </a:lnTo>
                  <a:lnTo>
                    <a:pt x="57196" y="234846"/>
                  </a:lnTo>
                  <a:lnTo>
                    <a:pt x="61905" y="236126"/>
                  </a:lnTo>
                  <a:lnTo>
                    <a:pt x="66949" y="236979"/>
                  </a:lnTo>
                  <a:lnTo>
                    <a:pt x="72217" y="237548"/>
                  </a:lnTo>
                  <a:lnTo>
                    <a:pt x="77634" y="237927"/>
                  </a:lnTo>
                  <a:lnTo>
                    <a:pt x="83151" y="238180"/>
                  </a:lnTo>
                  <a:lnTo>
                    <a:pt x="88733" y="237396"/>
                  </a:lnTo>
                  <a:lnTo>
                    <a:pt x="94360" y="235921"/>
                  </a:lnTo>
                  <a:lnTo>
                    <a:pt x="121629" y="226710"/>
                  </a:lnTo>
                  <a:lnTo>
                    <a:pt x="128673" y="224034"/>
                  </a:lnTo>
                  <a:lnTo>
                    <a:pt x="135274" y="221298"/>
                  </a:lnTo>
                  <a:lnTo>
                    <a:pt x="141579" y="218521"/>
                  </a:lnTo>
                  <a:lnTo>
                    <a:pt x="153666" y="212896"/>
                  </a:lnTo>
                  <a:lnTo>
                    <a:pt x="159556" y="210063"/>
                  </a:lnTo>
                  <a:lnTo>
                    <a:pt x="165387" y="206269"/>
                  </a:lnTo>
                  <a:lnTo>
                    <a:pt x="171180" y="201834"/>
                  </a:lnTo>
                  <a:lnTo>
                    <a:pt x="176947" y="196973"/>
                  </a:lnTo>
                  <a:lnTo>
                    <a:pt x="182696" y="191827"/>
                  </a:lnTo>
                  <a:lnTo>
                    <a:pt x="194165" y="181030"/>
                  </a:lnTo>
                  <a:lnTo>
                    <a:pt x="198938" y="175483"/>
                  </a:lnTo>
                  <a:lnTo>
                    <a:pt x="203072" y="169881"/>
                  </a:lnTo>
                  <a:lnTo>
                    <a:pt x="206780" y="164241"/>
                  </a:lnTo>
                  <a:lnTo>
                    <a:pt x="210205" y="157623"/>
                  </a:lnTo>
                  <a:lnTo>
                    <a:pt x="213441" y="150354"/>
                  </a:lnTo>
                  <a:lnTo>
                    <a:pt x="216551" y="142650"/>
                  </a:lnTo>
                  <a:lnTo>
                    <a:pt x="218624" y="135610"/>
                  </a:lnTo>
                  <a:lnTo>
                    <a:pt x="220006" y="129011"/>
                  </a:lnTo>
                  <a:lnTo>
                    <a:pt x="220928" y="122707"/>
                  </a:lnTo>
                  <a:lnTo>
                    <a:pt x="222494" y="116599"/>
                  </a:lnTo>
                  <a:lnTo>
                    <a:pt x="224491" y="110622"/>
                  </a:lnTo>
                  <a:lnTo>
                    <a:pt x="226775" y="104733"/>
                  </a:lnTo>
                  <a:lnTo>
                    <a:pt x="227345" y="97948"/>
                  </a:lnTo>
                  <a:lnTo>
                    <a:pt x="226773" y="90569"/>
                  </a:lnTo>
                  <a:lnTo>
                    <a:pt x="225439" y="82791"/>
                  </a:lnTo>
                  <a:lnTo>
                    <a:pt x="223597" y="75701"/>
                  </a:lnTo>
                  <a:lnTo>
                    <a:pt x="221416" y="69069"/>
                  </a:lnTo>
                  <a:lnTo>
                    <a:pt x="219010" y="62743"/>
                  </a:lnTo>
                  <a:lnTo>
                    <a:pt x="216454" y="56620"/>
                  </a:lnTo>
                  <a:lnTo>
                    <a:pt x="213797" y="50634"/>
                  </a:lnTo>
                  <a:lnTo>
                    <a:pt x="211073" y="44738"/>
                  </a:lnTo>
                  <a:lnTo>
                    <a:pt x="207352" y="39854"/>
                  </a:lnTo>
                  <a:lnTo>
                    <a:pt x="202967" y="35646"/>
                  </a:lnTo>
                  <a:lnTo>
                    <a:pt x="198138" y="31889"/>
                  </a:lnTo>
                  <a:lnTo>
                    <a:pt x="193014" y="28431"/>
                  </a:lnTo>
                  <a:lnTo>
                    <a:pt x="187693" y="25173"/>
                  </a:lnTo>
                  <a:lnTo>
                    <a:pt x="182240" y="22049"/>
                  </a:lnTo>
                  <a:lnTo>
                    <a:pt x="177653" y="19014"/>
                  </a:lnTo>
                  <a:lnTo>
                    <a:pt x="173642" y="16038"/>
                  </a:lnTo>
                  <a:lnTo>
                    <a:pt x="170016" y="13101"/>
                  </a:lnTo>
                  <a:lnTo>
                    <a:pt x="165693" y="11144"/>
                  </a:lnTo>
                  <a:lnTo>
                    <a:pt x="160906" y="9838"/>
                  </a:lnTo>
                  <a:lnTo>
                    <a:pt x="155810" y="8968"/>
                  </a:lnTo>
                  <a:lnTo>
                    <a:pt x="151460" y="7436"/>
                  </a:lnTo>
                  <a:lnTo>
                    <a:pt x="147608" y="5462"/>
                  </a:lnTo>
                  <a:lnTo>
                    <a:pt x="144087" y="3193"/>
                  </a:lnTo>
                  <a:lnTo>
                    <a:pt x="139835" y="1680"/>
                  </a:lnTo>
                  <a:lnTo>
                    <a:pt x="135095" y="672"/>
                  </a:lnTo>
                  <a:lnTo>
                    <a:pt x="130030" y="0"/>
                  </a:lnTo>
                  <a:lnTo>
                    <a:pt x="124749" y="504"/>
                  </a:lnTo>
                  <a:lnTo>
                    <a:pt x="119323" y="1793"/>
                  </a:lnTo>
                  <a:lnTo>
                    <a:pt x="113800" y="3605"/>
                  </a:lnTo>
                  <a:lnTo>
                    <a:pt x="109166" y="4813"/>
                  </a:lnTo>
                  <a:lnTo>
                    <a:pt x="105124" y="5618"/>
                  </a:lnTo>
                  <a:lnTo>
                    <a:pt x="101477" y="6154"/>
                  </a:lnTo>
                  <a:lnTo>
                    <a:pt x="98093" y="7465"/>
                  </a:lnTo>
                  <a:lnTo>
                    <a:pt x="91793" y="11461"/>
                  </a:lnTo>
                  <a:lnTo>
                    <a:pt x="85818" y="13872"/>
                  </a:lnTo>
                  <a:lnTo>
                    <a:pt x="77038" y="1580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155"/>
            <p:cNvSpPr/>
            <p:nvPr/>
          </p:nvSpPr>
          <p:spPr>
            <a:xfrm>
              <a:off x="2154668" y="3446145"/>
              <a:ext cx="289612" cy="236033"/>
            </a:xfrm>
            <a:custGeom>
              <a:avLst/>
              <a:gdLst/>
              <a:ahLst/>
              <a:cxnLst/>
              <a:rect l="0" t="0" r="0" b="0"/>
              <a:pathLst>
                <a:path w="289612" h="236033">
                  <a:moveTo>
                    <a:pt x="8459" y="0"/>
                  </a:moveTo>
                  <a:lnTo>
                    <a:pt x="16927" y="0"/>
                  </a:lnTo>
                  <a:lnTo>
                    <a:pt x="17000" y="4550"/>
                  </a:lnTo>
                  <a:lnTo>
                    <a:pt x="17031" y="41389"/>
                  </a:lnTo>
                  <a:lnTo>
                    <a:pt x="16078" y="46642"/>
                  </a:lnTo>
                  <a:lnTo>
                    <a:pt x="14491" y="52050"/>
                  </a:lnTo>
                  <a:lnTo>
                    <a:pt x="12480" y="57560"/>
                  </a:lnTo>
                  <a:lnTo>
                    <a:pt x="11140" y="64091"/>
                  </a:lnTo>
                  <a:lnTo>
                    <a:pt x="10246" y="71302"/>
                  </a:lnTo>
                  <a:lnTo>
                    <a:pt x="9651" y="78967"/>
                  </a:lnTo>
                  <a:lnTo>
                    <a:pt x="8301" y="86935"/>
                  </a:lnTo>
                  <a:lnTo>
                    <a:pt x="6448" y="95104"/>
                  </a:lnTo>
                  <a:lnTo>
                    <a:pt x="4261" y="103408"/>
                  </a:lnTo>
                  <a:lnTo>
                    <a:pt x="2803" y="110848"/>
                  </a:lnTo>
                  <a:lnTo>
                    <a:pt x="1831" y="117714"/>
                  </a:lnTo>
                  <a:lnTo>
                    <a:pt x="1183" y="124195"/>
                  </a:lnTo>
                  <a:lnTo>
                    <a:pt x="751" y="131375"/>
                  </a:lnTo>
                  <a:lnTo>
                    <a:pt x="271" y="146971"/>
                  </a:lnTo>
                  <a:lnTo>
                    <a:pt x="0" y="167266"/>
                  </a:lnTo>
                  <a:lnTo>
                    <a:pt x="1867" y="173423"/>
                  </a:lnTo>
                  <a:lnTo>
                    <a:pt x="5017" y="179433"/>
                  </a:lnTo>
                  <a:lnTo>
                    <a:pt x="9022" y="185344"/>
                  </a:lnTo>
                  <a:lnTo>
                    <a:pt x="12644" y="191190"/>
                  </a:lnTo>
                  <a:lnTo>
                    <a:pt x="16012" y="196993"/>
                  </a:lnTo>
                  <a:lnTo>
                    <a:pt x="19209" y="202765"/>
                  </a:lnTo>
                  <a:lnTo>
                    <a:pt x="24198" y="207567"/>
                  </a:lnTo>
                  <a:lnTo>
                    <a:pt x="30382" y="211720"/>
                  </a:lnTo>
                  <a:lnTo>
                    <a:pt x="50197" y="222117"/>
                  </a:lnTo>
                  <a:lnTo>
                    <a:pt x="56287" y="225230"/>
                  </a:lnTo>
                  <a:lnTo>
                    <a:pt x="62252" y="227306"/>
                  </a:lnTo>
                  <a:lnTo>
                    <a:pt x="68133" y="228690"/>
                  </a:lnTo>
                  <a:lnTo>
                    <a:pt x="73959" y="229612"/>
                  </a:lnTo>
                  <a:lnTo>
                    <a:pt x="80701" y="231180"/>
                  </a:lnTo>
                  <a:lnTo>
                    <a:pt x="88053" y="233177"/>
                  </a:lnTo>
                  <a:lnTo>
                    <a:pt x="95811" y="235461"/>
                  </a:lnTo>
                  <a:lnTo>
                    <a:pt x="103841" y="236032"/>
                  </a:lnTo>
                  <a:lnTo>
                    <a:pt x="112052" y="235459"/>
                  </a:lnTo>
                  <a:lnTo>
                    <a:pt x="120384" y="234125"/>
                  </a:lnTo>
                  <a:lnTo>
                    <a:pt x="128795" y="233236"/>
                  </a:lnTo>
                  <a:lnTo>
                    <a:pt x="137261" y="232643"/>
                  </a:lnTo>
                  <a:lnTo>
                    <a:pt x="145762" y="232248"/>
                  </a:lnTo>
                  <a:lnTo>
                    <a:pt x="154287" y="231032"/>
                  </a:lnTo>
                  <a:lnTo>
                    <a:pt x="162827" y="229269"/>
                  </a:lnTo>
                  <a:lnTo>
                    <a:pt x="171379" y="227140"/>
                  </a:lnTo>
                  <a:lnTo>
                    <a:pt x="178985" y="224769"/>
                  </a:lnTo>
                  <a:lnTo>
                    <a:pt x="185960" y="222236"/>
                  </a:lnTo>
                  <a:lnTo>
                    <a:pt x="192516" y="219595"/>
                  </a:lnTo>
                  <a:lnTo>
                    <a:pt x="207419" y="214120"/>
                  </a:lnTo>
                  <a:lnTo>
                    <a:pt x="215394" y="211327"/>
                  </a:lnTo>
                  <a:lnTo>
                    <a:pt x="222616" y="207559"/>
                  </a:lnTo>
                  <a:lnTo>
                    <a:pt x="229335" y="203143"/>
                  </a:lnTo>
                  <a:lnTo>
                    <a:pt x="235720" y="198293"/>
                  </a:lnTo>
                  <a:lnTo>
                    <a:pt x="241881" y="193156"/>
                  </a:lnTo>
                  <a:lnTo>
                    <a:pt x="247894" y="187825"/>
                  </a:lnTo>
                  <a:lnTo>
                    <a:pt x="253807" y="182367"/>
                  </a:lnTo>
                  <a:lnTo>
                    <a:pt x="258702" y="176823"/>
                  </a:lnTo>
                  <a:lnTo>
                    <a:pt x="262918" y="171222"/>
                  </a:lnTo>
                  <a:lnTo>
                    <a:pt x="266681" y="165582"/>
                  </a:lnTo>
                  <a:lnTo>
                    <a:pt x="270142" y="158966"/>
                  </a:lnTo>
                  <a:lnTo>
                    <a:pt x="273402" y="151697"/>
                  </a:lnTo>
                  <a:lnTo>
                    <a:pt x="276527" y="143994"/>
                  </a:lnTo>
                  <a:lnTo>
                    <a:pt x="279564" y="136953"/>
                  </a:lnTo>
                  <a:lnTo>
                    <a:pt x="285478" y="124050"/>
                  </a:lnTo>
                  <a:lnTo>
                    <a:pt x="287436" y="117943"/>
                  </a:lnTo>
                  <a:lnTo>
                    <a:pt x="288741" y="111966"/>
                  </a:lnTo>
                  <a:lnTo>
                    <a:pt x="289611" y="106076"/>
                  </a:lnTo>
                  <a:lnTo>
                    <a:pt x="289239" y="99292"/>
                  </a:lnTo>
                  <a:lnTo>
                    <a:pt x="288038" y="91912"/>
                  </a:lnTo>
                  <a:lnTo>
                    <a:pt x="286285" y="84135"/>
                  </a:lnTo>
                  <a:lnTo>
                    <a:pt x="284164" y="77045"/>
                  </a:lnTo>
                  <a:lnTo>
                    <a:pt x="281797" y="70413"/>
                  </a:lnTo>
                  <a:lnTo>
                    <a:pt x="279267" y="64087"/>
                  </a:lnTo>
                  <a:lnTo>
                    <a:pt x="275675" y="57964"/>
                  </a:lnTo>
                  <a:lnTo>
                    <a:pt x="271375" y="51978"/>
                  </a:lnTo>
                  <a:lnTo>
                    <a:pt x="266604" y="46082"/>
                  </a:lnTo>
                  <a:lnTo>
                    <a:pt x="260566" y="40246"/>
                  </a:lnTo>
                  <a:lnTo>
                    <a:pt x="253683" y="34451"/>
                  </a:lnTo>
                  <a:lnTo>
                    <a:pt x="246237" y="28682"/>
                  </a:lnTo>
                  <a:lnTo>
                    <a:pt x="240320" y="23884"/>
                  </a:lnTo>
                  <a:lnTo>
                    <a:pt x="235423" y="19732"/>
                  </a:lnTo>
                  <a:lnTo>
                    <a:pt x="231206" y="16012"/>
                  </a:lnTo>
                  <a:lnTo>
                    <a:pt x="225537" y="12580"/>
                  </a:lnTo>
                  <a:lnTo>
                    <a:pt x="218900" y="9339"/>
                  </a:lnTo>
                  <a:lnTo>
                    <a:pt x="211618" y="6226"/>
                  </a:lnTo>
                  <a:lnTo>
                    <a:pt x="204858" y="4150"/>
                  </a:lnTo>
                  <a:lnTo>
                    <a:pt x="198447" y="2767"/>
                  </a:lnTo>
                  <a:lnTo>
                    <a:pt x="192268" y="1844"/>
                  </a:lnTo>
                  <a:lnTo>
                    <a:pt x="186243" y="1229"/>
                  </a:lnTo>
                  <a:lnTo>
                    <a:pt x="180322" y="819"/>
                  </a:lnTo>
                  <a:lnTo>
                    <a:pt x="174469" y="546"/>
                  </a:lnTo>
                  <a:lnTo>
                    <a:pt x="162886" y="243"/>
                  </a:lnTo>
                  <a:lnTo>
                    <a:pt x="122766" y="14"/>
                  </a:lnTo>
                  <a:lnTo>
                    <a:pt x="117049" y="962"/>
                  </a:lnTo>
                  <a:lnTo>
                    <a:pt x="111332" y="2546"/>
                  </a:lnTo>
                  <a:lnTo>
                    <a:pt x="94184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156"/>
            <p:cNvSpPr/>
            <p:nvPr/>
          </p:nvSpPr>
          <p:spPr>
            <a:xfrm>
              <a:off x="2720339" y="3506152"/>
              <a:ext cx="274322" cy="17146"/>
            </a:xfrm>
            <a:custGeom>
              <a:avLst/>
              <a:gdLst/>
              <a:ahLst/>
              <a:cxnLst/>
              <a:rect l="0" t="0" r="0" b="0"/>
              <a:pathLst>
                <a:path w="274322" h="17146">
                  <a:moveTo>
                    <a:pt x="0" y="17145"/>
                  </a:moveTo>
                  <a:lnTo>
                    <a:pt x="4551" y="17145"/>
                  </a:lnTo>
                  <a:lnTo>
                    <a:pt x="5892" y="16193"/>
                  </a:lnTo>
                  <a:lnTo>
                    <a:pt x="6786" y="14605"/>
                  </a:lnTo>
                  <a:lnTo>
                    <a:pt x="7381" y="12594"/>
                  </a:lnTo>
                  <a:lnTo>
                    <a:pt x="8731" y="11254"/>
                  </a:lnTo>
                  <a:lnTo>
                    <a:pt x="10583" y="10360"/>
                  </a:lnTo>
                  <a:lnTo>
                    <a:pt x="12771" y="9764"/>
                  </a:lnTo>
                  <a:lnTo>
                    <a:pt x="16134" y="9367"/>
                  </a:lnTo>
                  <a:lnTo>
                    <a:pt x="20281" y="9102"/>
                  </a:lnTo>
                  <a:lnTo>
                    <a:pt x="24951" y="8926"/>
                  </a:lnTo>
                  <a:lnTo>
                    <a:pt x="45176" y="8677"/>
                  </a:lnTo>
                  <a:lnTo>
                    <a:pt x="94501" y="8582"/>
                  </a:lnTo>
                  <a:lnTo>
                    <a:pt x="103958" y="7626"/>
                  </a:lnTo>
                  <a:lnTo>
                    <a:pt x="114073" y="6037"/>
                  </a:lnTo>
                  <a:lnTo>
                    <a:pt x="124627" y="4024"/>
                  </a:lnTo>
                  <a:lnTo>
                    <a:pt x="134519" y="2683"/>
                  </a:lnTo>
                  <a:lnTo>
                    <a:pt x="143972" y="1789"/>
                  </a:lnTo>
                  <a:lnTo>
                    <a:pt x="153132" y="1192"/>
                  </a:lnTo>
                  <a:lnTo>
                    <a:pt x="162095" y="795"/>
                  </a:lnTo>
                  <a:lnTo>
                    <a:pt x="179675" y="354"/>
                  </a:lnTo>
                  <a:lnTo>
                    <a:pt x="27432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157"/>
            <p:cNvSpPr/>
            <p:nvPr/>
          </p:nvSpPr>
          <p:spPr>
            <a:xfrm>
              <a:off x="2823209" y="3574732"/>
              <a:ext cx="291467" cy="17146"/>
            </a:xfrm>
            <a:custGeom>
              <a:avLst/>
              <a:gdLst/>
              <a:ahLst/>
              <a:cxnLst/>
              <a:rect l="0" t="0" r="0" b="0"/>
              <a:pathLst>
                <a:path w="291467" h="17146">
                  <a:moveTo>
                    <a:pt x="0" y="17145"/>
                  </a:moveTo>
                  <a:lnTo>
                    <a:pt x="0" y="12594"/>
                  </a:lnTo>
                  <a:lnTo>
                    <a:pt x="953" y="11254"/>
                  </a:lnTo>
                  <a:lnTo>
                    <a:pt x="2541" y="10360"/>
                  </a:lnTo>
                  <a:lnTo>
                    <a:pt x="4551" y="9764"/>
                  </a:lnTo>
                  <a:lnTo>
                    <a:pt x="6845" y="9367"/>
                  </a:lnTo>
                  <a:lnTo>
                    <a:pt x="11932" y="8926"/>
                  </a:lnTo>
                  <a:lnTo>
                    <a:pt x="19909" y="8729"/>
                  </a:lnTo>
                  <a:lnTo>
                    <a:pt x="64693" y="8582"/>
                  </a:lnTo>
                  <a:lnTo>
                    <a:pt x="71704" y="7626"/>
                  </a:lnTo>
                  <a:lnTo>
                    <a:pt x="79235" y="6037"/>
                  </a:lnTo>
                  <a:lnTo>
                    <a:pt x="87114" y="4024"/>
                  </a:lnTo>
                  <a:lnTo>
                    <a:pt x="95223" y="2683"/>
                  </a:lnTo>
                  <a:lnTo>
                    <a:pt x="103487" y="1789"/>
                  </a:lnTo>
                  <a:lnTo>
                    <a:pt x="111854" y="1193"/>
                  </a:lnTo>
                  <a:lnTo>
                    <a:pt x="121242" y="795"/>
                  </a:lnTo>
                  <a:lnTo>
                    <a:pt x="150753" y="235"/>
                  </a:lnTo>
                  <a:lnTo>
                    <a:pt x="29146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158"/>
            <p:cNvSpPr/>
            <p:nvPr/>
          </p:nvSpPr>
          <p:spPr>
            <a:xfrm>
              <a:off x="3268979" y="3429000"/>
              <a:ext cx="205742" cy="261777"/>
            </a:xfrm>
            <a:custGeom>
              <a:avLst/>
              <a:gdLst/>
              <a:ahLst/>
              <a:cxnLst/>
              <a:rect l="0" t="0" r="0" b="0"/>
              <a:pathLst>
                <a:path w="205742" h="261777">
                  <a:moveTo>
                    <a:pt x="0" y="34290"/>
                  </a:moveTo>
                  <a:lnTo>
                    <a:pt x="0" y="25748"/>
                  </a:lnTo>
                  <a:lnTo>
                    <a:pt x="4551" y="30277"/>
                  </a:lnTo>
                  <a:lnTo>
                    <a:pt x="5892" y="32567"/>
                  </a:lnTo>
                  <a:lnTo>
                    <a:pt x="7381" y="37651"/>
                  </a:lnTo>
                  <a:lnTo>
                    <a:pt x="8043" y="45626"/>
                  </a:lnTo>
                  <a:lnTo>
                    <a:pt x="8220" y="50420"/>
                  </a:lnTo>
                  <a:lnTo>
                    <a:pt x="9290" y="54568"/>
                  </a:lnTo>
                  <a:lnTo>
                    <a:pt x="13019" y="61717"/>
                  </a:lnTo>
                  <a:lnTo>
                    <a:pt x="14395" y="65910"/>
                  </a:lnTo>
                  <a:lnTo>
                    <a:pt x="15312" y="70610"/>
                  </a:lnTo>
                  <a:lnTo>
                    <a:pt x="15923" y="75648"/>
                  </a:lnTo>
                  <a:lnTo>
                    <a:pt x="17283" y="80912"/>
                  </a:lnTo>
                  <a:lnTo>
                    <a:pt x="19142" y="86326"/>
                  </a:lnTo>
                  <a:lnTo>
                    <a:pt x="21334" y="91840"/>
                  </a:lnTo>
                  <a:lnTo>
                    <a:pt x="26310" y="105588"/>
                  </a:lnTo>
                  <a:lnTo>
                    <a:pt x="28970" y="113254"/>
                  </a:lnTo>
                  <a:lnTo>
                    <a:pt x="30744" y="120270"/>
                  </a:lnTo>
                  <a:lnTo>
                    <a:pt x="31926" y="126853"/>
                  </a:lnTo>
                  <a:lnTo>
                    <a:pt x="32714" y="133146"/>
                  </a:lnTo>
                  <a:lnTo>
                    <a:pt x="34192" y="140199"/>
                  </a:lnTo>
                  <a:lnTo>
                    <a:pt x="36130" y="147758"/>
                  </a:lnTo>
                  <a:lnTo>
                    <a:pt x="38374" y="155655"/>
                  </a:lnTo>
                  <a:lnTo>
                    <a:pt x="41775" y="162825"/>
                  </a:lnTo>
                  <a:lnTo>
                    <a:pt x="45948" y="169510"/>
                  </a:lnTo>
                  <a:lnTo>
                    <a:pt x="50635" y="175872"/>
                  </a:lnTo>
                  <a:lnTo>
                    <a:pt x="54711" y="182017"/>
                  </a:lnTo>
                  <a:lnTo>
                    <a:pt x="58382" y="188020"/>
                  </a:lnTo>
                  <a:lnTo>
                    <a:pt x="61782" y="193926"/>
                  </a:lnTo>
                  <a:lnTo>
                    <a:pt x="68099" y="205569"/>
                  </a:lnTo>
                  <a:lnTo>
                    <a:pt x="71117" y="211341"/>
                  </a:lnTo>
                  <a:lnTo>
                    <a:pt x="74081" y="216141"/>
                  </a:lnTo>
                  <a:lnTo>
                    <a:pt x="79915" y="224015"/>
                  </a:lnTo>
                  <a:lnTo>
                    <a:pt x="85683" y="230690"/>
                  </a:lnTo>
                  <a:lnTo>
                    <a:pt x="91422" y="236831"/>
                  </a:lnTo>
                  <a:lnTo>
                    <a:pt x="97147" y="242735"/>
                  </a:lnTo>
                  <a:lnTo>
                    <a:pt x="99055" y="245643"/>
                  </a:lnTo>
                  <a:lnTo>
                    <a:pt x="101740" y="253335"/>
                  </a:lnTo>
                  <a:lnTo>
                    <a:pt x="102368" y="255468"/>
                  </a:lnTo>
                  <a:lnTo>
                    <a:pt x="102771" y="261776"/>
                  </a:lnTo>
                  <a:lnTo>
                    <a:pt x="102865" y="254987"/>
                  </a:lnTo>
                  <a:lnTo>
                    <a:pt x="102871" y="203860"/>
                  </a:lnTo>
                  <a:lnTo>
                    <a:pt x="101918" y="196866"/>
                  </a:lnTo>
                  <a:lnTo>
                    <a:pt x="100330" y="190299"/>
                  </a:lnTo>
                  <a:lnTo>
                    <a:pt x="74251" y="111323"/>
                  </a:lnTo>
                  <a:lnTo>
                    <a:pt x="72361" y="103743"/>
                  </a:lnTo>
                  <a:lnTo>
                    <a:pt x="71101" y="96784"/>
                  </a:lnTo>
                  <a:lnTo>
                    <a:pt x="70261" y="90240"/>
                  </a:lnTo>
                  <a:lnTo>
                    <a:pt x="69701" y="83973"/>
                  </a:lnTo>
                  <a:lnTo>
                    <a:pt x="69327" y="77889"/>
                  </a:lnTo>
                  <a:lnTo>
                    <a:pt x="69078" y="71928"/>
                  </a:lnTo>
                  <a:lnTo>
                    <a:pt x="69865" y="66049"/>
                  </a:lnTo>
                  <a:lnTo>
                    <a:pt x="71342" y="60226"/>
                  </a:lnTo>
                  <a:lnTo>
                    <a:pt x="73279" y="54438"/>
                  </a:lnTo>
                  <a:lnTo>
                    <a:pt x="76475" y="48674"/>
                  </a:lnTo>
                  <a:lnTo>
                    <a:pt x="80511" y="42927"/>
                  </a:lnTo>
                  <a:lnTo>
                    <a:pt x="85107" y="37190"/>
                  </a:lnTo>
                  <a:lnTo>
                    <a:pt x="89123" y="32413"/>
                  </a:lnTo>
                  <a:lnTo>
                    <a:pt x="92753" y="28276"/>
                  </a:lnTo>
                  <a:lnTo>
                    <a:pt x="96126" y="24566"/>
                  </a:lnTo>
                  <a:lnTo>
                    <a:pt x="100279" y="21139"/>
                  </a:lnTo>
                  <a:lnTo>
                    <a:pt x="104953" y="17903"/>
                  </a:lnTo>
                  <a:lnTo>
                    <a:pt x="109974" y="14793"/>
                  </a:lnTo>
                  <a:lnTo>
                    <a:pt x="115226" y="12719"/>
                  </a:lnTo>
                  <a:lnTo>
                    <a:pt x="120633" y="11337"/>
                  </a:lnTo>
                  <a:lnTo>
                    <a:pt x="126142" y="10415"/>
                  </a:lnTo>
                  <a:lnTo>
                    <a:pt x="131720" y="8848"/>
                  </a:lnTo>
                  <a:lnTo>
                    <a:pt x="137343" y="6851"/>
                  </a:lnTo>
                  <a:lnTo>
                    <a:pt x="142997" y="4567"/>
                  </a:lnTo>
                  <a:lnTo>
                    <a:pt x="149624" y="3045"/>
                  </a:lnTo>
                  <a:lnTo>
                    <a:pt x="156900" y="2030"/>
                  </a:lnTo>
                  <a:lnTo>
                    <a:pt x="164607" y="1353"/>
                  </a:lnTo>
                  <a:lnTo>
                    <a:pt x="171651" y="902"/>
                  </a:lnTo>
                  <a:lnTo>
                    <a:pt x="184557" y="401"/>
                  </a:lnTo>
                  <a:lnTo>
                    <a:pt x="20574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159"/>
            <p:cNvSpPr/>
            <p:nvPr/>
          </p:nvSpPr>
          <p:spPr>
            <a:xfrm>
              <a:off x="3577589" y="3240522"/>
              <a:ext cx="377191" cy="154189"/>
            </a:xfrm>
            <a:custGeom>
              <a:avLst/>
              <a:gdLst/>
              <a:ahLst/>
              <a:cxnLst/>
              <a:rect l="0" t="0" r="0" b="0"/>
              <a:pathLst>
                <a:path w="377191" h="154189">
                  <a:moveTo>
                    <a:pt x="0" y="42745"/>
                  </a:moveTo>
                  <a:lnTo>
                    <a:pt x="4552" y="42745"/>
                  </a:lnTo>
                  <a:lnTo>
                    <a:pt x="6844" y="41793"/>
                  </a:lnTo>
                  <a:lnTo>
                    <a:pt x="11932" y="38194"/>
                  </a:lnTo>
                  <a:lnTo>
                    <a:pt x="13670" y="35901"/>
                  </a:lnTo>
                  <a:lnTo>
                    <a:pt x="14828" y="33420"/>
                  </a:lnTo>
                  <a:lnTo>
                    <a:pt x="15601" y="30813"/>
                  </a:lnTo>
                  <a:lnTo>
                    <a:pt x="18021" y="28123"/>
                  </a:lnTo>
                  <a:lnTo>
                    <a:pt x="21539" y="25377"/>
                  </a:lnTo>
                  <a:lnTo>
                    <a:pt x="25790" y="22594"/>
                  </a:lnTo>
                  <a:lnTo>
                    <a:pt x="30529" y="19786"/>
                  </a:lnTo>
                  <a:lnTo>
                    <a:pt x="35592" y="16962"/>
                  </a:lnTo>
                  <a:lnTo>
                    <a:pt x="40873" y="14126"/>
                  </a:lnTo>
                  <a:lnTo>
                    <a:pt x="51821" y="10976"/>
                  </a:lnTo>
                  <a:lnTo>
                    <a:pt x="63037" y="8623"/>
                  </a:lnTo>
                  <a:lnTo>
                    <a:pt x="74372" y="4402"/>
                  </a:lnTo>
                  <a:lnTo>
                    <a:pt x="81014" y="2896"/>
                  </a:lnTo>
                  <a:lnTo>
                    <a:pt x="88299" y="1891"/>
                  </a:lnTo>
                  <a:lnTo>
                    <a:pt x="96014" y="1222"/>
                  </a:lnTo>
                  <a:lnTo>
                    <a:pt x="103062" y="775"/>
                  </a:lnTo>
                  <a:lnTo>
                    <a:pt x="115973" y="279"/>
                  </a:lnTo>
                  <a:lnTo>
                    <a:pt x="138503" y="0"/>
                  </a:lnTo>
                  <a:lnTo>
                    <a:pt x="145675" y="914"/>
                  </a:lnTo>
                  <a:lnTo>
                    <a:pt x="152362" y="2475"/>
                  </a:lnTo>
                  <a:lnTo>
                    <a:pt x="163919" y="5797"/>
                  </a:lnTo>
                  <a:lnTo>
                    <a:pt x="172231" y="7274"/>
                  </a:lnTo>
                  <a:lnTo>
                    <a:pt x="179100" y="10470"/>
                  </a:lnTo>
                  <a:lnTo>
                    <a:pt x="182265" y="12656"/>
                  </a:lnTo>
                  <a:lnTo>
                    <a:pt x="184375" y="15066"/>
                  </a:lnTo>
                  <a:lnTo>
                    <a:pt x="185782" y="17624"/>
                  </a:lnTo>
                  <a:lnTo>
                    <a:pt x="186720" y="20284"/>
                  </a:lnTo>
                  <a:lnTo>
                    <a:pt x="187345" y="23008"/>
                  </a:lnTo>
                  <a:lnTo>
                    <a:pt x="187762" y="25777"/>
                  </a:lnTo>
                  <a:lnTo>
                    <a:pt x="188040" y="28576"/>
                  </a:lnTo>
                  <a:lnTo>
                    <a:pt x="188225" y="31394"/>
                  </a:lnTo>
                  <a:lnTo>
                    <a:pt x="188348" y="34225"/>
                  </a:lnTo>
                  <a:lnTo>
                    <a:pt x="188486" y="39911"/>
                  </a:lnTo>
                  <a:lnTo>
                    <a:pt x="188547" y="45613"/>
                  </a:lnTo>
                  <a:lnTo>
                    <a:pt x="187611" y="49420"/>
                  </a:lnTo>
                  <a:lnTo>
                    <a:pt x="186034" y="53862"/>
                  </a:lnTo>
                  <a:lnTo>
                    <a:pt x="184031" y="58729"/>
                  </a:lnTo>
                  <a:lnTo>
                    <a:pt x="180790" y="62926"/>
                  </a:lnTo>
                  <a:lnTo>
                    <a:pt x="176724" y="66676"/>
                  </a:lnTo>
                  <a:lnTo>
                    <a:pt x="172109" y="70130"/>
                  </a:lnTo>
                  <a:lnTo>
                    <a:pt x="168079" y="73384"/>
                  </a:lnTo>
                  <a:lnTo>
                    <a:pt x="164441" y="76506"/>
                  </a:lnTo>
                  <a:lnTo>
                    <a:pt x="161063" y="79540"/>
                  </a:lnTo>
                  <a:lnTo>
                    <a:pt x="157858" y="83468"/>
                  </a:lnTo>
                  <a:lnTo>
                    <a:pt x="154768" y="87991"/>
                  </a:lnTo>
                  <a:lnTo>
                    <a:pt x="151757" y="92912"/>
                  </a:lnTo>
                  <a:lnTo>
                    <a:pt x="148797" y="97144"/>
                  </a:lnTo>
                  <a:lnTo>
                    <a:pt x="145870" y="100919"/>
                  </a:lnTo>
                  <a:lnTo>
                    <a:pt x="138881" y="109270"/>
                  </a:lnTo>
                  <a:lnTo>
                    <a:pt x="138307" y="110907"/>
                  </a:lnTo>
                  <a:lnTo>
                    <a:pt x="137670" y="115267"/>
                  </a:lnTo>
                  <a:lnTo>
                    <a:pt x="137312" y="118526"/>
                  </a:lnTo>
                  <a:lnTo>
                    <a:pt x="139768" y="121828"/>
                  </a:lnTo>
                  <a:lnTo>
                    <a:pt x="141756" y="124042"/>
                  </a:lnTo>
                  <a:lnTo>
                    <a:pt x="144034" y="125518"/>
                  </a:lnTo>
                  <a:lnTo>
                    <a:pt x="152744" y="128548"/>
                  </a:lnTo>
                  <a:lnTo>
                    <a:pt x="161867" y="132632"/>
                  </a:lnTo>
                  <a:lnTo>
                    <a:pt x="167919" y="134102"/>
                  </a:lnTo>
                  <a:lnTo>
                    <a:pt x="174811" y="135082"/>
                  </a:lnTo>
                  <a:lnTo>
                    <a:pt x="182264" y="135736"/>
                  </a:lnTo>
                  <a:lnTo>
                    <a:pt x="190089" y="137124"/>
                  </a:lnTo>
                  <a:lnTo>
                    <a:pt x="198164" y="139002"/>
                  </a:lnTo>
                  <a:lnTo>
                    <a:pt x="206404" y="141206"/>
                  </a:lnTo>
                  <a:lnTo>
                    <a:pt x="213803" y="142676"/>
                  </a:lnTo>
                  <a:lnTo>
                    <a:pt x="220641" y="143655"/>
                  </a:lnTo>
                  <a:lnTo>
                    <a:pt x="227104" y="144309"/>
                  </a:lnTo>
                  <a:lnTo>
                    <a:pt x="234270" y="143791"/>
                  </a:lnTo>
                  <a:lnTo>
                    <a:pt x="241905" y="142495"/>
                  </a:lnTo>
                  <a:lnTo>
                    <a:pt x="249853" y="140677"/>
                  </a:lnTo>
                  <a:lnTo>
                    <a:pt x="258009" y="139466"/>
                  </a:lnTo>
                  <a:lnTo>
                    <a:pt x="266304" y="138658"/>
                  </a:lnTo>
                  <a:lnTo>
                    <a:pt x="274691" y="138120"/>
                  </a:lnTo>
                  <a:lnTo>
                    <a:pt x="283140" y="137761"/>
                  </a:lnTo>
                  <a:lnTo>
                    <a:pt x="300148" y="137362"/>
                  </a:lnTo>
                  <a:lnTo>
                    <a:pt x="307731" y="138208"/>
                  </a:lnTo>
                  <a:lnTo>
                    <a:pt x="314692" y="139724"/>
                  </a:lnTo>
                  <a:lnTo>
                    <a:pt x="321237" y="141688"/>
                  </a:lnTo>
                  <a:lnTo>
                    <a:pt x="327505" y="142997"/>
                  </a:lnTo>
                  <a:lnTo>
                    <a:pt x="333590" y="143870"/>
                  </a:lnTo>
                  <a:lnTo>
                    <a:pt x="339551" y="144452"/>
                  </a:lnTo>
                  <a:lnTo>
                    <a:pt x="351254" y="145098"/>
                  </a:lnTo>
                  <a:lnTo>
                    <a:pt x="365188" y="145513"/>
                  </a:lnTo>
                  <a:lnTo>
                    <a:pt x="367284" y="146499"/>
                  </a:lnTo>
                  <a:lnTo>
                    <a:pt x="369634" y="148110"/>
                  </a:lnTo>
                  <a:lnTo>
                    <a:pt x="377190" y="1541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160"/>
            <p:cNvSpPr/>
            <p:nvPr/>
          </p:nvSpPr>
          <p:spPr>
            <a:xfrm>
              <a:off x="3466147" y="3875314"/>
              <a:ext cx="351474" cy="265054"/>
            </a:xfrm>
            <a:custGeom>
              <a:avLst/>
              <a:gdLst/>
              <a:ahLst/>
              <a:cxnLst/>
              <a:rect l="0" t="0" r="0" b="0"/>
              <a:pathLst>
                <a:path w="351474" h="265054">
                  <a:moveTo>
                    <a:pt x="0" y="16601"/>
                  </a:moveTo>
                  <a:lnTo>
                    <a:pt x="0" y="29371"/>
                  </a:lnTo>
                  <a:lnTo>
                    <a:pt x="953" y="31782"/>
                  </a:lnTo>
                  <a:lnTo>
                    <a:pt x="6844" y="39726"/>
                  </a:lnTo>
                  <a:lnTo>
                    <a:pt x="11932" y="45293"/>
                  </a:lnTo>
                  <a:lnTo>
                    <a:pt x="17368" y="53483"/>
                  </a:lnTo>
                  <a:lnTo>
                    <a:pt x="20151" y="58334"/>
                  </a:lnTo>
                  <a:lnTo>
                    <a:pt x="22007" y="64425"/>
                  </a:lnTo>
                  <a:lnTo>
                    <a:pt x="23244" y="71344"/>
                  </a:lnTo>
                  <a:lnTo>
                    <a:pt x="24068" y="78814"/>
                  </a:lnTo>
                  <a:lnTo>
                    <a:pt x="25570" y="85698"/>
                  </a:lnTo>
                  <a:lnTo>
                    <a:pt x="27525" y="92193"/>
                  </a:lnTo>
                  <a:lnTo>
                    <a:pt x="32236" y="105443"/>
                  </a:lnTo>
                  <a:lnTo>
                    <a:pt x="37504" y="120856"/>
                  </a:lnTo>
                  <a:lnTo>
                    <a:pt x="39290" y="128014"/>
                  </a:lnTo>
                  <a:lnTo>
                    <a:pt x="40481" y="134692"/>
                  </a:lnTo>
                  <a:lnTo>
                    <a:pt x="41275" y="141048"/>
                  </a:lnTo>
                  <a:lnTo>
                    <a:pt x="42757" y="148143"/>
                  </a:lnTo>
                  <a:lnTo>
                    <a:pt x="44697" y="155731"/>
                  </a:lnTo>
                  <a:lnTo>
                    <a:pt x="46943" y="163647"/>
                  </a:lnTo>
                  <a:lnTo>
                    <a:pt x="48440" y="170829"/>
                  </a:lnTo>
                  <a:lnTo>
                    <a:pt x="49438" y="177522"/>
                  </a:lnTo>
                  <a:lnTo>
                    <a:pt x="50104" y="183889"/>
                  </a:lnTo>
                  <a:lnTo>
                    <a:pt x="51500" y="190039"/>
                  </a:lnTo>
                  <a:lnTo>
                    <a:pt x="53383" y="196044"/>
                  </a:lnTo>
                  <a:lnTo>
                    <a:pt x="55591" y="201952"/>
                  </a:lnTo>
                  <a:lnTo>
                    <a:pt x="57063" y="207796"/>
                  </a:lnTo>
                  <a:lnTo>
                    <a:pt x="58045" y="213596"/>
                  </a:lnTo>
                  <a:lnTo>
                    <a:pt x="58699" y="219369"/>
                  </a:lnTo>
                  <a:lnTo>
                    <a:pt x="60088" y="224169"/>
                  </a:lnTo>
                  <a:lnTo>
                    <a:pt x="64171" y="232043"/>
                  </a:lnTo>
                  <a:lnTo>
                    <a:pt x="66621" y="238718"/>
                  </a:lnTo>
                  <a:lnTo>
                    <a:pt x="67274" y="241831"/>
                  </a:lnTo>
                  <a:lnTo>
                    <a:pt x="70539" y="247831"/>
                  </a:lnTo>
                  <a:lnTo>
                    <a:pt x="72744" y="250764"/>
                  </a:lnTo>
                  <a:lnTo>
                    <a:pt x="75193" y="256564"/>
                  </a:lnTo>
                  <a:lnTo>
                    <a:pt x="76766" y="263496"/>
                  </a:lnTo>
                  <a:lnTo>
                    <a:pt x="77847" y="264065"/>
                  </a:lnTo>
                  <a:lnTo>
                    <a:pt x="84500" y="265053"/>
                  </a:lnTo>
                  <a:lnTo>
                    <a:pt x="84908" y="264151"/>
                  </a:lnTo>
                  <a:lnTo>
                    <a:pt x="85483" y="258330"/>
                  </a:lnTo>
                  <a:lnTo>
                    <a:pt x="85617" y="253258"/>
                  </a:lnTo>
                  <a:lnTo>
                    <a:pt x="88217" y="245289"/>
                  </a:lnTo>
                  <a:lnTo>
                    <a:pt x="90244" y="240497"/>
                  </a:lnTo>
                  <a:lnTo>
                    <a:pt x="95036" y="232633"/>
                  </a:lnTo>
                  <a:lnTo>
                    <a:pt x="97647" y="229202"/>
                  </a:lnTo>
                  <a:lnTo>
                    <a:pt x="99388" y="224057"/>
                  </a:lnTo>
                  <a:lnTo>
                    <a:pt x="100549" y="217770"/>
                  </a:lnTo>
                  <a:lnTo>
                    <a:pt x="101322" y="210721"/>
                  </a:lnTo>
                  <a:lnTo>
                    <a:pt x="101838" y="204117"/>
                  </a:lnTo>
                  <a:lnTo>
                    <a:pt x="102182" y="197809"/>
                  </a:lnTo>
                  <a:lnTo>
                    <a:pt x="102411" y="191699"/>
                  </a:lnTo>
                  <a:lnTo>
                    <a:pt x="103517" y="184768"/>
                  </a:lnTo>
                  <a:lnTo>
                    <a:pt x="105206" y="177289"/>
                  </a:lnTo>
                  <a:lnTo>
                    <a:pt x="107285" y="169447"/>
                  </a:lnTo>
                  <a:lnTo>
                    <a:pt x="108671" y="161360"/>
                  </a:lnTo>
                  <a:lnTo>
                    <a:pt x="109595" y="153112"/>
                  </a:lnTo>
                  <a:lnTo>
                    <a:pt x="110211" y="144756"/>
                  </a:lnTo>
                  <a:lnTo>
                    <a:pt x="110621" y="137280"/>
                  </a:lnTo>
                  <a:lnTo>
                    <a:pt x="111078" y="123893"/>
                  </a:lnTo>
                  <a:lnTo>
                    <a:pt x="112152" y="116704"/>
                  </a:lnTo>
                  <a:lnTo>
                    <a:pt x="113820" y="109054"/>
                  </a:lnTo>
                  <a:lnTo>
                    <a:pt x="115885" y="101096"/>
                  </a:lnTo>
                  <a:lnTo>
                    <a:pt x="118215" y="92933"/>
                  </a:lnTo>
                  <a:lnTo>
                    <a:pt x="123342" y="76244"/>
                  </a:lnTo>
                  <a:lnTo>
                    <a:pt x="126043" y="69697"/>
                  </a:lnTo>
                  <a:lnTo>
                    <a:pt x="128796" y="64381"/>
                  </a:lnTo>
                  <a:lnTo>
                    <a:pt x="131584" y="59884"/>
                  </a:lnTo>
                  <a:lnTo>
                    <a:pt x="134395" y="54981"/>
                  </a:lnTo>
                  <a:lnTo>
                    <a:pt x="140059" y="44454"/>
                  </a:lnTo>
                  <a:lnTo>
                    <a:pt x="143855" y="38980"/>
                  </a:lnTo>
                  <a:lnTo>
                    <a:pt x="148291" y="33425"/>
                  </a:lnTo>
                  <a:lnTo>
                    <a:pt x="153153" y="27817"/>
                  </a:lnTo>
                  <a:lnTo>
                    <a:pt x="161095" y="19045"/>
                  </a:lnTo>
                  <a:lnTo>
                    <a:pt x="168753" y="11972"/>
                  </a:lnTo>
                  <a:lnTo>
                    <a:pt x="178506" y="5653"/>
                  </a:lnTo>
                  <a:lnTo>
                    <a:pt x="184727" y="3587"/>
                  </a:lnTo>
                  <a:lnTo>
                    <a:pt x="191731" y="2210"/>
                  </a:lnTo>
                  <a:lnTo>
                    <a:pt x="199258" y="1292"/>
                  </a:lnTo>
                  <a:lnTo>
                    <a:pt x="206181" y="680"/>
                  </a:lnTo>
                  <a:lnTo>
                    <a:pt x="212702" y="272"/>
                  </a:lnTo>
                  <a:lnTo>
                    <a:pt x="218954" y="0"/>
                  </a:lnTo>
                  <a:lnTo>
                    <a:pt x="225979" y="771"/>
                  </a:lnTo>
                  <a:lnTo>
                    <a:pt x="233520" y="2238"/>
                  </a:lnTo>
                  <a:lnTo>
                    <a:pt x="241405" y="4168"/>
                  </a:lnTo>
                  <a:lnTo>
                    <a:pt x="249519" y="5454"/>
                  </a:lnTo>
                  <a:lnTo>
                    <a:pt x="257786" y="6313"/>
                  </a:lnTo>
                  <a:lnTo>
                    <a:pt x="266155" y="6884"/>
                  </a:lnTo>
                  <a:lnTo>
                    <a:pt x="274592" y="9170"/>
                  </a:lnTo>
                  <a:lnTo>
                    <a:pt x="283074" y="12600"/>
                  </a:lnTo>
                  <a:lnTo>
                    <a:pt x="330979" y="36369"/>
                  </a:lnTo>
                  <a:lnTo>
                    <a:pt x="340141" y="39674"/>
                  </a:lnTo>
                  <a:lnTo>
                    <a:pt x="351473" y="423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161"/>
            <p:cNvSpPr/>
            <p:nvPr/>
          </p:nvSpPr>
          <p:spPr>
            <a:xfrm>
              <a:off x="3080385" y="3909060"/>
              <a:ext cx="240030" cy="60008"/>
            </a:xfrm>
            <a:custGeom>
              <a:avLst/>
              <a:gdLst/>
              <a:ahLst/>
              <a:cxnLst/>
              <a:rect l="0" t="0" r="0" b="0"/>
              <a:pathLst>
                <a:path w="240030" h="60008">
                  <a:moveTo>
                    <a:pt x="0" y="60007"/>
                  </a:moveTo>
                  <a:lnTo>
                    <a:pt x="20399" y="39607"/>
                  </a:lnTo>
                  <a:lnTo>
                    <a:pt x="24077" y="36882"/>
                  </a:lnTo>
                  <a:lnTo>
                    <a:pt x="28433" y="34113"/>
                  </a:lnTo>
                  <a:lnTo>
                    <a:pt x="33243" y="31314"/>
                  </a:lnTo>
                  <a:lnTo>
                    <a:pt x="38354" y="29449"/>
                  </a:lnTo>
                  <a:lnTo>
                    <a:pt x="43667" y="28205"/>
                  </a:lnTo>
                  <a:lnTo>
                    <a:pt x="49114" y="27376"/>
                  </a:lnTo>
                  <a:lnTo>
                    <a:pt x="54650" y="25870"/>
                  </a:lnTo>
                  <a:lnTo>
                    <a:pt x="60245" y="23914"/>
                  </a:lnTo>
                  <a:lnTo>
                    <a:pt x="65881" y="21658"/>
                  </a:lnTo>
                  <a:lnTo>
                    <a:pt x="72496" y="20154"/>
                  </a:lnTo>
                  <a:lnTo>
                    <a:pt x="79762" y="19151"/>
                  </a:lnTo>
                  <a:lnTo>
                    <a:pt x="87465" y="18482"/>
                  </a:lnTo>
                  <a:lnTo>
                    <a:pt x="95457" y="17084"/>
                  </a:lnTo>
                  <a:lnTo>
                    <a:pt x="103643" y="15199"/>
                  </a:lnTo>
                  <a:lnTo>
                    <a:pt x="111958" y="12990"/>
                  </a:lnTo>
                  <a:lnTo>
                    <a:pt x="119406" y="11518"/>
                  </a:lnTo>
                  <a:lnTo>
                    <a:pt x="126276" y="10536"/>
                  </a:lnTo>
                  <a:lnTo>
                    <a:pt x="132761" y="9881"/>
                  </a:lnTo>
                  <a:lnTo>
                    <a:pt x="139943" y="9445"/>
                  </a:lnTo>
                  <a:lnTo>
                    <a:pt x="155541" y="8960"/>
                  </a:lnTo>
                  <a:lnTo>
                    <a:pt x="163702" y="7878"/>
                  </a:lnTo>
                  <a:lnTo>
                    <a:pt x="171999" y="6204"/>
                  </a:lnTo>
                  <a:lnTo>
                    <a:pt x="180388" y="4136"/>
                  </a:lnTo>
                  <a:lnTo>
                    <a:pt x="187886" y="2757"/>
                  </a:lnTo>
                  <a:lnTo>
                    <a:pt x="194790" y="1838"/>
                  </a:lnTo>
                  <a:lnTo>
                    <a:pt x="201297" y="1225"/>
                  </a:lnTo>
                  <a:lnTo>
                    <a:pt x="206588" y="817"/>
                  </a:lnTo>
                  <a:lnTo>
                    <a:pt x="211068" y="544"/>
                  </a:lnTo>
                  <a:lnTo>
                    <a:pt x="215006" y="363"/>
                  </a:lnTo>
                  <a:lnTo>
                    <a:pt x="224463" y="161"/>
                  </a:lnTo>
                  <a:lnTo>
                    <a:pt x="240029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162"/>
            <p:cNvSpPr/>
            <p:nvPr/>
          </p:nvSpPr>
          <p:spPr>
            <a:xfrm>
              <a:off x="3071812" y="4011929"/>
              <a:ext cx="282893" cy="8574"/>
            </a:xfrm>
            <a:custGeom>
              <a:avLst/>
              <a:gdLst/>
              <a:ahLst/>
              <a:cxnLst/>
              <a:rect l="0" t="0" r="0" b="0"/>
              <a:pathLst>
                <a:path w="282893" h="8574">
                  <a:moveTo>
                    <a:pt x="0" y="0"/>
                  </a:moveTo>
                  <a:lnTo>
                    <a:pt x="133190" y="0"/>
                  </a:lnTo>
                  <a:lnTo>
                    <a:pt x="144038" y="953"/>
                  </a:lnTo>
                  <a:lnTo>
                    <a:pt x="155080" y="2541"/>
                  </a:lnTo>
                  <a:lnTo>
                    <a:pt x="166252" y="4551"/>
                  </a:lnTo>
                  <a:lnTo>
                    <a:pt x="176557" y="5892"/>
                  </a:lnTo>
                  <a:lnTo>
                    <a:pt x="186285" y="6786"/>
                  </a:lnTo>
                  <a:lnTo>
                    <a:pt x="195627" y="7381"/>
                  </a:lnTo>
                  <a:lnTo>
                    <a:pt x="213628" y="8044"/>
                  </a:lnTo>
                  <a:lnTo>
                    <a:pt x="243917" y="8469"/>
                  </a:lnTo>
                  <a:lnTo>
                    <a:pt x="282892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163"/>
            <p:cNvSpPr/>
            <p:nvPr/>
          </p:nvSpPr>
          <p:spPr>
            <a:xfrm>
              <a:off x="2428875" y="3883342"/>
              <a:ext cx="34290" cy="308611"/>
            </a:xfrm>
            <a:custGeom>
              <a:avLst/>
              <a:gdLst/>
              <a:ahLst/>
              <a:cxnLst/>
              <a:rect l="0" t="0" r="0" b="0"/>
              <a:pathLst>
                <a:path w="34290" h="308611">
                  <a:moveTo>
                    <a:pt x="34289" y="0"/>
                  </a:moveTo>
                  <a:lnTo>
                    <a:pt x="21271" y="0"/>
                  </a:lnTo>
                  <a:lnTo>
                    <a:pt x="19895" y="953"/>
                  </a:lnTo>
                  <a:lnTo>
                    <a:pt x="18978" y="2540"/>
                  </a:lnTo>
                  <a:lnTo>
                    <a:pt x="17960" y="6844"/>
                  </a:lnTo>
                  <a:lnTo>
                    <a:pt x="17507" y="11932"/>
                  </a:lnTo>
                  <a:lnTo>
                    <a:pt x="16433" y="15575"/>
                  </a:lnTo>
                  <a:lnTo>
                    <a:pt x="14766" y="19908"/>
                  </a:lnTo>
                  <a:lnTo>
                    <a:pt x="12701" y="24702"/>
                  </a:lnTo>
                  <a:lnTo>
                    <a:pt x="11325" y="28850"/>
                  </a:lnTo>
                  <a:lnTo>
                    <a:pt x="10407" y="32569"/>
                  </a:lnTo>
                  <a:lnTo>
                    <a:pt x="9388" y="40192"/>
                  </a:lnTo>
                  <a:lnTo>
                    <a:pt x="9116" y="44893"/>
                  </a:lnTo>
                  <a:lnTo>
                    <a:pt x="8814" y="55195"/>
                  </a:lnTo>
                  <a:lnTo>
                    <a:pt x="8581" y="107429"/>
                  </a:lnTo>
                  <a:lnTo>
                    <a:pt x="7626" y="114482"/>
                  </a:lnTo>
                  <a:lnTo>
                    <a:pt x="6036" y="122041"/>
                  </a:lnTo>
                  <a:lnTo>
                    <a:pt x="4024" y="129939"/>
                  </a:lnTo>
                  <a:lnTo>
                    <a:pt x="2682" y="138061"/>
                  </a:lnTo>
                  <a:lnTo>
                    <a:pt x="1788" y="146333"/>
                  </a:lnTo>
                  <a:lnTo>
                    <a:pt x="1192" y="154705"/>
                  </a:lnTo>
                  <a:lnTo>
                    <a:pt x="794" y="162192"/>
                  </a:lnTo>
                  <a:lnTo>
                    <a:pt x="353" y="175590"/>
                  </a:lnTo>
                  <a:lnTo>
                    <a:pt x="69" y="199714"/>
                  </a:lnTo>
                  <a:lnTo>
                    <a:pt x="0" y="30861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164"/>
            <p:cNvSpPr/>
            <p:nvPr/>
          </p:nvSpPr>
          <p:spPr>
            <a:xfrm>
              <a:off x="2706929" y="3849052"/>
              <a:ext cx="337312" cy="273817"/>
            </a:xfrm>
            <a:custGeom>
              <a:avLst/>
              <a:gdLst/>
              <a:ahLst/>
              <a:cxnLst/>
              <a:rect l="0" t="0" r="0" b="0"/>
              <a:pathLst>
                <a:path w="337312" h="273817">
                  <a:moveTo>
                    <a:pt x="81990" y="8573"/>
                  </a:moveTo>
                  <a:lnTo>
                    <a:pt x="81990" y="24421"/>
                  </a:lnTo>
                  <a:lnTo>
                    <a:pt x="79450" y="30222"/>
                  </a:lnTo>
                  <a:lnTo>
                    <a:pt x="75147" y="38197"/>
                  </a:lnTo>
                  <a:lnTo>
                    <a:pt x="70059" y="44916"/>
                  </a:lnTo>
                  <a:lnTo>
                    <a:pt x="67368" y="48994"/>
                  </a:lnTo>
                  <a:lnTo>
                    <a:pt x="64622" y="53618"/>
                  </a:lnTo>
                  <a:lnTo>
                    <a:pt x="61839" y="58605"/>
                  </a:lnTo>
                  <a:lnTo>
                    <a:pt x="56207" y="69227"/>
                  </a:lnTo>
                  <a:lnTo>
                    <a:pt x="53371" y="74726"/>
                  </a:lnTo>
                  <a:lnTo>
                    <a:pt x="49576" y="80298"/>
                  </a:lnTo>
                  <a:lnTo>
                    <a:pt x="45141" y="85917"/>
                  </a:lnTo>
                  <a:lnTo>
                    <a:pt x="40279" y="91568"/>
                  </a:lnTo>
                  <a:lnTo>
                    <a:pt x="36085" y="97240"/>
                  </a:lnTo>
                  <a:lnTo>
                    <a:pt x="32337" y="102927"/>
                  </a:lnTo>
                  <a:lnTo>
                    <a:pt x="28885" y="108623"/>
                  </a:lnTo>
                  <a:lnTo>
                    <a:pt x="25632" y="115278"/>
                  </a:lnTo>
                  <a:lnTo>
                    <a:pt x="22511" y="122572"/>
                  </a:lnTo>
                  <a:lnTo>
                    <a:pt x="19478" y="130292"/>
                  </a:lnTo>
                  <a:lnTo>
                    <a:pt x="16503" y="137344"/>
                  </a:lnTo>
                  <a:lnTo>
                    <a:pt x="10657" y="150260"/>
                  </a:lnTo>
                  <a:lnTo>
                    <a:pt x="8718" y="156370"/>
                  </a:lnTo>
                  <a:lnTo>
                    <a:pt x="7424" y="162350"/>
                  </a:lnTo>
                  <a:lnTo>
                    <a:pt x="6562" y="168241"/>
                  </a:lnTo>
                  <a:lnTo>
                    <a:pt x="5987" y="174073"/>
                  </a:lnTo>
                  <a:lnTo>
                    <a:pt x="5604" y="179866"/>
                  </a:lnTo>
                  <a:lnTo>
                    <a:pt x="5349" y="185633"/>
                  </a:lnTo>
                  <a:lnTo>
                    <a:pt x="4226" y="191383"/>
                  </a:lnTo>
                  <a:lnTo>
                    <a:pt x="2525" y="197121"/>
                  </a:lnTo>
                  <a:lnTo>
                    <a:pt x="439" y="202852"/>
                  </a:lnTo>
                  <a:lnTo>
                    <a:pt x="0" y="207625"/>
                  </a:lnTo>
                  <a:lnTo>
                    <a:pt x="660" y="211759"/>
                  </a:lnTo>
                  <a:lnTo>
                    <a:pt x="3934" y="219845"/>
                  </a:lnTo>
                  <a:lnTo>
                    <a:pt x="8563" y="229789"/>
                  </a:lnTo>
                  <a:lnTo>
                    <a:pt x="13796" y="238019"/>
                  </a:lnTo>
                  <a:lnTo>
                    <a:pt x="16525" y="241547"/>
                  </a:lnTo>
                  <a:lnTo>
                    <a:pt x="21202" y="244851"/>
                  </a:lnTo>
                  <a:lnTo>
                    <a:pt x="27177" y="248007"/>
                  </a:lnTo>
                  <a:lnTo>
                    <a:pt x="40484" y="254053"/>
                  </a:lnTo>
                  <a:lnTo>
                    <a:pt x="58686" y="262812"/>
                  </a:lnTo>
                  <a:lnTo>
                    <a:pt x="70363" y="268570"/>
                  </a:lnTo>
                  <a:lnTo>
                    <a:pt x="77096" y="270487"/>
                  </a:lnTo>
                  <a:lnTo>
                    <a:pt x="84443" y="271765"/>
                  </a:lnTo>
                  <a:lnTo>
                    <a:pt x="92198" y="272617"/>
                  </a:lnTo>
                  <a:lnTo>
                    <a:pt x="100225" y="273184"/>
                  </a:lnTo>
                  <a:lnTo>
                    <a:pt x="108435" y="273563"/>
                  </a:lnTo>
                  <a:lnTo>
                    <a:pt x="116765" y="273816"/>
                  </a:lnTo>
                  <a:lnTo>
                    <a:pt x="125176" y="273031"/>
                  </a:lnTo>
                  <a:lnTo>
                    <a:pt x="133641" y="271556"/>
                  </a:lnTo>
                  <a:lnTo>
                    <a:pt x="142142" y="269620"/>
                  </a:lnTo>
                  <a:lnTo>
                    <a:pt x="150666" y="268329"/>
                  </a:lnTo>
                  <a:lnTo>
                    <a:pt x="159207" y="267468"/>
                  </a:lnTo>
                  <a:lnTo>
                    <a:pt x="167758" y="266895"/>
                  </a:lnTo>
                  <a:lnTo>
                    <a:pt x="177269" y="265560"/>
                  </a:lnTo>
                  <a:lnTo>
                    <a:pt x="187419" y="263717"/>
                  </a:lnTo>
                  <a:lnTo>
                    <a:pt x="197996" y="261537"/>
                  </a:lnTo>
                  <a:lnTo>
                    <a:pt x="206953" y="258178"/>
                  </a:lnTo>
                  <a:lnTo>
                    <a:pt x="214829" y="254033"/>
                  </a:lnTo>
                  <a:lnTo>
                    <a:pt x="221984" y="249366"/>
                  </a:lnTo>
                  <a:lnTo>
                    <a:pt x="229612" y="245301"/>
                  </a:lnTo>
                  <a:lnTo>
                    <a:pt x="237555" y="241639"/>
                  </a:lnTo>
                  <a:lnTo>
                    <a:pt x="245708" y="238245"/>
                  </a:lnTo>
                  <a:lnTo>
                    <a:pt x="254000" y="235030"/>
                  </a:lnTo>
                  <a:lnTo>
                    <a:pt x="270834" y="228918"/>
                  </a:lnTo>
                  <a:lnTo>
                    <a:pt x="278371" y="224050"/>
                  </a:lnTo>
                  <a:lnTo>
                    <a:pt x="285301" y="217947"/>
                  </a:lnTo>
                  <a:lnTo>
                    <a:pt x="298081" y="204498"/>
                  </a:lnTo>
                  <a:lnTo>
                    <a:pt x="310111" y="192170"/>
                  </a:lnTo>
                  <a:lnTo>
                    <a:pt x="315033" y="186216"/>
                  </a:lnTo>
                  <a:lnTo>
                    <a:pt x="319267" y="180342"/>
                  </a:lnTo>
                  <a:lnTo>
                    <a:pt x="323042" y="174521"/>
                  </a:lnTo>
                  <a:lnTo>
                    <a:pt x="326512" y="168734"/>
                  </a:lnTo>
                  <a:lnTo>
                    <a:pt x="329777" y="162972"/>
                  </a:lnTo>
                  <a:lnTo>
                    <a:pt x="332907" y="157225"/>
                  </a:lnTo>
                  <a:lnTo>
                    <a:pt x="334993" y="150537"/>
                  </a:lnTo>
                  <a:lnTo>
                    <a:pt x="336384" y="143220"/>
                  </a:lnTo>
                  <a:lnTo>
                    <a:pt x="337311" y="135486"/>
                  </a:lnTo>
                  <a:lnTo>
                    <a:pt x="336977" y="128424"/>
                  </a:lnTo>
                  <a:lnTo>
                    <a:pt x="335801" y="121811"/>
                  </a:lnTo>
                  <a:lnTo>
                    <a:pt x="334065" y="115497"/>
                  </a:lnTo>
                  <a:lnTo>
                    <a:pt x="332908" y="109383"/>
                  </a:lnTo>
                  <a:lnTo>
                    <a:pt x="332136" y="103402"/>
                  </a:lnTo>
                  <a:lnTo>
                    <a:pt x="331622" y="97510"/>
                  </a:lnTo>
                  <a:lnTo>
                    <a:pt x="329374" y="91676"/>
                  </a:lnTo>
                  <a:lnTo>
                    <a:pt x="325970" y="85883"/>
                  </a:lnTo>
                  <a:lnTo>
                    <a:pt x="321796" y="80115"/>
                  </a:lnTo>
                  <a:lnTo>
                    <a:pt x="318061" y="74365"/>
                  </a:lnTo>
                  <a:lnTo>
                    <a:pt x="314618" y="68627"/>
                  </a:lnTo>
                  <a:lnTo>
                    <a:pt x="311371" y="62896"/>
                  </a:lnTo>
                  <a:lnTo>
                    <a:pt x="307301" y="57171"/>
                  </a:lnTo>
                  <a:lnTo>
                    <a:pt x="302682" y="51449"/>
                  </a:lnTo>
                  <a:lnTo>
                    <a:pt x="297699" y="45729"/>
                  </a:lnTo>
                  <a:lnTo>
                    <a:pt x="292471" y="40011"/>
                  </a:lnTo>
                  <a:lnTo>
                    <a:pt x="281582" y="28578"/>
                  </a:lnTo>
                  <a:lnTo>
                    <a:pt x="275059" y="23814"/>
                  </a:lnTo>
                  <a:lnTo>
                    <a:pt x="267853" y="19687"/>
                  </a:lnTo>
                  <a:lnTo>
                    <a:pt x="260191" y="15982"/>
                  </a:lnTo>
                  <a:lnTo>
                    <a:pt x="253179" y="13512"/>
                  </a:lnTo>
                  <a:lnTo>
                    <a:pt x="246599" y="11865"/>
                  </a:lnTo>
                  <a:lnTo>
                    <a:pt x="240306" y="10768"/>
                  </a:lnTo>
                  <a:lnTo>
                    <a:pt x="234207" y="9084"/>
                  </a:lnTo>
                  <a:lnTo>
                    <a:pt x="228236" y="7008"/>
                  </a:lnTo>
                  <a:lnTo>
                    <a:pt x="222350" y="4672"/>
                  </a:lnTo>
                  <a:lnTo>
                    <a:pt x="215568" y="3115"/>
                  </a:lnTo>
                  <a:lnTo>
                    <a:pt x="208190" y="2077"/>
                  </a:lnTo>
                  <a:lnTo>
                    <a:pt x="200414" y="1385"/>
                  </a:lnTo>
                  <a:lnTo>
                    <a:pt x="193324" y="923"/>
                  </a:lnTo>
                  <a:lnTo>
                    <a:pt x="180367" y="410"/>
                  </a:lnTo>
                  <a:lnTo>
                    <a:pt x="157479" y="81"/>
                  </a:lnTo>
                  <a:lnTo>
                    <a:pt x="14199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852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06"/>
          <p:cNvSpPr/>
          <p:nvPr/>
        </p:nvSpPr>
        <p:spPr>
          <a:xfrm>
            <a:off x="5619078" y="2091692"/>
            <a:ext cx="1970200" cy="1525082"/>
          </a:xfrm>
          <a:custGeom>
            <a:avLst/>
            <a:gdLst/>
            <a:ahLst/>
            <a:cxnLst/>
            <a:rect l="0" t="0" r="0" b="0"/>
            <a:pathLst>
              <a:path w="1970200" h="1525082">
                <a:moveTo>
                  <a:pt x="1533244" y="265745"/>
                </a:moveTo>
                <a:lnTo>
                  <a:pt x="1533244" y="261194"/>
                </a:lnTo>
                <a:lnTo>
                  <a:pt x="1532292" y="259853"/>
                </a:lnTo>
                <a:lnTo>
                  <a:pt x="1530704" y="258960"/>
                </a:lnTo>
                <a:lnTo>
                  <a:pt x="1528693" y="258364"/>
                </a:lnTo>
                <a:lnTo>
                  <a:pt x="1527353" y="257015"/>
                </a:lnTo>
                <a:lnTo>
                  <a:pt x="1526459" y="255162"/>
                </a:lnTo>
                <a:lnTo>
                  <a:pt x="1525025" y="249896"/>
                </a:lnTo>
                <a:lnTo>
                  <a:pt x="1493949" y="216925"/>
                </a:lnTo>
                <a:lnTo>
                  <a:pt x="1490486" y="208523"/>
                </a:lnTo>
                <a:lnTo>
                  <a:pt x="1481266" y="197151"/>
                </a:lnTo>
                <a:lnTo>
                  <a:pt x="1478588" y="194298"/>
                </a:lnTo>
                <a:lnTo>
                  <a:pt x="1475852" y="192396"/>
                </a:lnTo>
                <a:lnTo>
                  <a:pt x="1470272" y="190283"/>
                </a:lnTo>
                <a:lnTo>
                  <a:pt x="1467450" y="187814"/>
                </a:lnTo>
                <a:lnTo>
                  <a:pt x="1453225" y="169428"/>
                </a:lnTo>
                <a:lnTo>
                  <a:pt x="1440108" y="160266"/>
                </a:lnTo>
                <a:lnTo>
                  <a:pt x="1415546" y="145763"/>
                </a:lnTo>
                <a:lnTo>
                  <a:pt x="1402803" y="137167"/>
                </a:lnTo>
                <a:lnTo>
                  <a:pt x="1347475" y="108583"/>
                </a:lnTo>
                <a:lnTo>
                  <a:pt x="1287852" y="82865"/>
                </a:lnTo>
                <a:lnTo>
                  <a:pt x="1232468" y="60005"/>
                </a:lnTo>
                <a:lnTo>
                  <a:pt x="1177707" y="40003"/>
                </a:lnTo>
                <a:lnTo>
                  <a:pt x="1162820" y="36828"/>
                </a:lnTo>
                <a:lnTo>
                  <a:pt x="1138373" y="32500"/>
                </a:lnTo>
                <a:lnTo>
                  <a:pt x="1113033" y="27726"/>
                </a:lnTo>
                <a:lnTo>
                  <a:pt x="1087427" y="23771"/>
                </a:lnTo>
                <a:lnTo>
                  <a:pt x="1061743" y="19106"/>
                </a:lnTo>
                <a:lnTo>
                  <a:pt x="1036035" y="15185"/>
                </a:lnTo>
                <a:lnTo>
                  <a:pt x="1010321" y="10530"/>
                </a:lnTo>
                <a:lnTo>
                  <a:pt x="956347" y="6202"/>
                </a:lnTo>
                <a:lnTo>
                  <a:pt x="917216" y="1223"/>
                </a:lnTo>
                <a:lnTo>
                  <a:pt x="864694" y="105"/>
                </a:lnTo>
                <a:lnTo>
                  <a:pt x="774669" y="0"/>
                </a:lnTo>
                <a:lnTo>
                  <a:pt x="745871" y="4549"/>
                </a:lnTo>
                <a:lnTo>
                  <a:pt x="699342" y="14826"/>
                </a:lnTo>
                <a:lnTo>
                  <a:pt x="669260" y="18996"/>
                </a:lnTo>
                <a:lnTo>
                  <a:pt x="609363" y="34450"/>
                </a:lnTo>
                <a:lnTo>
                  <a:pt x="540140" y="54300"/>
                </a:lnTo>
                <a:lnTo>
                  <a:pt x="482963" y="83368"/>
                </a:lnTo>
                <a:lnTo>
                  <a:pt x="418108" y="117961"/>
                </a:lnTo>
                <a:lnTo>
                  <a:pt x="354689" y="156604"/>
                </a:lnTo>
                <a:lnTo>
                  <a:pt x="294234" y="197133"/>
                </a:lnTo>
                <a:lnTo>
                  <a:pt x="246968" y="240777"/>
                </a:lnTo>
                <a:lnTo>
                  <a:pt x="198439" y="284743"/>
                </a:lnTo>
                <a:lnTo>
                  <a:pt x="161798" y="325997"/>
                </a:lnTo>
                <a:lnTo>
                  <a:pt x="130608" y="368647"/>
                </a:lnTo>
                <a:lnTo>
                  <a:pt x="101689" y="414022"/>
                </a:lnTo>
                <a:lnTo>
                  <a:pt x="74021" y="462119"/>
                </a:lnTo>
                <a:lnTo>
                  <a:pt x="59528" y="499586"/>
                </a:lnTo>
                <a:lnTo>
                  <a:pt x="52442" y="520169"/>
                </a:lnTo>
                <a:lnTo>
                  <a:pt x="34910" y="559207"/>
                </a:lnTo>
                <a:lnTo>
                  <a:pt x="29118" y="580005"/>
                </a:lnTo>
                <a:lnTo>
                  <a:pt x="20544" y="625405"/>
                </a:lnTo>
                <a:lnTo>
                  <a:pt x="10935" y="665895"/>
                </a:lnTo>
                <a:lnTo>
                  <a:pt x="8049" y="704938"/>
                </a:lnTo>
                <a:lnTo>
                  <a:pt x="5010" y="737824"/>
                </a:lnTo>
                <a:lnTo>
                  <a:pt x="0" y="783070"/>
                </a:lnTo>
                <a:lnTo>
                  <a:pt x="4902" y="822804"/>
                </a:lnTo>
                <a:lnTo>
                  <a:pt x="9397" y="866354"/>
                </a:lnTo>
                <a:lnTo>
                  <a:pt x="14625" y="911645"/>
                </a:lnTo>
                <a:lnTo>
                  <a:pt x="22502" y="951390"/>
                </a:lnTo>
                <a:lnTo>
                  <a:pt x="33229" y="992401"/>
                </a:lnTo>
                <a:lnTo>
                  <a:pt x="44521" y="1032852"/>
                </a:lnTo>
                <a:lnTo>
                  <a:pt x="61814" y="1071640"/>
                </a:lnTo>
                <a:lnTo>
                  <a:pt x="77931" y="1112463"/>
                </a:lnTo>
                <a:lnTo>
                  <a:pt x="89196" y="1130697"/>
                </a:lnTo>
                <a:lnTo>
                  <a:pt x="123423" y="1174316"/>
                </a:lnTo>
                <a:lnTo>
                  <a:pt x="159715" y="1217278"/>
                </a:lnTo>
                <a:lnTo>
                  <a:pt x="188674" y="1251580"/>
                </a:lnTo>
                <a:lnTo>
                  <a:pt x="261496" y="1317623"/>
                </a:lnTo>
                <a:lnTo>
                  <a:pt x="300488" y="1354294"/>
                </a:lnTo>
                <a:lnTo>
                  <a:pt x="353695" y="1385488"/>
                </a:lnTo>
                <a:lnTo>
                  <a:pt x="410326" y="1411868"/>
                </a:lnTo>
                <a:lnTo>
                  <a:pt x="468359" y="1435250"/>
                </a:lnTo>
                <a:lnTo>
                  <a:pt x="519904" y="1454938"/>
                </a:lnTo>
                <a:lnTo>
                  <a:pt x="592652" y="1481043"/>
                </a:lnTo>
                <a:lnTo>
                  <a:pt x="647890" y="1494075"/>
                </a:lnTo>
                <a:lnTo>
                  <a:pt x="725805" y="1504200"/>
                </a:lnTo>
                <a:lnTo>
                  <a:pt x="781012" y="1513749"/>
                </a:lnTo>
                <a:lnTo>
                  <a:pt x="832134" y="1516623"/>
                </a:lnTo>
                <a:lnTo>
                  <a:pt x="887812" y="1521741"/>
                </a:lnTo>
                <a:lnTo>
                  <a:pt x="944671" y="1525081"/>
                </a:lnTo>
                <a:lnTo>
                  <a:pt x="1001763" y="1523200"/>
                </a:lnTo>
                <a:lnTo>
                  <a:pt x="1054351" y="1518490"/>
                </a:lnTo>
                <a:lnTo>
                  <a:pt x="1113211" y="1511668"/>
                </a:lnTo>
                <a:lnTo>
                  <a:pt x="1166041" y="1506793"/>
                </a:lnTo>
                <a:lnTo>
                  <a:pt x="1217505" y="1496940"/>
                </a:lnTo>
                <a:lnTo>
                  <a:pt x="1325132" y="1474452"/>
                </a:lnTo>
                <a:lnTo>
                  <a:pt x="1377307" y="1458484"/>
                </a:lnTo>
                <a:lnTo>
                  <a:pt x="1427582" y="1437938"/>
                </a:lnTo>
                <a:lnTo>
                  <a:pt x="1479846" y="1421179"/>
                </a:lnTo>
                <a:lnTo>
                  <a:pt x="1538701" y="1394213"/>
                </a:lnTo>
                <a:lnTo>
                  <a:pt x="1591524" y="1365850"/>
                </a:lnTo>
                <a:lnTo>
                  <a:pt x="1647752" y="1337303"/>
                </a:lnTo>
                <a:lnTo>
                  <a:pt x="1708732" y="1308732"/>
                </a:lnTo>
                <a:lnTo>
                  <a:pt x="1737641" y="1290635"/>
                </a:lnTo>
                <a:lnTo>
                  <a:pt x="1796374" y="1243540"/>
                </a:lnTo>
                <a:lnTo>
                  <a:pt x="1839837" y="1201982"/>
                </a:lnTo>
                <a:lnTo>
                  <a:pt x="1846224" y="1195655"/>
                </a:lnTo>
                <a:lnTo>
                  <a:pt x="1855861" y="1181006"/>
                </a:lnTo>
                <a:lnTo>
                  <a:pt x="1859765" y="1173099"/>
                </a:lnTo>
                <a:lnTo>
                  <a:pt x="1871722" y="1159233"/>
                </a:lnTo>
                <a:lnTo>
                  <a:pt x="1884657" y="1146721"/>
                </a:lnTo>
                <a:lnTo>
                  <a:pt x="1908509" y="1112843"/>
                </a:lnTo>
                <a:lnTo>
                  <a:pt x="1929489" y="1073892"/>
                </a:lnTo>
                <a:lnTo>
                  <a:pt x="1938906" y="1060214"/>
                </a:lnTo>
                <a:lnTo>
                  <a:pt x="1946265" y="1044610"/>
                </a:lnTo>
                <a:lnTo>
                  <a:pt x="1950172" y="1030690"/>
                </a:lnTo>
                <a:lnTo>
                  <a:pt x="1959808" y="987797"/>
                </a:lnTo>
                <a:lnTo>
                  <a:pt x="1964228" y="944932"/>
                </a:lnTo>
                <a:lnTo>
                  <a:pt x="1967680" y="931461"/>
                </a:lnTo>
                <a:lnTo>
                  <a:pt x="1970199" y="888598"/>
                </a:lnTo>
                <a:lnTo>
                  <a:pt x="1969417" y="864949"/>
                </a:lnTo>
                <a:lnTo>
                  <a:pt x="1961705" y="815261"/>
                </a:lnTo>
                <a:lnTo>
                  <a:pt x="1955240" y="786865"/>
                </a:lnTo>
                <a:lnTo>
                  <a:pt x="1952600" y="745568"/>
                </a:lnTo>
                <a:lnTo>
                  <a:pt x="1946529" y="720970"/>
                </a:lnTo>
                <a:lnTo>
                  <a:pt x="1939649" y="700241"/>
                </a:lnTo>
                <a:lnTo>
                  <a:pt x="1935283" y="676425"/>
                </a:lnTo>
                <a:lnTo>
                  <a:pt x="1914795" y="631611"/>
                </a:lnTo>
                <a:lnTo>
                  <a:pt x="1908756" y="602069"/>
                </a:lnTo>
                <a:lnTo>
                  <a:pt x="1893142" y="559173"/>
                </a:lnTo>
                <a:lnTo>
                  <a:pt x="1886556" y="546652"/>
                </a:lnTo>
                <a:lnTo>
                  <a:pt x="1873091" y="527941"/>
                </a:lnTo>
                <a:lnTo>
                  <a:pt x="1852565" y="486590"/>
                </a:lnTo>
                <a:lnTo>
                  <a:pt x="1813344" y="434359"/>
                </a:lnTo>
                <a:lnTo>
                  <a:pt x="1780295" y="388619"/>
                </a:lnTo>
                <a:lnTo>
                  <a:pt x="1738813" y="342897"/>
                </a:lnTo>
                <a:lnTo>
                  <a:pt x="1727478" y="332420"/>
                </a:lnTo>
                <a:lnTo>
                  <a:pt x="1674450" y="298518"/>
                </a:lnTo>
                <a:lnTo>
                  <a:pt x="1619656" y="277254"/>
                </a:lnTo>
                <a:lnTo>
                  <a:pt x="1572069" y="257177"/>
                </a:lnTo>
                <a:lnTo>
                  <a:pt x="1561929" y="251460"/>
                </a:lnTo>
                <a:lnTo>
                  <a:pt x="1541108" y="243838"/>
                </a:lnTo>
                <a:lnTo>
                  <a:pt x="1516099" y="24002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07"/>
          <p:cNvSpPr/>
          <p:nvPr/>
        </p:nvSpPr>
        <p:spPr>
          <a:xfrm>
            <a:off x="5677852" y="2160270"/>
            <a:ext cx="1183006" cy="934403"/>
          </a:xfrm>
          <a:custGeom>
            <a:avLst/>
            <a:gdLst/>
            <a:ahLst/>
            <a:cxnLst/>
            <a:rect l="0" t="0" r="0" b="0"/>
            <a:pathLst>
              <a:path w="1183006" h="934403">
                <a:moveTo>
                  <a:pt x="0" y="934402"/>
                </a:moveTo>
                <a:lnTo>
                  <a:pt x="0" y="929851"/>
                </a:lnTo>
                <a:lnTo>
                  <a:pt x="953" y="928511"/>
                </a:lnTo>
                <a:lnTo>
                  <a:pt x="2540" y="927617"/>
                </a:lnTo>
                <a:lnTo>
                  <a:pt x="7381" y="926182"/>
                </a:lnTo>
                <a:lnTo>
                  <a:pt x="7778" y="925112"/>
                </a:lnTo>
                <a:lnTo>
                  <a:pt x="8219" y="921383"/>
                </a:lnTo>
                <a:lnTo>
                  <a:pt x="9290" y="920008"/>
                </a:lnTo>
                <a:lnTo>
                  <a:pt x="10956" y="919091"/>
                </a:lnTo>
                <a:lnTo>
                  <a:pt x="13019" y="918480"/>
                </a:lnTo>
                <a:lnTo>
                  <a:pt x="14394" y="917120"/>
                </a:lnTo>
                <a:lnTo>
                  <a:pt x="15311" y="915260"/>
                </a:lnTo>
                <a:lnTo>
                  <a:pt x="15923" y="913068"/>
                </a:lnTo>
                <a:lnTo>
                  <a:pt x="17282" y="911607"/>
                </a:lnTo>
                <a:lnTo>
                  <a:pt x="19142" y="910633"/>
                </a:lnTo>
                <a:lnTo>
                  <a:pt x="21333" y="909983"/>
                </a:lnTo>
                <a:lnTo>
                  <a:pt x="26309" y="906722"/>
                </a:lnTo>
                <a:lnTo>
                  <a:pt x="40083" y="895091"/>
                </a:lnTo>
                <a:lnTo>
                  <a:pt x="45755" y="893118"/>
                </a:lnTo>
                <a:lnTo>
                  <a:pt x="47648" y="890687"/>
                </a:lnTo>
                <a:lnTo>
                  <a:pt x="48910" y="887161"/>
                </a:lnTo>
                <a:lnTo>
                  <a:pt x="49752" y="882906"/>
                </a:lnTo>
                <a:lnTo>
                  <a:pt x="52218" y="879116"/>
                </a:lnTo>
                <a:lnTo>
                  <a:pt x="70600" y="863210"/>
                </a:lnTo>
                <a:lnTo>
                  <a:pt x="73736" y="861223"/>
                </a:lnTo>
                <a:lnTo>
                  <a:pt x="82702" y="857475"/>
                </a:lnTo>
                <a:lnTo>
                  <a:pt x="113102" y="837144"/>
                </a:lnTo>
                <a:lnTo>
                  <a:pt x="119483" y="828946"/>
                </a:lnTo>
                <a:lnTo>
                  <a:pt x="131340" y="812712"/>
                </a:lnTo>
                <a:lnTo>
                  <a:pt x="165380" y="785843"/>
                </a:lnTo>
                <a:lnTo>
                  <a:pt x="199164" y="760413"/>
                </a:lnTo>
                <a:lnTo>
                  <a:pt x="229296" y="731755"/>
                </a:lnTo>
                <a:lnTo>
                  <a:pt x="249305" y="717596"/>
                </a:lnTo>
                <a:lnTo>
                  <a:pt x="271379" y="698030"/>
                </a:lnTo>
                <a:lnTo>
                  <a:pt x="292994" y="683047"/>
                </a:lnTo>
                <a:lnTo>
                  <a:pt x="317760" y="661884"/>
                </a:lnTo>
                <a:lnTo>
                  <a:pt x="335606" y="649008"/>
                </a:lnTo>
                <a:lnTo>
                  <a:pt x="360590" y="627626"/>
                </a:lnTo>
                <a:lnTo>
                  <a:pt x="387739" y="610793"/>
                </a:lnTo>
                <a:lnTo>
                  <a:pt x="399895" y="597112"/>
                </a:lnTo>
                <a:lnTo>
                  <a:pt x="431720" y="571565"/>
                </a:lnTo>
                <a:lnTo>
                  <a:pt x="465793" y="550801"/>
                </a:lnTo>
                <a:lnTo>
                  <a:pt x="499112" y="525644"/>
                </a:lnTo>
                <a:lnTo>
                  <a:pt x="521257" y="499668"/>
                </a:lnTo>
                <a:lnTo>
                  <a:pt x="537563" y="487351"/>
                </a:lnTo>
                <a:lnTo>
                  <a:pt x="554460" y="477669"/>
                </a:lnTo>
                <a:lnTo>
                  <a:pt x="563292" y="469155"/>
                </a:lnTo>
                <a:lnTo>
                  <a:pt x="566981" y="464217"/>
                </a:lnTo>
                <a:lnTo>
                  <a:pt x="576159" y="456191"/>
                </a:lnTo>
                <a:lnTo>
                  <a:pt x="608806" y="430574"/>
                </a:lnTo>
                <a:lnTo>
                  <a:pt x="636291" y="413641"/>
                </a:lnTo>
                <a:lnTo>
                  <a:pt x="648483" y="399949"/>
                </a:lnTo>
                <a:lnTo>
                  <a:pt x="679368" y="374398"/>
                </a:lnTo>
                <a:lnTo>
                  <a:pt x="691408" y="363768"/>
                </a:lnTo>
                <a:lnTo>
                  <a:pt x="717595" y="344178"/>
                </a:lnTo>
                <a:lnTo>
                  <a:pt x="734272" y="329429"/>
                </a:lnTo>
                <a:lnTo>
                  <a:pt x="765099" y="310586"/>
                </a:lnTo>
                <a:lnTo>
                  <a:pt x="777135" y="297024"/>
                </a:lnTo>
                <a:lnTo>
                  <a:pt x="797786" y="283426"/>
                </a:lnTo>
                <a:lnTo>
                  <a:pt x="812009" y="274478"/>
                </a:lnTo>
                <a:lnTo>
                  <a:pt x="843999" y="245574"/>
                </a:lnTo>
                <a:lnTo>
                  <a:pt x="876243" y="223042"/>
                </a:lnTo>
                <a:lnTo>
                  <a:pt x="889547" y="214359"/>
                </a:lnTo>
                <a:lnTo>
                  <a:pt x="902062" y="205753"/>
                </a:lnTo>
                <a:lnTo>
                  <a:pt x="915295" y="197171"/>
                </a:lnTo>
                <a:lnTo>
                  <a:pt x="936771" y="180022"/>
                </a:lnTo>
                <a:lnTo>
                  <a:pt x="949710" y="171450"/>
                </a:lnTo>
                <a:lnTo>
                  <a:pt x="971071" y="154305"/>
                </a:lnTo>
                <a:lnTo>
                  <a:pt x="984003" y="145732"/>
                </a:lnTo>
                <a:lnTo>
                  <a:pt x="1005361" y="128587"/>
                </a:lnTo>
                <a:lnTo>
                  <a:pt x="1014517" y="123825"/>
                </a:lnTo>
                <a:lnTo>
                  <a:pt x="1025027" y="120191"/>
                </a:lnTo>
                <a:lnTo>
                  <a:pt x="1034173" y="113505"/>
                </a:lnTo>
                <a:lnTo>
                  <a:pt x="1062986" y="85711"/>
                </a:lnTo>
                <a:lnTo>
                  <a:pt x="1065844" y="82858"/>
                </a:lnTo>
                <a:lnTo>
                  <a:pt x="1068703" y="80956"/>
                </a:lnTo>
                <a:lnTo>
                  <a:pt x="1077277" y="77326"/>
                </a:lnTo>
                <a:lnTo>
                  <a:pt x="1085849" y="71595"/>
                </a:lnTo>
                <a:lnTo>
                  <a:pt x="1094423" y="68520"/>
                </a:lnTo>
                <a:lnTo>
                  <a:pt x="1104159" y="61316"/>
                </a:lnTo>
                <a:lnTo>
                  <a:pt x="1107640" y="60589"/>
                </a:lnTo>
                <a:lnTo>
                  <a:pt x="1109901" y="60395"/>
                </a:lnTo>
                <a:lnTo>
                  <a:pt x="1112362" y="59313"/>
                </a:lnTo>
                <a:lnTo>
                  <a:pt x="1121409" y="52660"/>
                </a:lnTo>
                <a:lnTo>
                  <a:pt x="1130239" y="44161"/>
                </a:lnTo>
                <a:lnTo>
                  <a:pt x="1131636" y="43728"/>
                </a:lnTo>
                <a:lnTo>
                  <a:pt x="1135726" y="43247"/>
                </a:lnTo>
                <a:lnTo>
                  <a:pt x="1137198" y="42166"/>
                </a:lnTo>
                <a:lnTo>
                  <a:pt x="1138180" y="40493"/>
                </a:lnTo>
                <a:lnTo>
                  <a:pt x="1138834" y="38425"/>
                </a:lnTo>
                <a:lnTo>
                  <a:pt x="1140223" y="37047"/>
                </a:lnTo>
                <a:lnTo>
                  <a:pt x="1142101" y="36128"/>
                </a:lnTo>
                <a:lnTo>
                  <a:pt x="1148329" y="34397"/>
                </a:lnTo>
                <a:lnTo>
                  <a:pt x="1156062" y="34299"/>
                </a:lnTo>
                <a:lnTo>
                  <a:pt x="1156471" y="33343"/>
                </a:lnTo>
                <a:lnTo>
                  <a:pt x="1156924" y="29741"/>
                </a:lnTo>
                <a:lnTo>
                  <a:pt x="1157998" y="28400"/>
                </a:lnTo>
                <a:lnTo>
                  <a:pt x="1159666" y="27506"/>
                </a:lnTo>
                <a:lnTo>
                  <a:pt x="1165753" y="25748"/>
                </a:lnTo>
                <a:lnTo>
                  <a:pt x="1165858" y="17499"/>
                </a:lnTo>
                <a:lnTo>
                  <a:pt x="1173241" y="17176"/>
                </a:lnTo>
                <a:lnTo>
                  <a:pt x="1173638" y="16213"/>
                </a:lnTo>
                <a:lnTo>
                  <a:pt x="1174401" y="8926"/>
                </a:lnTo>
                <a:lnTo>
                  <a:pt x="1174430" y="1222"/>
                </a:lnTo>
                <a:lnTo>
                  <a:pt x="1175383" y="815"/>
                </a:lnTo>
                <a:lnTo>
                  <a:pt x="1183002" y="0"/>
                </a:lnTo>
                <a:lnTo>
                  <a:pt x="118300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8"/>
          <p:cNvSpPr/>
          <p:nvPr/>
        </p:nvSpPr>
        <p:spPr>
          <a:xfrm>
            <a:off x="6269459" y="2648902"/>
            <a:ext cx="299934" cy="205741"/>
          </a:xfrm>
          <a:custGeom>
            <a:avLst/>
            <a:gdLst/>
            <a:ahLst/>
            <a:cxnLst/>
            <a:rect l="0" t="0" r="0" b="0"/>
            <a:pathLst>
              <a:path w="299934" h="205741">
                <a:moveTo>
                  <a:pt x="8468" y="0"/>
                </a:moveTo>
                <a:lnTo>
                  <a:pt x="249" y="0"/>
                </a:lnTo>
                <a:lnTo>
                  <a:pt x="0" y="4551"/>
                </a:lnTo>
                <a:lnTo>
                  <a:pt x="918" y="5891"/>
                </a:lnTo>
                <a:lnTo>
                  <a:pt x="2482" y="6785"/>
                </a:lnTo>
                <a:lnTo>
                  <a:pt x="7286" y="8220"/>
                </a:lnTo>
                <a:lnTo>
                  <a:pt x="7680" y="9290"/>
                </a:lnTo>
                <a:lnTo>
                  <a:pt x="8313" y="15311"/>
                </a:lnTo>
                <a:lnTo>
                  <a:pt x="8364" y="15922"/>
                </a:lnTo>
                <a:lnTo>
                  <a:pt x="9351" y="16330"/>
                </a:lnTo>
                <a:lnTo>
                  <a:pt x="12988" y="16783"/>
                </a:lnTo>
                <a:lnTo>
                  <a:pt x="14339" y="17856"/>
                </a:lnTo>
                <a:lnTo>
                  <a:pt x="15239" y="19524"/>
                </a:lnTo>
                <a:lnTo>
                  <a:pt x="15840" y="21589"/>
                </a:lnTo>
                <a:lnTo>
                  <a:pt x="19047" y="26422"/>
                </a:lnTo>
                <a:lnTo>
                  <a:pt x="21236" y="29045"/>
                </a:lnTo>
                <a:lnTo>
                  <a:pt x="23647" y="30793"/>
                </a:lnTo>
                <a:lnTo>
                  <a:pt x="31592" y="34206"/>
                </a:lnTo>
                <a:lnTo>
                  <a:pt x="37161" y="38380"/>
                </a:lnTo>
                <a:lnTo>
                  <a:pt x="39026" y="40827"/>
                </a:lnTo>
                <a:lnTo>
                  <a:pt x="40270" y="43411"/>
                </a:lnTo>
                <a:lnTo>
                  <a:pt x="41099" y="46085"/>
                </a:lnTo>
                <a:lnTo>
                  <a:pt x="42605" y="47869"/>
                </a:lnTo>
                <a:lnTo>
                  <a:pt x="44561" y="49057"/>
                </a:lnTo>
                <a:lnTo>
                  <a:pt x="46818" y="49850"/>
                </a:lnTo>
                <a:lnTo>
                  <a:pt x="51865" y="53271"/>
                </a:lnTo>
                <a:lnTo>
                  <a:pt x="57283" y="57966"/>
                </a:lnTo>
                <a:lnTo>
                  <a:pt x="62866" y="63228"/>
                </a:lnTo>
                <a:lnTo>
                  <a:pt x="65688" y="65012"/>
                </a:lnTo>
                <a:lnTo>
                  <a:pt x="74211" y="68475"/>
                </a:lnTo>
                <a:lnTo>
                  <a:pt x="79915" y="72661"/>
                </a:lnTo>
                <a:lnTo>
                  <a:pt x="85625" y="77696"/>
                </a:lnTo>
                <a:lnTo>
                  <a:pt x="91337" y="83109"/>
                </a:lnTo>
                <a:lnTo>
                  <a:pt x="97052" y="88690"/>
                </a:lnTo>
                <a:lnTo>
                  <a:pt x="99909" y="90559"/>
                </a:lnTo>
                <a:lnTo>
                  <a:pt x="108481" y="94142"/>
                </a:lnTo>
                <a:lnTo>
                  <a:pt x="114195" y="98356"/>
                </a:lnTo>
                <a:lnTo>
                  <a:pt x="122451" y="103404"/>
                </a:lnTo>
                <a:lnTo>
                  <a:pt x="131517" y="108822"/>
                </a:lnTo>
                <a:lnTo>
                  <a:pt x="138721" y="114406"/>
                </a:lnTo>
                <a:lnTo>
                  <a:pt x="145099" y="120062"/>
                </a:lnTo>
                <a:lnTo>
                  <a:pt x="148132" y="122904"/>
                </a:lnTo>
                <a:lnTo>
                  <a:pt x="152060" y="124798"/>
                </a:lnTo>
                <a:lnTo>
                  <a:pt x="156584" y="126061"/>
                </a:lnTo>
                <a:lnTo>
                  <a:pt x="161504" y="126904"/>
                </a:lnTo>
                <a:lnTo>
                  <a:pt x="169511" y="130379"/>
                </a:lnTo>
                <a:lnTo>
                  <a:pt x="176246" y="135099"/>
                </a:lnTo>
                <a:lnTo>
                  <a:pt x="182413" y="140372"/>
                </a:lnTo>
                <a:lnTo>
                  <a:pt x="185391" y="142158"/>
                </a:lnTo>
                <a:lnTo>
                  <a:pt x="194134" y="145626"/>
                </a:lnTo>
                <a:lnTo>
                  <a:pt x="199889" y="149813"/>
                </a:lnTo>
                <a:lnTo>
                  <a:pt x="205621" y="154848"/>
                </a:lnTo>
                <a:lnTo>
                  <a:pt x="208484" y="157525"/>
                </a:lnTo>
                <a:lnTo>
                  <a:pt x="212297" y="159309"/>
                </a:lnTo>
                <a:lnTo>
                  <a:pt x="221614" y="161292"/>
                </a:lnTo>
                <a:lnTo>
                  <a:pt x="224860" y="162773"/>
                </a:lnTo>
                <a:lnTo>
                  <a:pt x="227024" y="164713"/>
                </a:lnTo>
                <a:lnTo>
                  <a:pt x="228468" y="166958"/>
                </a:lnTo>
                <a:lnTo>
                  <a:pt x="231334" y="168456"/>
                </a:lnTo>
                <a:lnTo>
                  <a:pt x="239600" y="170119"/>
                </a:lnTo>
                <a:lnTo>
                  <a:pt x="247083" y="173398"/>
                </a:lnTo>
                <a:lnTo>
                  <a:pt x="253584" y="178031"/>
                </a:lnTo>
                <a:lnTo>
                  <a:pt x="259649" y="183265"/>
                </a:lnTo>
                <a:lnTo>
                  <a:pt x="262599" y="185042"/>
                </a:lnTo>
                <a:lnTo>
                  <a:pt x="271639" y="187893"/>
                </a:lnTo>
                <a:lnTo>
                  <a:pt x="272498" y="188127"/>
                </a:lnTo>
                <a:lnTo>
                  <a:pt x="273070" y="189236"/>
                </a:lnTo>
                <a:lnTo>
                  <a:pt x="273707" y="193007"/>
                </a:lnTo>
                <a:lnTo>
                  <a:pt x="274829" y="194394"/>
                </a:lnTo>
                <a:lnTo>
                  <a:pt x="276530" y="195319"/>
                </a:lnTo>
                <a:lnTo>
                  <a:pt x="280958" y="196346"/>
                </a:lnTo>
                <a:lnTo>
                  <a:pt x="286102" y="196802"/>
                </a:lnTo>
                <a:lnTo>
                  <a:pt x="287856" y="197876"/>
                </a:lnTo>
                <a:lnTo>
                  <a:pt x="289024" y="199545"/>
                </a:lnTo>
                <a:lnTo>
                  <a:pt x="290899" y="204517"/>
                </a:lnTo>
                <a:lnTo>
                  <a:pt x="292006" y="204924"/>
                </a:lnTo>
                <a:lnTo>
                  <a:pt x="299933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9"/>
          <p:cNvSpPr/>
          <p:nvPr/>
        </p:nvSpPr>
        <p:spPr>
          <a:xfrm>
            <a:off x="6500812" y="2614612"/>
            <a:ext cx="145346" cy="145734"/>
          </a:xfrm>
          <a:custGeom>
            <a:avLst/>
            <a:gdLst/>
            <a:ahLst/>
            <a:cxnLst/>
            <a:rect l="0" t="0" r="0" b="0"/>
            <a:pathLst>
              <a:path w="145346" h="145734">
                <a:moveTo>
                  <a:pt x="42863" y="0"/>
                </a:moveTo>
                <a:lnTo>
                  <a:pt x="34395" y="0"/>
                </a:lnTo>
                <a:lnTo>
                  <a:pt x="26919" y="7381"/>
                </a:lnTo>
                <a:lnTo>
                  <a:pt x="21522" y="12770"/>
                </a:lnTo>
                <a:lnTo>
                  <a:pt x="20064" y="15181"/>
                </a:lnTo>
                <a:lnTo>
                  <a:pt x="19091" y="17741"/>
                </a:lnTo>
                <a:lnTo>
                  <a:pt x="18442" y="20400"/>
                </a:lnTo>
                <a:lnTo>
                  <a:pt x="17057" y="22172"/>
                </a:lnTo>
                <a:lnTo>
                  <a:pt x="15181" y="23354"/>
                </a:lnTo>
                <a:lnTo>
                  <a:pt x="12978" y="24142"/>
                </a:lnTo>
                <a:lnTo>
                  <a:pt x="10557" y="24667"/>
                </a:lnTo>
                <a:lnTo>
                  <a:pt x="7991" y="25017"/>
                </a:lnTo>
                <a:lnTo>
                  <a:pt x="5327" y="25251"/>
                </a:lnTo>
                <a:lnTo>
                  <a:pt x="3552" y="26359"/>
                </a:lnTo>
                <a:lnTo>
                  <a:pt x="2367" y="28050"/>
                </a:lnTo>
                <a:lnTo>
                  <a:pt x="41" y="34182"/>
                </a:lnTo>
                <a:lnTo>
                  <a:pt x="0" y="63261"/>
                </a:lnTo>
                <a:lnTo>
                  <a:pt x="953" y="65034"/>
                </a:lnTo>
                <a:lnTo>
                  <a:pt x="2540" y="66216"/>
                </a:lnTo>
                <a:lnTo>
                  <a:pt x="7381" y="68113"/>
                </a:lnTo>
                <a:lnTo>
                  <a:pt x="7779" y="69221"/>
                </a:lnTo>
                <a:lnTo>
                  <a:pt x="8220" y="72992"/>
                </a:lnTo>
                <a:lnTo>
                  <a:pt x="8337" y="75332"/>
                </a:lnTo>
                <a:lnTo>
                  <a:pt x="8468" y="80471"/>
                </a:lnTo>
                <a:lnTo>
                  <a:pt x="9455" y="82222"/>
                </a:lnTo>
                <a:lnTo>
                  <a:pt x="11066" y="83390"/>
                </a:lnTo>
                <a:lnTo>
                  <a:pt x="13093" y="84168"/>
                </a:lnTo>
                <a:lnTo>
                  <a:pt x="14443" y="85640"/>
                </a:lnTo>
                <a:lnTo>
                  <a:pt x="15344" y="87573"/>
                </a:lnTo>
                <a:lnTo>
                  <a:pt x="17040" y="93904"/>
                </a:lnTo>
                <a:lnTo>
                  <a:pt x="17098" y="96663"/>
                </a:lnTo>
                <a:lnTo>
                  <a:pt x="17114" y="98732"/>
                </a:lnTo>
                <a:lnTo>
                  <a:pt x="18077" y="100111"/>
                </a:lnTo>
                <a:lnTo>
                  <a:pt x="19671" y="101031"/>
                </a:lnTo>
                <a:lnTo>
                  <a:pt x="25687" y="102861"/>
                </a:lnTo>
                <a:lnTo>
                  <a:pt x="33096" y="102869"/>
                </a:lnTo>
                <a:lnTo>
                  <a:pt x="33493" y="101917"/>
                </a:lnTo>
                <a:lnTo>
                  <a:pt x="33937" y="98319"/>
                </a:lnTo>
                <a:lnTo>
                  <a:pt x="34186" y="95489"/>
                </a:lnTo>
                <a:lnTo>
                  <a:pt x="36784" y="92287"/>
                </a:lnTo>
                <a:lnTo>
                  <a:pt x="38809" y="90100"/>
                </a:lnTo>
                <a:lnTo>
                  <a:pt x="46213" y="82471"/>
                </a:lnTo>
                <a:lnTo>
                  <a:pt x="47954" y="79745"/>
                </a:lnTo>
                <a:lnTo>
                  <a:pt x="49114" y="76976"/>
                </a:lnTo>
                <a:lnTo>
                  <a:pt x="49888" y="74177"/>
                </a:lnTo>
                <a:lnTo>
                  <a:pt x="51356" y="72312"/>
                </a:lnTo>
                <a:lnTo>
                  <a:pt x="53287" y="71068"/>
                </a:lnTo>
                <a:lnTo>
                  <a:pt x="55528" y="70239"/>
                </a:lnTo>
                <a:lnTo>
                  <a:pt x="57973" y="68733"/>
                </a:lnTo>
                <a:lnTo>
                  <a:pt x="60556" y="66777"/>
                </a:lnTo>
                <a:lnTo>
                  <a:pt x="63231" y="64521"/>
                </a:lnTo>
                <a:lnTo>
                  <a:pt x="66918" y="62064"/>
                </a:lnTo>
                <a:lnTo>
                  <a:pt x="71283" y="59473"/>
                </a:lnTo>
                <a:lnTo>
                  <a:pt x="76097" y="56794"/>
                </a:lnTo>
                <a:lnTo>
                  <a:pt x="80259" y="55008"/>
                </a:lnTo>
                <a:lnTo>
                  <a:pt x="83986" y="53817"/>
                </a:lnTo>
                <a:lnTo>
                  <a:pt x="87423" y="53023"/>
                </a:lnTo>
                <a:lnTo>
                  <a:pt x="90667" y="52494"/>
                </a:lnTo>
                <a:lnTo>
                  <a:pt x="93782" y="52141"/>
                </a:lnTo>
                <a:lnTo>
                  <a:pt x="96812" y="51906"/>
                </a:lnTo>
                <a:lnTo>
                  <a:pt x="99784" y="51749"/>
                </a:lnTo>
                <a:lnTo>
                  <a:pt x="105626" y="51575"/>
                </a:lnTo>
                <a:lnTo>
                  <a:pt x="114270" y="51476"/>
                </a:lnTo>
                <a:lnTo>
                  <a:pt x="117137" y="52415"/>
                </a:lnTo>
                <a:lnTo>
                  <a:pt x="120002" y="53993"/>
                </a:lnTo>
                <a:lnTo>
                  <a:pt x="126891" y="58819"/>
                </a:lnTo>
                <a:lnTo>
                  <a:pt x="130373" y="62020"/>
                </a:lnTo>
                <a:lnTo>
                  <a:pt x="132636" y="64206"/>
                </a:lnTo>
                <a:lnTo>
                  <a:pt x="134145" y="66617"/>
                </a:lnTo>
                <a:lnTo>
                  <a:pt x="135149" y="69176"/>
                </a:lnTo>
                <a:lnTo>
                  <a:pt x="135820" y="71835"/>
                </a:lnTo>
                <a:lnTo>
                  <a:pt x="137219" y="74560"/>
                </a:lnTo>
                <a:lnTo>
                  <a:pt x="139105" y="77329"/>
                </a:lnTo>
                <a:lnTo>
                  <a:pt x="141314" y="80128"/>
                </a:lnTo>
                <a:lnTo>
                  <a:pt x="142787" y="82946"/>
                </a:lnTo>
                <a:lnTo>
                  <a:pt x="143769" y="85777"/>
                </a:lnTo>
                <a:lnTo>
                  <a:pt x="144424" y="88617"/>
                </a:lnTo>
                <a:lnTo>
                  <a:pt x="144860" y="91463"/>
                </a:lnTo>
                <a:lnTo>
                  <a:pt x="145151" y="94313"/>
                </a:lnTo>
                <a:lnTo>
                  <a:pt x="145345" y="97165"/>
                </a:lnTo>
                <a:lnTo>
                  <a:pt x="144521" y="100019"/>
                </a:lnTo>
                <a:lnTo>
                  <a:pt x="143020" y="102875"/>
                </a:lnTo>
                <a:lnTo>
                  <a:pt x="141067" y="105731"/>
                </a:lnTo>
                <a:lnTo>
                  <a:pt x="138812" y="108587"/>
                </a:lnTo>
                <a:lnTo>
                  <a:pt x="136356" y="111444"/>
                </a:lnTo>
                <a:lnTo>
                  <a:pt x="133767" y="114301"/>
                </a:lnTo>
                <a:lnTo>
                  <a:pt x="132040" y="117158"/>
                </a:lnTo>
                <a:lnTo>
                  <a:pt x="130890" y="120016"/>
                </a:lnTo>
                <a:lnTo>
                  <a:pt x="130122" y="122873"/>
                </a:lnTo>
                <a:lnTo>
                  <a:pt x="128658" y="125730"/>
                </a:lnTo>
                <a:lnTo>
                  <a:pt x="126729" y="128588"/>
                </a:lnTo>
                <a:lnTo>
                  <a:pt x="124491" y="131445"/>
                </a:lnTo>
                <a:lnTo>
                  <a:pt x="122047" y="134303"/>
                </a:lnTo>
                <a:lnTo>
                  <a:pt x="119465" y="137160"/>
                </a:lnTo>
                <a:lnTo>
                  <a:pt x="116791" y="140018"/>
                </a:lnTo>
                <a:lnTo>
                  <a:pt x="114056" y="141923"/>
                </a:lnTo>
                <a:lnTo>
                  <a:pt x="111279" y="143193"/>
                </a:lnTo>
                <a:lnTo>
                  <a:pt x="108476" y="144039"/>
                </a:lnTo>
                <a:lnTo>
                  <a:pt x="105655" y="144604"/>
                </a:lnTo>
                <a:lnTo>
                  <a:pt x="102822" y="144980"/>
                </a:lnTo>
                <a:lnTo>
                  <a:pt x="99980" y="145231"/>
                </a:lnTo>
                <a:lnTo>
                  <a:pt x="97134" y="145398"/>
                </a:lnTo>
                <a:lnTo>
                  <a:pt x="91430" y="145584"/>
                </a:lnTo>
                <a:lnTo>
                  <a:pt x="77151" y="145713"/>
                </a:lnTo>
                <a:lnTo>
                  <a:pt x="60007" y="14573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0"/>
          <p:cNvSpPr/>
          <p:nvPr/>
        </p:nvSpPr>
        <p:spPr>
          <a:xfrm>
            <a:off x="6183629" y="2708910"/>
            <a:ext cx="171451" cy="76797"/>
          </a:xfrm>
          <a:custGeom>
            <a:avLst/>
            <a:gdLst/>
            <a:ahLst/>
            <a:cxnLst/>
            <a:rect l="0" t="0" r="0" b="0"/>
            <a:pathLst>
              <a:path w="171451" h="76797">
                <a:moveTo>
                  <a:pt x="0" y="17145"/>
                </a:moveTo>
                <a:lnTo>
                  <a:pt x="7382" y="17145"/>
                </a:lnTo>
                <a:lnTo>
                  <a:pt x="7779" y="18097"/>
                </a:lnTo>
                <a:lnTo>
                  <a:pt x="8043" y="19685"/>
                </a:lnTo>
                <a:lnTo>
                  <a:pt x="8469" y="24525"/>
                </a:lnTo>
                <a:lnTo>
                  <a:pt x="9456" y="24923"/>
                </a:lnTo>
                <a:lnTo>
                  <a:pt x="13093" y="25364"/>
                </a:lnTo>
                <a:lnTo>
                  <a:pt x="14444" y="26434"/>
                </a:lnTo>
                <a:lnTo>
                  <a:pt x="15344" y="28100"/>
                </a:lnTo>
                <a:lnTo>
                  <a:pt x="16790" y="33067"/>
                </a:lnTo>
                <a:lnTo>
                  <a:pt x="17861" y="33475"/>
                </a:lnTo>
                <a:lnTo>
                  <a:pt x="21591" y="33927"/>
                </a:lnTo>
                <a:lnTo>
                  <a:pt x="22967" y="35001"/>
                </a:lnTo>
                <a:lnTo>
                  <a:pt x="23884" y="36669"/>
                </a:lnTo>
                <a:lnTo>
                  <a:pt x="24495" y="38733"/>
                </a:lnTo>
                <a:lnTo>
                  <a:pt x="25855" y="41062"/>
                </a:lnTo>
                <a:lnTo>
                  <a:pt x="27715" y="43567"/>
                </a:lnTo>
                <a:lnTo>
                  <a:pt x="29906" y="46190"/>
                </a:lnTo>
                <a:lnTo>
                  <a:pt x="32321" y="47938"/>
                </a:lnTo>
                <a:lnTo>
                  <a:pt x="37542" y="49880"/>
                </a:lnTo>
                <a:lnTo>
                  <a:pt x="41287" y="50974"/>
                </a:lnTo>
                <a:lnTo>
                  <a:pt x="41812" y="52080"/>
                </a:lnTo>
                <a:lnTo>
                  <a:pt x="42163" y="53770"/>
                </a:lnTo>
                <a:lnTo>
                  <a:pt x="42396" y="55849"/>
                </a:lnTo>
                <a:lnTo>
                  <a:pt x="43504" y="57235"/>
                </a:lnTo>
                <a:lnTo>
                  <a:pt x="45196" y="58159"/>
                </a:lnTo>
                <a:lnTo>
                  <a:pt x="47275" y="58775"/>
                </a:lnTo>
                <a:lnTo>
                  <a:pt x="48663" y="60138"/>
                </a:lnTo>
                <a:lnTo>
                  <a:pt x="49587" y="61999"/>
                </a:lnTo>
                <a:lnTo>
                  <a:pt x="50203" y="64193"/>
                </a:lnTo>
                <a:lnTo>
                  <a:pt x="51566" y="65655"/>
                </a:lnTo>
                <a:lnTo>
                  <a:pt x="53428" y="66630"/>
                </a:lnTo>
                <a:lnTo>
                  <a:pt x="59623" y="68466"/>
                </a:lnTo>
                <a:lnTo>
                  <a:pt x="59751" y="69456"/>
                </a:lnTo>
                <a:lnTo>
                  <a:pt x="59837" y="71069"/>
                </a:lnTo>
                <a:lnTo>
                  <a:pt x="59894" y="73097"/>
                </a:lnTo>
                <a:lnTo>
                  <a:pt x="60884" y="74448"/>
                </a:lnTo>
                <a:lnTo>
                  <a:pt x="62497" y="75350"/>
                </a:lnTo>
                <a:lnTo>
                  <a:pt x="66829" y="76351"/>
                </a:lnTo>
                <a:lnTo>
                  <a:pt x="71930" y="76796"/>
                </a:lnTo>
                <a:lnTo>
                  <a:pt x="73671" y="75962"/>
                </a:lnTo>
                <a:lnTo>
                  <a:pt x="74832" y="74454"/>
                </a:lnTo>
                <a:lnTo>
                  <a:pt x="75605" y="72496"/>
                </a:lnTo>
                <a:lnTo>
                  <a:pt x="77074" y="71190"/>
                </a:lnTo>
                <a:lnTo>
                  <a:pt x="79005" y="70320"/>
                </a:lnTo>
                <a:lnTo>
                  <a:pt x="84398" y="68923"/>
                </a:lnTo>
                <a:lnTo>
                  <a:pt x="85793" y="67856"/>
                </a:lnTo>
                <a:lnTo>
                  <a:pt x="87676" y="66192"/>
                </a:lnTo>
                <a:lnTo>
                  <a:pt x="89883" y="64131"/>
                </a:lnTo>
                <a:lnTo>
                  <a:pt x="92307" y="62756"/>
                </a:lnTo>
                <a:lnTo>
                  <a:pt x="97541" y="61229"/>
                </a:lnTo>
                <a:lnTo>
                  <a:pt x="99317" y="59869"/>
                </a:lnTo>
                <a:lnTo>
                  <a:pt x="100502" y="58010"/>
                </a:lnTo>
                <a:lnTo>
                  <a:pt x="101292" y="55818"/>
                </a:lnTo>
                <a:lnTo>
                  <a:pt x="102770" y="53404"/>
                </a:lnTo>
                <a:lnTo>
                  <a:pt x="104709" y="50843"/>
                </a:lnTo>
                <a:lnTo>
                  <a:pt x="106953" y="48183"/>
                </a:lnTo>
                <a:lnTo>
                  <a:pt x="109402" y="45457"/>
                </a:lnTo>
                <a:lnTo>
                  <a:pt x="114664" y="39888"/>
                </a:lnTo>
                <a:lnTo>
                  <a:pt x="137175" y="17140"/>
                </a:lnTo>
                <a:lnTo>
                  <a:pt x="140028" y="14284"/>
                </a:lnTo>
                <a:lnTo>
                  <a:pt x="142882" y="12380"/>
                </a:lnTo>
                <a:lnTo>
                  <a:pt x="145737" y="11111"/>
                </a:lnTo>
                <a:lnTo>
                  <a:pt x="148593" y="10264"/>
                </a:lnTo>
                <a:lnTo>
                  <a:pt x="151450" y="8748"/>
                </a:lnTo>
                <a:lnTo>
                  <a:pt x="154307" y="6784"/>
                </a:lnTo>
                <a:lnTo>
                  <a:pt x="161186" y="1340"/>
                </a:lnTo>
                <a:lnTo>
                  <a:pt x="164666" y="595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1"/>
          <p:cNvSpPr/>
          <p:nvPr/>
        </p:nvSpPr>
        <p:spPr>
          <a:xfrm>
            <a:off x="5712142" y="2863214"/>
            <a:ext cx="934403" cy="222887"/>
          </a:xfrm>
          <a:custGeom>
            <a:avLst/>
            <a:gdLst/>
            <a:ahLst/>
            <a:cxnLst/>
            <a:rect l="0" t="0" r="0" b="0"/>
            <a:pathLst>
              <a:path w="934403" h="222887">
                <a:moveTo>
                  <a:pt x="934402" y="0"/>
                </a:moveTo>
                <a:lnTo>
                  <a:pt x="908270" y="0"/>
                </a:lnTo>
                <a:lnTo>
                  <a:pt x="904598" y="953"/>
                </a:lnTo>
                <a:lnTo>
                  <a:pt x="894881" y="5892"/>
                </a:lnTo>
                <a:lnTo>
                  <a:pt x="885968" y="8731"/>
                </a:lnTo>
                <a:lnTo>
                  <a:pt x="877295" y="14229"/>
                </a:lnTo>
                <a:lnTo>
                  <a:pt x="871556" y="15849"/>
                </a:lnTo>
                <a:lnTo>
                  <a:pt x="853268" y="17842"/>
                </a:lnTo>
                <a:lnTo>
                  <a:pt x="842463" y="21583"/>
                </a:lnTo>
                <a:lnTo>
                  <a:pt x="833850" y="26420"/>
                </a:lnTo>
                <a:lnTo>
                  <a:pt x="830220" y="29044"/>
                </a:lnTo>
                <a:lnTo>
                  <a:pt x="821107" y="31959"/>
                </a:lnTo>
                <a:lnTo>
                  <a:pt x="810707" y="34207"/>
                </a:lnTo>
                <a:lnTo>
                  <a:pt x="794141" y="39875"/>
                </a:lnTo>
                <a:lnTo>
                  <a:pt x="771477" y="44813"/>
                </a:lnTo>
                <a:lnTo>
                  <a:pt x="760074" y="48492"/>
                </a:lnTo>
                <a:lnTo>
                  <a:pt x="742944" y="51516"/>
                </a:lnTo>
                <a:lnTo>
                  <a:pt x="725803" y="58021"/>
                </a:lnTo>
                <a:lnTo>
                  <a:pt x="714374" y="63253"/>
                </a:lnTo>
                <a:lnTo>
                  <a:pt x="700405" y="66213"/>
                </a:lnTo>
                <a:lnTo>
                  <a:pt x="685624" y="68481"/>
                </a:lnTo>
                <a:lnTo>
                  <a:pt x="660612" y="75158"/>
                </a:lnTo>
                <a:lnTo>
                  <a:pt x="632530" y="77843"/>
                </a:lnTo>
                <a:lnTo>
                  <a:pt x="620274" y="82967"/>
                </a:lnTo>
                <a:lnTo>
                  <a:pt x="597010" y="87721"/>
                </a:lnTo>
                <a:lnTo>
                  <a:pt x="569544" y="94384"/>
                </a:lnTo>
                <a:lnTo>
                  <a:pt x="553775" y="99933"/>
                </a:lnTo>
                <a:lnTo>
                  <a:pt x="531381" y="104830"/>
                </a:lnTo>
                <a:lnTo>
                  <a:pt x="520014" y="108504"/>
                </a:lnTo>
                <a:lnTo>
                  <a:pt x="491662" y="111185"/>
                </a:lnTo>
                <a:lnTo>
                  <a:pt x="481724" y="111329"/>
                </a:lnTo>
                <a:lnTo>
                  <a:pt x="470957" y="113932"/>
                </a:lnTo>
                <a:lnTo>
                  <a:pt x="456725" y="118213"/>
                </a:lnTo>
                <a:lnTo>
                  <a:pt x="434477" y="120731"/>
                </a:lnTo>
                <a:lnTo>
                  <a:pt x="422845" y="125837"/>
                </a:lnTo>
                <a:lnTo>
                  <a:pt x="402330" y="128045"/>
                </a:lnTo>
                <a:lnTo>
                  <a:pt x="396808" y="128226"/>
                </a:lnTo>
                <a:lnTo>
                  <a:pt x="392174" y="129299"/>
                </a:lnTo>
                <a:lnTo>
                  <a:pt x="380148" y="134408"/>
                </a:lnTo>
                <a:lnTo>
                  <a:pt x="358518" y="136798"/>
                </a:lnTo>
                <a:lnTo>
                  <a:pt x="344458" y="137053"/>
                </a:lnTo>
                <a:lnTo>
                  <a:pt x="333750" y="139653"/>
                </a:lnTo>
                <a:lnTo>
                  <a:pt x="319552" y="143932"/>
                </a:lnTo>
                <a:lnTo>
                  <a:pt x="297315" y="146448"/>
                </a:lnTo>
                <a:lnTo>
                  <a:pt x="283484" y="152471"/>
                </a:lnTo>
                <a:lnTo>
                  <a:pt x="271955" y="153762"/>
                </a:lnTo>
                <a:lnTo>
                  <a:pt x="267028" y="153943"/>
                </a:lnTo>
                <a:lnTo>
                  <a:pt x="256475" y="156685"/>
                </a:lnTo>
                <a:lnTo>
                  <a:pt x="242363" y="161043"/>
                </a:lnTo>
                <a:lnTo>
                  <a:pt x="234399" y="163015"/>
                </a:lnTo>
                <a:lnTo>
                  <a:pt x="216305" y="169502"/>
                </a:lnTo>
                <a:lnTo>
                  <a:pt x="194396" y="172146"/>
                </a:lnTo>
                <a:lnTo>
                  <a:pt x="180604" y="178185"/>
                </a:lnTo>
                <a:lnTo>
                  <a:pt x="169082" y="179478"/>
                </a:lnTo>
                <a:lnTo>
                  <a:pt x="164157" y="179660"/>
                </a:lnTo>
                <a:lnTo>
                  <a:pt x="159920" y="180734"/>
                </a:lnTo>
                <a:lnTo>
                  <a:pt x="146277" y="186760"/>
                </a:lnTo>
                <a:lnTo>
                  <a:pt x="134781" y="188052"/>
                </a:lnTo>
                <a:lnTo>
                  <a:pt x="118381" y="188488"/>
                </a:lnTo>
                <a:lnTo>
                  <a:pt x="115115" y="189476"/>
                </a:lnTo>
                <a:lnTo>
                  <a:pt x="104671" y="195967"/>
                </a:lnTo>
                <a:lnTo>
                  <a:pt x="80575" y="198050"/>
                </a:lnTo>
                <a:lnTo>
                  <a:pt x="70348" y="204540"/>
                </a:lnTo>
                <a:lnTo>
                  <a:pt x="66826" y="205207"/>
                </a:lnTo>
                <a:lnTo>
                  <a:pt x="39975" y="205731"/>
                </a:lnTo>
                <a:lnTo>
                  <a:pt x="37128" y="206687"/>
                </a:lnTo>
                <a:lnTo>
                  <a:pt x="28569" y="211630"/>
                </a:lnTo>
                <a:lnTo>
                  <a:pt x="18838" y="213960"/>
                </a:lnTo>
                <a:lnTo>
                  <a:pt x="4419" y="214304"/>
                </a:lnTo>
                <a:lnTo>
                  <a:pt x="2946" y="215260"/>
                </a:lnTo>
                <a:lnTo>
                  <a:pt x="1964" y="216849"/>
                </a:lnTo>
                <a:lnTo>
                  <a:pt x="0" y="22288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2"/>
          <p:cNvSpPr/>
          <p:nvPr/>
        </p:nvSpPr>
        <p:spPr>
          <a:xfrm>
            <a:off x="6097904" y="3086100"/>
            <a:ext cx="34292" cy="137161"/>
          </a:xfrm>
          <a:custGeom>
            <a:avLst/>
            <a:gdLst/>
            <a:ahLst/>
            <a:cxnLst/>
            <a:rect l="0" t="0" r="0" b="0"/>
            <a:pathLst>
              <a:path w="34292" h="137161">
                <a:moveTo>
                  <a:pt x="0" y="0"/>
                </a:moveTo>
                <a:lnTo>
                  <a:pt x="0" y="20399"/>
                </a:lnTo>
                <a:lnTo>
                  <a:pt x="953" y="23124"/>
                </a:lnTo>
                <a:lnTo>
                  <a:pt x="2541" y="25894"/>
                </a:lnTo>
                <a:lnTo>
                  <a:pt x="4551" y="28692"/>
                </a:lnTo>
                <a:lnTo>
                  <a:pt x="5892" y="32463"/>
                </a:lnTo>
                <a:lnTo>
                  <a:pt x="6786" y="36882"/>
                </a:lnTo>
                <a:lnTo>
                  <a:pt x="7382" y="41733"/>
                </a:lnTo>
                <a:lnTo>
                  <a:pt x="8731" y="45919"/>
                </a:lnTo>
                <a:lnTo>
                  <a:pt x="10584" y="49663"/>
                </a:lnTo>
                <a:lnTo>
                  <a:pt x="12771" y="53111"/>
                </a:lnTo>
                <a:lnTo>
                  <a:pt x="14229" y="56362"/>
                </a:lnTo>
                <a:lnTo>
                  <a:pt x="15201" y="59482"/>
                </a:lnTo>
                <a:lnTo>
                  <a:pt x="15849" y="62515"/>
                </a:lnTo>
                <a:lnTo>
                  <a:pt x="16282" y="65489"/>
                </a:lnTo>
                <a:lnTo>
                  <a:pt x="16570" y="68424"/>
                </a:lnTo>
                <a:lnTo>
                  <a:pt x="16761" y="71333"/>
                </a:lnTo>
                <a:lnTo>
                  <a:pt x="16890" y="75178"/>
                </a:lnTo>
                <a:lnTo>
                  <a:pt x="17095" y="92496"/>
                </a:lnTo>
                <a:lnTo>
                  <a:pt x="17112" y="95954"/>
                </a:lnTo>
                <a:lnTo>
                  <a:pt x="18075" y="99212"/>
                </a:lnTo>
                <a:lnTo>
                  <a:pt x="19671" y="102336"/>
                </a:lnTo>
                <a:lnTo>
                  <a:pt x="21687" y="105371"/>
                </a:lnTo>
                <a:lnTo>
                  <a:pt x="23030" y="108348"/>
                </a:lnTo>
                <a:lnTo>
                  <a:pt x="23926" y="111284"/>
                </a:lnTo>
                <a:lnTo>
                  <a:pt x="24523" y="114194"/>
                </a:lnTo>
                <a:lnTo>
                  <a:pt x="24922" y="117087"/>
                </a:lnTo>
                <a:lnTo>
                  <a:pt x="25187" y="119968"/>
                </a:lnTo>
                <a:lnTo>
                  <a:pt x="25364" y="122841"/>
                </a:lnTo>
                <a:lnTo>
                  <a:pt x="26434" y="124756"/>
                </a:lnTo>
                <a:lnTo>
                  <a:pt x="28101" y="126033"/>
                </a:lnTo>
                <a:lnTo>
                  <a:pt x="33068" y="128083"/>
                </a:lnTo>
                <a:lnTo>
                  <a:pt x="33475" y="129203"/>
                </a:lnTo>
                <a:lnTo>
                  <a:pt x="33929" y="132988"/>
                </a:lnTo>
                <a:lnTo>
                  <a:pt x="34291" y="13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3"/>
          <p:cNvSpPr/>
          <p:nvPr/>
        </p:nvSpPr>
        <p:spPr>
          <a:xfrm>
            <a:off x="6175057" y="3053108"/>
            <a:ext cx="162469" cy="143200"/>
          </a:xfrm>
          <a:custGeom>
            <a:avLst/>
            <a:gdLst/>
            <a:ahLst/>
            <a:cxnLst/>
            <a:rect l="0" t="0" r="0" b="0"/>
            <a:pathLst>
              <a:path w="162469" h="143200">
                <a:moveTo>
                  <a:pt x="0" y="32992"/>
                </a:moveTo>
                <a:lnTo>
                  <a:pt x="0" y="25611"/>
                </a:lnTo>
                <a:lnTo>
                  <a:pt x="953" y="25213"/>
                </a:lnTo>
                <a:lnTo>
                  <a:pt x="4551" y="24772"/>
                </a:lnTo>
                <a:lnTo>
                  <a:pt x="5892" y="23702"/>
                </a:lnTo>
                <a:lnTo>
                  <a:pt x="6785" y="22036"/>
                </a:lnTo>
                <a:lnTo>
                  <a:pt x="7381" y="19973"/>
                </a:lnTo>
                <a:lnTo>
                  <a:pt x="8731" y="18597"/>
                </a:lnTo>
                <a:lnTo>
                  <a:pt x="10583" y="17680"/>
                </a:lnTo>
                <a:lnTo>
                  <a:pt x="15181" y="16662"/>
                </a:lnTo>
                <a:lnTo>
                  <a:pt x="17741" y="16390"/>
                </a:lnTo>
                <a:lnTo>
                  <a:pt x="20400" y="16209"/>
                </a:lnTo>
                <a:lnTo>
                  <a:pt x="24077" y="15135"/>
                </a:lnTo>
                <a:lnTo>
                  <a:pt x="28434" y="13468"/>
                </a:lnTo>
                <a:lnTo>
                  <a:pt x="33243" y="11403"/>
                </a:lnTo>
                <a:lnTo>
                  <a:pt x="37403" y="10027"/>
                </a:lnTo>
                <a:lnTo>
                  <a:pt x="41127" y="9109"/>
                </a:lnTo>
                <a:lnTo>
                  <a:pt x="44563" y="8498"/>
                </a:lnTo>
                <a:lnTo>
                  <a:pt x="48759" y="7137"/>
                </a:lnTo>
                <a:lnTo>
                  <a:pt x="53461" y="5278"/>
                </a:lnTo>
                <a:lnTo>
                  <a:pt x="58501" y="3086"/>
                </a:lnTo>
                <a:lnTo>
                  <a:pt x="62813" y="1624"/>
                </a:lnTo>
                <a:lnTo>
                  <a:pt x="66641" y="650"/>
                </a:lnTo>
                <a:lnTo>
                  <a:pt x="70145" y="0"/>
                </a:lnTo>
                <a:lnTo>
                  <a:pt x="73433" y="520"/>
                </a:lnTo>
                <a:lnTo>
                  <a:pt x="76578" y="1819"/>
                </a:lnTo>
                <a:lnTo>
                  <a:pt x="79627" y="3637"/>
                </a:lnTo>
                <a:lnTo>
                  <a:pt x="82612" y="4849"/>
                </a:lnTo>
                <a:lnTo>
                  <a:pt x="85555" y="5658"/>
                </a:lnTo>
                <a:lnTo>
                  <a:pt x="92570" y="6955"/>
                </a:lnTo>
                <a:lnTo>
                  <a:pt x="96070" y="9672"/>
                </a:lnTo>
                <a:lnTo>
                  <a:pt x="98337" y="11730"/>
                </a:lnTo>
                <a:lnTo>
                  <a:pt x="99848" y="14055"/>
                </a:lnTo>
                <a:lnTo>
                  <a:pt x="100855" y="16557"/>
                </a:lnTo>
                <a:lnTo>
                  <a:pt x="101527" y="19178"/>
                </a:lnTo>
                <a:lnTo>
                  <a:pt x="101022" y="21877"/>
                </a:lnTo>
                <a:lnTo>
                  <a:pt x="99733" y="24630"/>
                </a:lnTo>
                <a:lnTo>
                  <a:pt x="97921" y="27417"/>
                </a:lnTo>
                <a:lnTo>
                  <a:pt x="95761" y="30228"/>
                </a:lnTo>
                <a:lnTo>
                  <a:pt x="93368" y="33054"/>
                </a:lnTo>
                <a:lnTo>
                  <a:pt x="90821" y="35891"/>
                </a:lnTo>
                <a:lnTo>
                  <a:pt x="85450" y="41583"/>
                </a:lnTo>
                <a:lnTo>
                  <a:pt x="68746" y="58534"/>
                </a:lnTo>
                <a:lnTo>
                  <a:pt x="64527" y="62758"/>
                </a:lnTo>
                <a:lnTo>
                  <a:pt x="62068" y="64266"/>
                </a:lnTo>
                <a:lnTo>
                  <a:pt x="59476" y="65271"/>
                </a:lnTo>
                <a:lnTo>
                  <a:pt x="51906" y="67164"/>
                </a:lnTo>
                <a:lnTo>
                  <a:pt x="51575" y="62696"/>
                </a:lnTo>
                <a:lnTo>
                  <a:pt x="51448" y="59059"/>
                </a:lnTo>
                <a:lnTo>
                  <a:pt x="53981" y="56325"/>
                </a:lnTo>
                <a:lnTo>
                  <a:pt x="63368" y="46808"/>
                </a:lnTo>
                <a:lnTo>
                  <a:pt x="67010" y="45060"/>
                </a:lnTo>
                <a:lnTo>
                  <a:pt x="71344" y="43895"/>
                </a:lnTo>
                <a:lnTo>
                  <a:pt x="76137" y="43118"/>
                </a:lnTo>
                <a:lnTo>
                  <a:pt x="80285" y="42600"/>
                </a:lnTo>
                <a:lnTo>
                  <a:pt x="84004" y="42255"/>
                </a:lnTo>
                <a:lnTo>
                  <a:pt x="87435" y="42024"/>
                </a:lnTo>
                <a:lnTo>
                  <a:pt x="91627" y="41871"/>
                </a:lnTo>
                <a:lnTo>
                  <a:pt x="106630" y="41655"/>
                </a:lnTo>
                <a:lnTo>
                  <a:pt x="134421" y="41576"/>
                </a:lnTo>
                <a:lnTo>
                  <a:pt x="139144" y="42524"/>
                </a:lnTo>
                <a:lnTo>
                  <a:pt x="143246" y="44109"/>
                </a:lnTo>
                <a:lnTo>
                  <a:pt x="146932" y="46118"/>
                </a:lnTo>
                <a:lnTo>
                  <a:pt x="149390" y="48411"/>
                </a:lnTo>
                <a:lnTo>
                  <a:pt x="151028" y="50891"/>
                </a:lnTo>
                <a:lnTo>
                  <a:pt x="152121" y="53497"/>
                </a:lnTo>
                <a:lnTo>
                  <a:pt x="155874" y="61473"/>
                </a:lnTo>
                <a:lnTo>
                  <a:pt x="158209" y="66266"/>
                </a:lnTo>
                <a:lnTo>
                  <a:pt x="159765" y="70415"/>
                </a:lnTo>
                <a:lnTo>
                  <a:pt x="160802" y="74133"/>
                </a:lnTo>
                <a:lnTo>
                  <a:pt x="161494" y="77564"/>
                </a:lnTo>
                <a:lnTo>
                  <a:pt x="161955" y="80804"/>
                </a:lnTo>
                <a:lnTo>
                  <a:pt x="162263" y="83917"/>
                </a:lnTo>
                <a:lnTo>
                  <a:pt x="162468" y="86944"/>
                </a:lnTo>
                <a:lnTo>
                  <a:pt x="161651" y="89915"/>
                </a:lnTo>
                <a:lnTo>
                  <a:pt x="160156" y="92848"/>
                </a:lnTo>
                <a:lnTo>
                  <a:pt x="158205" y="95756"/>
                </a:lnTo>
                <a:lnTo>
                  <a:pt x="155953" y="98647"/>
                </a:lnTo>
                <a:lnTo>
                  <a:pt x="153499" y="101527"/>
                </a:lnTo>
                <a:lnTo>
                  <a:pt x="150910" y="104399"/>
                </a:lnTo>
                <a:lnTo>
                  <a:pt x="145494" y="110131"/>
                </a:lnTo>
                <a:lnTo>
                  <a:pt x="134255" y="121572"/>
                </a:lnTo>
                <a:lnTo>
                  <a:pt x="130461" y="124430"/>
                </a:lnTo>
                <a:lnTo>
                  <a:pt x="126027" y="127288"/>
                </a:lnTo>
                <a:lnTo>
                  <a:pt x="121166" y="130146"/>
                </a:lnTo>
                <a:lnTo>
                  <a:pt x="116972" y="132051"/>
                </a:lnTo>
                <a:lnTo>
                  <a:pt x="113224" y="133321"/>
                </a:lnTo>
                <a:lnTo>
                  <a:pt x="109772" y="134168"/>
                </a:lnTo>
                <a:lnTo>
                  <a:pt x="106520" y="134732"/>
                </a:lnTo>
                <a:lnTo>
                  <a:pt x="103398" y="135109"/>
                </a:lnTo>
                <a:lnTo>
                  <a:pt x="100364" y="135360"/>
                </a:lnTo>
                <a:lnTo>
                  <a:pt x="96437" y="136480"/>
                </a:lnTo>
                <a:lnTo>
                  <a:pt x="91914" y="138179"/>
                </a:lnTo>
                <a:lnTo>
                  <a:pt x="86993" y="140264"/>
                </a:lnTo>
                <a:lnTo>
                  <a:pt x="82761" y="141654"/>
                </a:lnTo>
                <a:lnTo>
                  <a:pt x="78986" y="142581"/>
                </a:lnTo>
                <a:lnTo>
                  <a:pt x="75518" y="143199"/>
                </a:lnTo>
                <a:lnTo>
                  <a:pt x="72253" y="142658"/>
                </a:lnTo>
                <a:lnTo>
                  <a:pt x="69124" y="141345"/>
                </a:lnTo>
                <a:lnTo>
                  <a:pt x="66085" y="139517"/>
                </a:lnTo>
                <a:lnTo>
                  <a:pt x="63107" y="138299"/>
                </a:lnTo>
                <a:lnTo>
                  <a:pt x="60168" y="137486"/>
                </a:lnTo>
                <a:lnTo>
                  <a:pt x="57257" y="136945"/>
                </a:lnTo>
                <a:lnTo>
                  <a:pt x="54364" y="136584"/>
                </a:lnTo>
                <a:lnTo>
                  <a:pt x="51483" y="136343"/>
                </a:lnTo>
                <a:lnTo>
                  <a:pt x="44566" y="135957"/>
                </a:lnTo>
                <a:lnTo>
                  <a:pt x="41079" y="135904"/>
                </a:lnTo>
                <a:lnTo>
                  <a:pt x="34290" y="1358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4"/>
          <p:cNvSpPr/>
          <p:nvPr/>
        </p:nvSpPr>
        <p:spPr>
          <a:xfrm>
            <a:off x="5849302" y="2751772"/>
            <a:ext cx="111444" cy="94299"/>
          </a:xfrm>
          <a:custGeom>
            <a:avLst/>
            <a:gdLst/>
            <a:ahLst/>
            <a:cxnLst/>
            <a:rect l="0" t="0" r="0" b="0"/>
            <a:pathLst>
              <a:path w="111444" h="94299">
                <a:moveTo>
                  <a:pt x="0" y="0"/>
                </a:moveTo>
                <a:lnTo>
                  <a:pt x="7381" y="7381"/>
                </a:lnTo>
                <a:lnTo>
                  <a:pt x="10583" y="8043"/>
                </a:lnTo>
                <a:lnTo>
                  <a:pt x="12770" y="8220"/>
                </a:lnTo>
                <a:lnTo>
                  <a:pt x="14228" y="9290"/>
                </a:lnTo>
                <a:lnTo>
                  <a:pt x="15201" y="10956"/>
                </a:lnTo>
                <a:lnTo>
                  <a:pt x="15849" y="13019"/>
                </a:lnTo>
                <a:lnTo>
                  <a:pt x="18186" y="14394"/>
                </a:lnTo>
                <a:lnTo>
                  <a:pt x="21649" y="15311"/>
                </a:lnTo>
                <a:lnTo>
                  <a:pt x="25863" y="15923"/>
                </a:lnTo>
                <a:lnTo>
                  <a:pt x="28672" y="17283"/>
                </a:lnTo>
                <a:lnTo>
                  <a:pt x="30545" y="19142"/>
                </a:lnTo>
                <a:lnTo>
                  <a:pt x="31793" y="21334"/>
                </a:lnTo>
                <a:lnTo>
                  <a:pt x="33578" y="23747"/>
                </a:lnTo>
                <a:lnTo>
                  <a:pt x="35720" y="26309"/>
                </a:lnTo>
                <a:lnTo>
                  <a:pt x="38101" y="28969"/>
                </a:lnTo>
                <a:lnTo>
                  <a:pt x="43286" y="34465"/>
                </a:lnTo>
                <a:lnTo>
                  <a:pt x="62890" y="54303"/>
                </a:lnTo>
                <a:lnTo>
                  <a:pt x="101539" y="92966"/>
                </a:lnTo>
                <a:lnTo>
                  <a:pt x="102935" y="93410"/>
                </a:lnTo>
                <a:lnTo>
                  <a:pt x="104819" y="93706"/>
                </a:lnTo>
                <a:lnTo>
                  <a:pt x="111443" y="9429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5"/>
          <p:cNvSpPr/>
          <p:nvPr/>
        </p:nvSpPr>
        <p:spPr>
          <a:xfrm>
            <a:off x="5917882" y="2648902"/>
            <a:ext cx="214314" cy="102766"/>
          </a:xfrm>
          <a:custGeom>
            <a:avLst/>
            <a:gdLst/>
            <a:ahLst/>
            <a:cxnLst/>
            <a:rect l="0" t="0" r="0" b="0"/>
            <a:pathLst>
              <a:path w="214314" h="102766">
                <a:moveTo>
                  <a:pt x="0" y="51435"/>
                </a:moveTo>
                <a:lnTo>
                  <a:pt x="0" y="44054"/>
                </a:lnTo>
                <a:lnTo>
                  <a:pt x="2540" y="40852"/>
                </a:lnTo>
                <a:lnTo>
                  <a:pt x="4551" y="38665"/>
                </a:lnTo>
                <a:lnTo>
                  <a:pt x="5892" y="36254"/>
                </a:lnTo>
                <a:lnTo>
                  <a:pt x="6785" y="33694"/>
                </a:lnTo>
                <a:lnTo>
                  <a:pt x="7381" y="31036"/>
                </a:lnTo>
                <a:lnTo>
                  <a:pt x="8731" y="29263"/>
                </a:lnTo>
                <a:lnTo>
                  <a:pt x="10583" y="28081"/>
                </a:lnTo>
                <a:lnTo>
                  <a:pt x="12770" y="27293"/>
                </a:lnTo>
                <a:lnTo>
                  <a:pt x="14229" y="25816"/>
                </a:lnTo>
                <a:lnTo>
                  <a:pt x="15201" y="23878"/>
                </a:lnTo>
                <a:lnTo>
                  <a:pt x="15849" y="21634"/>
                </a:lnTo>
                <a:lnTo>
                  <a:pt x="17234" y="19185"/>
                </a:lnTo>
                <a:lnTo>
                  <a:pt x="19109" y="16600"/>
                </a:lnTo>
                <a:lnTo>
                  <a:pt x="21312" y="13924"/>
                </a:lnTo>
                <a:lnTo>
                  <a:pt x="23733" y="12140"/>
                </a:lnTo>
                <a:lnTo>
                  <a:pt x="28963" y="10158"/>
                </a:lnTo>
                <a:lnTo>
                  <a:pt x="31691" y="8677"/>
                </a:lnTo>
                <a:lnTo>
                  <a:pt x="34463" y="6737"/>
                </a:lnTo>
                <a:lnTo>
                  <a:pt x="41203" y="1331"/>
                </a:lnTo>
                <a:lnTo>
                  <a:pt x="44665" y="592"/>
                </a:lnTo>
                <a:lnTo>
                  <a:pt x="49379" y="263"/>
                </a:lnTo>
                <a:lnTo>
                  <a:pt x="54649" y="117"/>
                </a:lnTo>
                <a:lnTo>
                  <a:pt x="57388" y="1031"/>
                </a:lnTo>
                <a:lnTo>
                  <a:pt x="60166" y="2592"/>
                </a:lnTo>
                <a:lnTo>
                  <a:pt x="66918" y="7391"/>
                </a:lnTo>
                <a:lnTo>
                  <a:pt x="70381" y="10587"/>
                </a:lnTo>
                <a:lnTo>
                  <a:pt x="72639" y="12774"/>
                </a:lnTo>
                <a:lnTo>
                  <a:pt x="74143" y="15183"/>
                </a:lnTo>
                <a:lnTo>
                  <a:pt x="75146" y="17742"/>
                </a:lnTo>
                <a:lnTo>
                  <a:pt x="75815" y="20400"/>
                </a:lnTo>
                <a:lnTo>
                  <a:pt x="77213" y="22173"/>
                </a:lnTo>
                <a:lnTo>
                  <a:pt x="79098" y="23354"/>
                </a:lnTo>
                <a:lnTo>
                  <a:pt x="81307" y="24142"/>
                </a:lnTo>
                <a:lnTo>
                  <a:pt x="82780" y="25620"/>
                </a:lnTo>
                <a:lnTo>
                  <a:pt x="83761" y="27557"/>
                </a:lnTo>
                <a:lnTo>
                  <a:pt x="84416" y="29802"/>
                </a:lnTo>
                <a:lnTo>
                  <a:pt x="85805" y="32250"/>
                </a:lnTo>
                <a:lnTo>
                  <a:pt x="87683" y="34835"/>
                </a:lnTo>
                <a:lnTo>
                  <a:pt x="89888" y="37511"/>
                </a:lnTo>
                <a:lnTo>
                  <a:pt x="91358" y="40247"/>
                </a:lnTo>
                <a:lnTo>
                  <a:pt x="92337" y="43024"/>
                </a:lnTo>
                <a:lnTo>
                  <a:pt x="92991" y="45828"/>
                </a:lnTo>
                <a:lnTo>
                  <a:pt x="93426" y="48649"/>
                </a:lnTo>
                <a:lnTo>
                  <a:pt x="93717" y="51483"/>
                </a:lnTo>
                <a:lnTo>
                  <a:pt x="94183" y="58324"/>
                </a:lnTo>
                <a:lnTo>
                  <a:pt x="94247" y="61799"/>
                </a:lnTo>
                <a:lnTo>
                  <a:pt x="94297" y="102765"/>
                </a:lnTo>
                <a:lnTo>
                  <a:pt x="96838" y="100284"/>
                </a:lnTo>
                <a:lnTo>
                  <a:pt x="101679" y="95480"/>
                </a:lnTo>
                <a:lnTo>
                  <a:pt x="104881" y="94823"/>
                </a:lnTo>
                <a:lnTo>
                  <a:pt x="107068" y="94648"/>
                </a:lnTo>
                <a:lnTo>
                  <a:pt x="108526" y="93579"/>
                </a:lnTo>
                <a:lnTo>
                  <a:pt x="109498" y="91913"/>
                </a:lnTo>
                <a:lnTo>
                  <a:pt x="110146" y="89851"/>
                </a:lnTo>
                <a:lnTo>
                  <a:pt x="112484" y="87523"/>
                </a:lnTo>
                <a:lnTo>
                  <a:pt x="115946" y="85019"/>
                </a:lnTo>
                <a:lnTo>
                  <a:pt x="120160" y="82396"/>
                </a:lnTo>
                <a:lnTo>
                  <a:pt x="123922" y="78744"/>
                </a:lnTo>
                <a:lnTo>
                  <a:pt x="127382" y="74403"/>
                </a:lnTo>
                <a:lnTo>
                  <a:pt x="130641" y="69605"/>
                </a:lnTo>
                <a:lnTo>
                  <a:pt x="134719" y="65453"/>
                </a:lnTo>
                <a:lnTo>
                  <a:pt x="139343" y="61733"/>
                </a:lnTo>
                <a:lnTo>
                  <a:pt x="144330" y="58300"/>
                </a:lnTo>
                <a:lnTo>
                  <a:pt x="148608" y="54107"/>
                </a:lnTo>
                <a:lnTo>
                  <a:pt x="152412" y="49406"/>
                </a:lnTo>
                <a:lnTo>
                  <a:pt x="155900" y="44368"/>
                </a:lnTo>
                <a:lnTo>
                  <a:pt x="160131" y="40056"/>
                </a:lnTo>
                <a:lnTo>
                  <a:pt x="164857" y="36229"/>
                </a:lnTo>
                <a:lnTo>
                  <a:pt x="169912" y="32725"/>
                </a:lnTo>
                <a:lnTo>
                  <a:pt x="175187" y="29437"/>
                </a:lnTo>
                <a:lnTo>
                  <a:pt x="180609" y="26292"/>
                </a:lnTo>
                <a:lnTo>
                  <a:pt x="186129" y="23243"/>
                </a:lnTo>
                <a:lnTo>
                  <a:pt x="190761" y="20258"/>
                </a:lnTo>
                <a:lnTo>
                  <a:pt x="194801" y="17315"/>
                </a:lnTo>
                <a:lnTo>
                  <a:pt x="198447" y="14401"/>
                </a:lnTo>
                <a:lnTo>
                  <a:pt x="201831" y="11506"/>
                </a:lnTo>
                <a:lnTo>
                  <a:pt x="205039" y="8623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6"/>
          <p:cNvSpPr/>
          <p:nvPr/>
        </p:nvSpPr>
        <p:spPr>
          <a:xfrm>
            <a:off x="6415087" y="2374582"/>
            <a:ext cx="85726" cy="51436"/>
          </a:xfrm>
          <a:custGeom>
            <a:avLst/>
            <a:gdLst/>
            <a:ahLst/>
            <a:cxnLst/>
            <a:rect l="0" t="0" r="0" b="0"/>
            <a:pathLst>
              <a:path w="85726" h="51436">
                <a:moveTo>
                  <a:pt x="0" y="0"/>
                </a:moveTo>
                <a:lnTo>
                  <a:pt x="0" y="8220"/>
                </a:lnTo>
                <a:lnTo>
                  <a:pt x="953" y="9290"/>
                </a:lnTo>
                <a:lnTo>
                  <a:pt x="4551" y="13019"/>
                </a:lnTo>
                <a:lnTo>
                  <a:pt x="6844" y="14394"/>
                </a:lnTo>
                <a:lnTo>
                  <a:pt x="9325" y="15311"/>
                </a:lnTo>
                <a:lnTo>
                  <a:pt x="11931" y="15923"/>
                </a:lnTo>
                <a:lnTo>
                  <a:pt x="14622" y="17283"/>
                </a:lnTo>
                <a:lnTo>
                  <a:pt x="17368" y="19142"/>
                </a:lnTo>
                <a:lnTo>
                  <a:pt x="20151" y="21334"/>
                </a:lnTo>
                <a:lnTo>
                  <a:pt x="22959" y="22795"/>
                </a:lnTo>
                <a:lnTo>
                  <a:pt x="25784" y="23769"/>
                </a:lnTo>
                <a:lnTo>
                  <a:pt x="28619" y="24419"/>
                </a:lnTo>
                <a:lnTo>
                  <a:pt x="31462" y="25804"/>
                </a:lnTo>
                <a:lnTo>
                  <a:pt x="34310" y="27680"/>
                </a:lnTo>
                <a:lnTo>
                  <a:pt x="37161" y="29884"/>
                </a:lnTo>
                <a:lnTo>
                  <a:pt x="40013" y="31352"/>
                </a:lnTo>
                <a:lnTo>
                  <a:pt x="42868" y="32332"/>
                </a:lnTo>
                <a:lnTo>
                  <a:pt x="45724" y="32984"/>
                </a:lnTo>
                <a:lnTo>
                  <a:pt x="47627" y="34372"/>
                </a:lnTo>
                <a:lnTo>
                  <a:pt x="48897" y="36250"/>
                </a:lnTo>
                <a:lnTo>
                  <a:pt x="49743" y="38454"/>
                </a:lnTo>
                <a:lnTo>
                  <a:pt x="51260" y="40876"/>
                </a:lnTo>
                <a:lnTo>
                  <a:pt x="53223" y="43443"/>
                </a:lnTo>
                <a:lnTo>
                  <a:pt x="55485" y="46107"/>
                </a:lnTo>
                <a:lnTo>
                  <a:pt x="57945" y="47883"/>
                </a:lnTo>
                <a:lnTo>
                  <a:pt x="60537" y="49067"/>
                </a:lnTo>
                <a:lnTo>
                  <a:pt x="63218" y="49857"/>
                </a:lnTo>
                <a:lnTo>
                  <a:pt x="65958" y="50383"/>
                </a:lnTo>
                <a:lnTo>
                  <a:pt x="68737" y="50733"/>
                </a:lnTo>
                <a:lnTo>
                  <a:pt x="76660" y="51394"/>
                </a:lnTo>
                <a:lnTo>
                  <a:pt x="85725" y="5143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7"/>
          <p:cNvSpPr/>
          <p:nvPr/>
        </p:nvSpPr>
        <p:spPr>
          <a:xfrm>
            <a:off x="6449377" y="2245995"/>
            <a:ext cx="197168" cy="94298"/>
          </a:xfrm>
          <a:custGeom>
            <a:avLst/>
            <a:gdLst/>
            <a:ahLst/>
            <a:cxnLst/>
            <a:rect l="0" t="0" r="0" b="0"/>
            <a:pathLst>
              <a:path w="197168" h="94298">
                <a:moveTo>
                  <a:pt x="0" y="94297"/>
                </a:moveTo>
                <a:lnTo>
                  <a:pt x="0" y="70133"/>
                </a:lnTo>
                <a:lnTo>
                  <a:pt x="953" y="68663"/>
                </a:lnTo>
                <a:lnTo>
                  <a:pt x="2540" y="66730"/>
                </a:lnTo>
                <a:lnTo>
                  <a:pt x="4551" y="64489"/>
                </a:lnTo>
                <a:lnTo>
                  <a:pt x="9325" y="59459"/>
                </a:lnTo>
                <a:lnTo>
                  <a:pt x="11932" y="56784"/>
                </a:lnTo>
                <a:lnTo>
                  <a:pt x="13670" y="54049"/>
                </a:lnTo>
                <a:lnTo>
                  <a:pt x="14828" y="51272"/>
                </a:lnTo>
                <a:lnTo>
                  <a:pt x="15600" y="48469"/>
                </a:lnTo>
                <a:lnTo>
                  <a:pt x="17068" y="46600"/>
                </a:lnTo>
                <a:lnTo>
                  <a:pt x="18999" y="45354"/>
                </a:lnTo>
                <a:lnTo>
                  <a:pt x="21238" y="44523"/>
                </a:lnTo>
                <a:lnTo>
                  <a:pt x="23684" y="43017"/>
                </a:lnTo>
                <a:lnTo>
                  <a:pt x="26267" y="41060"/>
                </a:lnTo>
                <a:lnTo>
                  <a:pt x="28941" y="38804"/>
                </a:lnTo>
                <a:lnTo>
                  <a:pt x="31677" y="37299"/>
                </a:lnTo>
                <a:lnTo>
                  <a:pt x="37256" y="35627"/>
                </a:lnTo>
                <a:lnTo>
                  <a:pt x="40078" y="34228"/>
                </a:lnTo>
                <a:lnTo>
                  <a:pt x="42911" y="32344"/>
                </a:lnTo>
                <a:lnTo>
                  <a:pt x="45752" y="30135"/>
                </a:lnTo>
                <a:lnTo>
                  <a:pt x="51450" y="27681"/>
                </a:lnTo>
                <a:lnTo>
                  <a:pt x="57156" y="26590"/>
                </a:lnTo>
                <a:lnTo>
                  <a:pt x="62868" y="26105"/>
                </a:lnTo>
                <a:lnTo>
                  <a:pt x="68405" y="25794"/>
                </a:lnTo>
                <a:lnTo>
                  <a:pt x="80363" y="25727"/>
                </a:lnTo>
                <a:lnTo>
                  <a:pt x="82150" y="26676"/>
                </a:lnTo>
                <a:lnTo>
                  <a:pt x="83342" y="28261"/>
                </a:lnTo>
                <a:lnTo>
                  <a:pt x="85255" y="33099"/>
                </a:lnTo>
                <a:lnTo>
                  <a:pt x="86364" y="33496"/>
                </a:lnTo>
                <a:lnTo>
                  <a:pt x="90137" y="33937"/>
                </a:lnTo>
                <a:lnTo>
                  <a:pt x="91523" y="35007"/>
                </a:lnTo>
                <a:lnTo>
                  <a:pt x="92449" y="36673"/>
                </a:lnTo>
                <a:lnTo>
                  <a:pt x="93065" y="38736"/>
                </a:lnTo>
                <a:lnTo>
                  <a:pt x="93476" y="41064"/>
                </a:lnTo>
                <a:lnTo>
                  <a:pt x="93749" y="43568"/>
                </a:lnTo>
                <a:lnTo>
                  <a:pt x="93932" y="46190"/>
                </a:lnTo>
                <a:lnTo>
                  <a:pt x="94054" y="48891"/>
                </a:lnTo>
                <a:lnTo>
                  <a:pt x="94189" y="54432"/>
                </a:lnTo>
                <a:lnTo>
                  <a:pt x="94298" y="90587"/>
                </a:lnTo>
                <a:lnTo>
                  <a:pt x="94298" y="85970"/>
                </a:lnTo>
                <a:lnTo>
                  <a:pt x="96838" y="83294"/>
                </a:lnTo>
                <a:lnTo>
                  <a:pt x="114449" y="65580"/>
                </a:lnTo>
                <a:lnTo>
                  <a:pt x="117257" y="61817"/>
                </a:lnTo>
                <a:lnTo>
                  <a:pt x="120081" y="57404"/>
                </a:lnTo>
                <a:lnTo>
                  <a:pt x="122917" y="52557"/>
                </a:lnTo>
                <a:lnTo>
                  <a:pt x="125759" y="48373"/>
                </a:lnTo>
                <a:lnTo>
                  <a:pt x="128607" y="44631"/>
                </a:lnTo>
                <a:lnTo>
                  <a:pt x="131458" y="41184"/>
                </a:lnTo>
                <a:lnTo>
                  <a:pt x="135264" y="37933"/>
                </a:lnTo>
                <a:lnTo>
                  <a:pt x="139706" y="34814"/>
                </a:lnTo>
                <a:lnTo>
                  <a:pt x="144573" y="31782"/>
                </a:lnTo>
                <a:lnTo>
                  <a:pt x="148769" y="28808"/>
                </a:lnTo>
                <a:lnTo>
                  <a:pt x="152520" y="25872"/>
                </a:lnTo>
                <a:lnTo>
                  <a:pt x="155972" y="22963"/>
                </a:lnTo>
                <a:lnTo>
                  <a:pt x="159226" y="20071"/>
                </a:lnTo>
                <a:lnTo>
                  <a:pt x="165383" y="14318"/>
                </a:lnTo>
                <a:lnTo>
                  <a:pt x="174203" y="5724"/>
                </a:lnTo>
                <a:lnTo>
                  <a:pt x="177096" y="3816"/>
                </a:lnTo>
                <a:lnTo>
                  <a:pt x="182849" y="1696"/>
                </a:lnTo>
                <a:lnTo>
                  <a:pt x="186893" y="502"/>
                </a:lnTo>
                <a:lnTo>
                  <a:pt x="192641" y="149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5893549" y="3994785"/>
            <a:ext cx="2621533" cy="659921"/>
            <a:chOff x="5893549" y="3994785"/>
            <a:chExt cx="2621533" cy="659921"/>
          </a:xfrm>
        </p:grpSpPr>
        <p:sp>
          <p:nvSpPr>
            <p:cNvPr id="15" name="SMARTPenAnnotation118"/>
            <p:cNvSpPr/>
            <p:nvPr/>
          </p:nvSpPr>
          <p:spPr>
            <a:xfrm>
              <a:off x="5893549" y="4098995"/>
              <a:ext cx="341517" cy="555711"/>
            </a:xfrm>
            <a:custGeom>
              <a:avLst/>
              <a:gdLst/>
              <a:ahLst/>
              <a:cxnLst/>
              <a:rect l="0" t="0" r="0" b="0"/>
              <a:pathLst>
                <a:path w="341517" h="555711">
                  <a:moveTo>
                    <a:pt x="24333" y="58667"/>
                  </a:moveTo>
                  <a:lnTo>
                    <a:pt x="24333" y="54117"/>
                  </a:lnTo>
                  <a:lnTo>
                    <a:pt x="25286" y="52776"/>
                  </a:lnTo>
                  <a:lnTo>
                    <a:pt x="26873" y="51882"/>
                  </a:lnTo>
                  <a:lnTo>
                    <a:pt x="28884" y="51286"/>
                  </a:lnTo>
                  <a:lnTo>
                    <a:pt x="33658" y="48084"/>
                  </a:lnTo>
                  <a:lnTo>
                    <a:pt x="41701" y="40926"/>
                  </a:lnTo>
                  <a:lnTo>
                    <a:pt x="48245" y="35542"/>
                  </a:lnTo>
                  <a:lnTo>
                    <a:pt x="57503" y="29975"/>
                  </a:lnTo>
                  <a:lnTo>
                    <a:pt x="67968" y="24325"/>
                  </a:lnTo>
                  <a:lnTo>
                    <a:pt x="90208" y="12937"/>
                  </a:lnTo>
                  <a:lnTo>
                    <a:pt x="96825" y="11035"/>
                  </a:lnTo>
                  <a:lnTo>
                    <a:pt x="104093" y="9768"/>
                  </a:lnTo>
                  <a:lnTo>
                    <a:pt x="111797" y="8923"/>
                  </a:lnTo>
                  <a:lnTo>
                    <a:pt x="118837" y="7407"/>
                  </a:lnTo>
                  <a:lnTo>
                    <a:pt x="125435" y="5444"/>
                  </a:lnTo>
                  <a:lnTo>
                    <a:pt x="131740" y="3182"/>
                  </a:lnTo>
                  <a:lnTo>
                    <a:pt x="138800" y="1675"/>
                  </a:lnTo>
                  <a:lnTo>
                    <a:pt x="146364" y="669"/>
                  </a:lnTo>
                  <a:lnTo>
                    <a:pt x="154265" y="0"/>
                  </a:lnTo>
                  <a:lnTo>
                    <a:pt x="161437" y="505"/>
                  </a:lnTo>
                  <a:lnTo>
                    <a:pt x="168123" y="1795"/>
                  </a:lnTo>
                  <a:lnTo>
                    <a:pt x="174486" y="3608"/>
                  </a:lnTo>
                  <a:lnTo>
                    <a:pt x="180632" y="5768"/>
                  </a:lnTo>
                  <a:lnTo>
                    <a:pt x="186635" y="8161"/>
                  </a:lnTo>
                  <a:lnTo>
                    <a:pt x="192542" y="10709"/>
                  </a:lnTo>
                  <a:lnTo>
                    <a:pt x="198385" y="14313"/>
                  </a:lnTo>
                  <a:lnTo>
                    <a:pt x="204185" y="18620"/>
                  </a:lnTo>
                  <a:lnTo>
                    <a:pt x="209957" y="23396"/>
                  </a:lnTo>
                  <a:lnTo>
                    <a:pt x="215710" y="29438"/>
                  </a:lnTo>
                  <a:lnTo>
                    <a:pt x="221450" y="36324"/>
                  </a:lnTo>
                  <a:lnTo>
                    <a:pt x="227182" y="43772"/>
                  </a:lnTo>
                  <a:lnTo>
                    <a:pt x="232908" y="51594"/>
                  </a:lnTo>
                  <a:lnTo>
                    <a:pt x="244351" y="67906"/>
                  </a:lnTo>
                  <a:lnTo>
                    <a:pt x="253246" y="84681"/>
                  </a:lnTo>
                  <a:lnTo>
                    <a:pt x="256951" y="93154"/>
                  </a:lnTo>
                  <a:lnTo>
                    <a:pt x="260374" y="102614"/>
                  </a:lnTo>
                  <a:lnTo>
                    <a:pt x="263609" y="112730"/>
                  </a:lnTo>
                  <a:lnTo>
                    <a:pt x="266718" y="123284"/>
                  </a:lnTo>
                  <a:lnTo>
                    <a:pt x="268791" y="134130"/>
                  </a:lnTo>
                  <a:lnTo>
                    <a:pt x="270172" y="145171"/>
                  </a:lnTo>
                  <a:lnTo>
                    <a:pt x="271093" y="156341"/>
                  </a:lnTo>
                  <a:lnTo>
                    <a:pt x="271708" y="167598"/>
                  </a:lnTo>
                  <a:lnTo>
                    <a:pt x="272390" y="190266"/>
                  </a:lnTo>
                  <a:lnTo>
                    <a:pt x="272888" y="266087"/>
                  </a:lnTo>
                  <a:lnTo>
                    <a:pt x="271951" y="277909"/>
                  </a:lnTo>
                  <a:lnTo>
                    <a:pt x="270374" y="289601"/>
                  </a:lnTo>
                  <a:lnTo>
                    <a:pt x="268371" y="301205"/>
                  </a:lnTo>
                  <a:lnTo>
                    <a:pt x="266082" y="312752"/>
                  </a:lnTo>
                  <a:lnTo>
                    <a:pt x="261000" y="335741"/>
                  </a:lnTo>
                  <a:lnTo>
                    <a:pt x="257358" y="347206"/>
                  </a:lnTo>
                  <a:lnTo>
                    <a:pt x="253026" y="358658"/>
                  </a:lnTo>
                  <a:lnTo>
                    <a:pt x="248232" y="370104"/>
                  </a:lnTo>
                  <a:lnTo>
                    <a:pt x="243132" y="381544"/>
                  </a:lnTo>
                  <a:lnTo>
                    <a:pt x="232385" y="404416"/>
                  </a:lnTo>
                  <a:lnTo>
                    <a:pt x="227804" y="414896"/>
                  </a:lnTo>
                  <a:lnTo>
                    <a:pt x="223798" y="424741"/>
                  </a:lnTo>
                  <a:lnTo>
                    <a:pt x="216807" y="443299"/>
                  </a:lnTo>
                  <a:lnTo>
                    <a:pt x="210524" y="461072"/>
                  </a:lnTo>
                  <a:lnTo>
                    <a:pt x="206563" y="469812"/>
                  </a:lnTo>
                  <a:lnTo>
                    <a:pt x="197081" y="487144"/>
                  </a:lnTo>
                  <a:lnTo>
                    <a:pt x="189058" y="501831"/>
                  </a:lnTo>
                  <a:lnTo>
                    <a:pt x="185585" y="508415"/>
                  </a:lnTo>
                  <a:lnTo>
                    <a:pt x="180412" y="514709"/>
                  </a:lnTo>
                  <a:lnTo>
                    <a:pt x="174105" y="520810"/>
                  </a:lnTo>
                  <a:lnTo>
                    <a:pt x="167044" y="526782"/>
                  </a:lnTo>
                  <a:lnTo>
                    <a:pt x="160431" y="531716"/>
                  </a:lnTo>
                  <a:lnTo>
                    <a:pt x="154118" y="535958"/>
                  </a:lnTo>
                  <a:lnTo>
                    <a:pt x="148004" y="539739"/>
                  </a:lnTo>
                  <a:lnTo>
                    <a:pt x="142023" y="543211"/>
                  </a:lnTo>
                  <a:lnTo>
                    <a:pt x="130297" y="549610"/>
                  </a:lnTo>
                  <a:lnTo>
                    <a:pt x="124503" y="551697"/>
                  </a:lnTo>
                  <a:lnTo>
                    <a:pt x="118736" y="553089"/>
                  </a:lnTo>
                  <a:lnTo>
                    <a:pt x="112985" y="554017"/>
                  </a:lnTo>
                  <a:lnTo>
                    <a:pt x="107247" y="554635"/>
                  </a:lnTo>
                  <a:lnTo>
                    <a:pt x="101517" y="555048"/>
                  </a:lnTo>
                  <a:lnTo>
                    <a:pt x="95791" y="555322"/>
                  </a:lnTo>
                  <a:lnTo>
                    <a:pt x="84350" y="555628"/>
                  </a:lnTo>
                  <a:lnTo>
                    <a:pt x="78632" y="555710"/>
                  </a:lnTo>
                  <a:lnTo>
                    <a:pt x="72915" y="554811"/>
                  </a:lnTo>
                  <a:lnTo>
                    <a:pt x="67198" y="553260"/>
                  </a:lnTo>
                  <a:lnTo>
                    <a:pt x="61482" y="551273"/>
                  </a:lnTo>
                  <a:lnTo>
                    <a:pt x="55767" y="548996"/>
                  </a:lnTo>
                  <a:lnTo>
                    <a:pt x="50052" y="546526"/>
                  </a:lnTo>
                  <a:lnTo>
                    <a:pt x="38621" y="541241"/>
                  </a:lnTo>
                  <a:lnTo>
                    <a:pt x="27191" y="535717"/>
                  </a:lnTo>
                  <a:lnTo>
                    <a:pt x="22429" y="531957"/>
                  </a:lnTo>
                  <a:lnTo>
                    <a:pt x="14597" y="522701"/>
                  </a:lnTo>
                  <a:lnTo>
                    <a:pt x="12127" y="517566"/>
                  </a:lnTo>
                  <a:lnTo>
                    <a:pt x="7699" y="501236"/>
                  </a:lnTo>
                  <a:lnTo>
                    <a:pt x="1730" y="484333"/>
                  </a:lnTo>
                  <a:lnTo>
                    <a:pt x="0" y="472960"/>
                  </a:lnTo>
                  <a:lnTo>
                    <a:pt x="1771" y="459014"/>
                  </a:lnTo>
                  <a:lnTo>
                    <a:pt x="5733" y="444244"/>
                  </a:lnTo>
                  <a:lnTo>
                    <a:pt x="10669" y="431330"/>
                  </a:lnTo>
                  <a:lnTo>
                    <a:pt x="16038" y="419240"/>
                  </a:lnTo>
                  <a:lnTo>
                    <a:pt x="22551" y="407517"/>
                  </a:lnTo>
                  <a:lnTo>
                    <a:pt x="31796" y="395956"/>
                  </a:lnTo>
                  <a:lnTo>
                    <a:pt x="42255" y="384469"/>
                  </a:lnTo>
                  <a:lnTo>
                    <a:pt x="47711" y="378738"/>
                  </a:lnTo>
                  <a:lnTo>
                    <a:pt x="54206" y="373013"/>
                  </a:lnTo>
                  <a:lnTo>
                    <a:pt x="61394" y="367291"/>
                  </a:lnTo>
                  <a:lnTo>
                    <a:pt x="69042" y="361571"/>
                  </a:lnTo>
                  <a:lnTo>
                    <a:pt x="76047" y="356806"/>
                  </a:lnTo>
                  <a:lnTo>
                    <a:pt x="82622" y="352677"/>
                  </a:lnTo>
                  <a:lnTo>
                    <a:pt x="88910" y="348971"/>
                  </a:lnTo>
                  <a:lnTo>
                    <a:pt x="95959" y="345548"/>
                  </a:lnTo>
                  <a:lnTo>
                    <a:pt x="103516" y="342314"/>
                  </a:lnTo>
                  <a:lnTo>
                    <a:pt x="111411" y="339205"/>
                  </a:lnTo>
                  <a:lnTo>
                    <a:pt x="119533" y="337132"/>
                  </a:lnTo>
                  <a:lnTo>
                    <a:pt x="127805" y="335751"/>
                  </a:lnTo>
                  <a:lnTo>
                    <a:pt x="136177" y="334829"/>
                  </a:lnTo>
                  <a:lnTo>
                    <a:pt x="144615" y="334216"/>
                  </a:lnTo>
                  <a:lnTo>
                    <a:pt x="153099" y="333806"/>
                  </a:lnTo>
                  <a:lnTo>
                    <a:pt x="161612" y="333533"/>
                  </a:lnTo>
                  <a:lnTo>
                    <a:pt x="170145" y="334304"/>
                  </a:lnTo>
                  <a:lnTo>
                    <a:pt x="178691" y="335769"/>
                  </a:lnTo>
                  <a:lnTo>
                    <a:pt x="187246" y="337700"/>
                  </a:lnTo>
                  <a:lnTo>
                    <a:pt x="195807" y="339939"/>
                  </a:lnTo>
                  <a:lnTo>
                    <a:pt x="204371" y="342384"/>
                  </a:lnTo>
                  <a:lnTo>
                    <a:pt x="212939" y="344967"/>
                  </a:lnTo>
                  <a:lnTo>
                    <a:pt x="220555" y="347641"/>
                  </a:lnTo>
                  <a:lnTo>
                    <a:pt x="227538" y="350376"/>
                  </a:lnTo>
                  <a:lnTo>
                    <a:pt x="234098" y="353153"/>
                  </a:lnTo>
                  <a:lnTo>
                    <a:pt x="240376" y="356908"/>
                  </a:lnTo>
                  <a:lnTo>
                    <a:pt x="246467" y="361317"/>
                  </a:lnTo>
                  <a:lnTo>
                    <a:pt x="252432" y="366161"/>
                  </a:lnTo>
                  <a:lnTo>
                    <a:pt x="258314" y="371296"/>
                  </a:lnTo>
                  <a:lnTo>
                    <a:pt x="264141" y="376624"/>
                  </a:lnTo>
                  <a:lnTo>
                    <a:pt x="269930" y="382081"/>
                  </a:lnTo>
                  <a:lnTo>
                    <a:pt x="275694" y="386671"/>
                  </a:lnTo>
                  <a:lnTo>
                    <a:pt x="281442" y="390684"/>
                  </a:lnTo>
                  <a:lnTo>
                    <a:pt x="287179" y="394312"/>
                  </a:lnTo>
                  <a:lnTo>
                    <a:pt x="296093" y="403422"/>
                  </a:lnTo>
                  <a:lnTo>
                    <a:pt x="306467" y="419262"/>
                  </a:lnTo>
                  <a:lnTo>
                    <a:pt x="315573" y="436020"/>
                  </a:lnTo>
                  <a:lnTo>
                    <a:pt x="320461" y="447360"/>
                  </a:lnTo>
                  <a:lnTo>
                    <a:pt x="324165" y="463501"/>
                  </a:lnTo>
                  <a:lnTo>
                    <a:pt x="329919" y="475692"/>
                  </a:lnTo>
                  <a:lnTo>
                    <a:pt x="333000" y="489993"/>
                  </a:lnTo>
                  <a:lnTo>
                    <a:pt x="341128" y="503818"/>
                  </a:lnTo>
                  <a:lnTo>
                    <a:pt x="341516" y="51300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19"/>
            <p:cNvSpPr/>
            <p:nvPr/>
          </p:nvSpPr>
          <p:spPr>
            <a:xfrm>
              <a:off x="6296372" y="4029075"/>
              <a:ext cx="281594" cy="265748"/>
            </a:xfrm>
            <a:custGeom>
              <a:avLst/>
              <a:gdLst/>
              <a:ahLst/>
              <a:cxnLst/>
              <a:rect l="0" t="0" r="0" b="0"/>
              <a:pathLst>
                <a:path w="281594" h="265748">
                  <a:moveTo>
                    <a:pt x="58707" y="0"/>
                  </a:moveTo>
                  <a:lnTo>
                    <a:pt x="58707" y="33169"/>
                  </a:lnTo>
                  <a:lnTo>
                    <a:pt x="57755" y="38305"/>
                  </a:lnTo>
                  <a:lnTo>
                    <a:pt x="56168" y="43634"/>
                  </a:lnTo>
                  <a:lnTo>
                    <a:pt x="54157" y="49092"/>
                  </a:lnTo>
                  <a:lnTo>
                    <a:pt x="52816" y="54635"/>
                  </a:lnTo>
                  <a:lnTo>
                    <a:pt x="51922" y="60236"/>
                  </a:lnTo>
                  <a:lnTo>
                    <a:pt x="51326" y="65875"/>
                  </a:lnTo>
                  <a:lnTo>
                    <a:pt x="49977" y="71539"/>
                  </a:lnTo>
                  <a:lnTo>
                    <a:pt x="48125" y="77220"/>
                  </a:lnTo>
                  <a:lnTo>
                    <a:pt x="45937" y="82912"/>
                  </a:lnTo>
                  <a:lnTo>
                    <a:pt x="40967" y="96857"/>
                  </a:lnTo>
                  <a:lnTo>
                    <a:pt x="38308" y="104576"/>
                  </a:lnTo>
                  <a:lnTo>
                    <a:pt x="35582" y="111628"/>
                  </a:lnTo>
                  <a:lnTo>
                    <a:pt x="32814" y="118233"/>
                  </a:lnTo>
                  <a:lnTo>
                    <a:pt x="30015" y="124542"/>
                  </a:lnTo>
                  <a:lnTo>
                    <a:pt x="24365" y="136632"/>
                  </a:lnTo>
                  <a:lnTo>
                    <a:pt x="21525" y="142523"/>
                  </a:lnTo>
                  <a:lnTo>
                    <a:pt x="19632" y="148355"/>
                  </a:lnTo>
                  <a:lnTo>
                    <a:pt x="18370" y="154148"/>
                  </a:lnTo>
                  <a:lnTo>
                    <a:pt x="17528" y="159915"/>
                  </a:lnTo>
                  <a:lnTo>
                    <a:pt x="16967" y="164713"/>
                  </a:lnTo>
                  <a:lnTo>
                    <a:pt x="16344" y="172583"/>
                  </a:lnTo>
                  <a:lnTo>
                    <a:pt x="15225" y="176015"/>
                  </a:lnTo>
                  <a:lnTo>
                    <a:pt x="11442" y="182369"/>
                  </a:lnTo>
                  <a:lnTo>
                    <a:pt x="9126" y="188367"/>
                  </a:lnTo>
                  <a:lnTo>
                    <a:pt x="8508" y="191301"/>
                  </a:lnTo>
                  <a:lnTo>
                    <a:pt x="5282" y="197100"/>
                  </a:lnTo>
                  <a:lnTo>
                    <a:pt x="3088" y="199980"/>
                  </a:lnTo>
                  <a:lnTo>
                    <a:pt x="650" y="205720"/>
                  </a:lnTo>
                  <a:lnTo>
                    <a:pt x="0" y="208584"/>
                  </a:lnTo>
                  <a:lnTo>
                    <a:pt x="519" y="210493"/>
                  </a:lnTo>
                  <a:lnTo>
                    <a:pt x="1818" y="211766"/>
                  </a:lnTo>
                  <a:lnTo>
                    <a:pt x="6195" y="213809"/>
                  </a:lnTo>
                  <a:lnTo>
                    <a:pt x="6554" y="214929"/>
                  </a:lnTo>
                  <a:lnTo>
                    <a:pt x="6953" y="218714"/>
                  </a:lnTo>
                  <a:lnTo>
                    <a:pt x="8012" y="220104"/>
                  </a:lnTo>
                  <a:lnTo>
                    <a:pt x="9670" y="221031"/>
                  </a:lnTo>
                  <a:lnTo>
                    <a:pt x="14054" y="222061"/>
                  </a:lnTo>
                  <a:lnTo>
                    <a:pt x="19177" y="222518"/>
                  </a:lnTo>
                  <a:lnTo>
                    <a:pt x="21876" y="223593"/>
                  </a:lnTo>
                  <a:lnTo>
                    <a:pt x="30226" y="228704"/>
                  </a:lnTo>
                  <a:lnTo>
                    <a:pt x="35889" y="230233"/>
                  </a:lnTo>
                  <a:lnTo>
                    <a:pt x="44432" y="231095"/>
                  </a:lnTo>
                  <a:lnTo>
                    <a:pt x="52681" y="231296"/>
                  </a:lnTo>
                  <a:lnTo>
                    <a:pt x="82908" y="231448"/>
                  </a:lnTo>
                  <a:lnTo>
                    <a:pt x="88177" y="232403"/>
                  </a:lnTo>
                  <a:lnTo>
                    <a:pt x="93593" y="233993"/>
                  </a:lnTo>
                  <a:lnTo>
                    <a:pt x="99110" y="236006"/>
                  </a:lnTo>
                  <a:lnTo>
                    <a:pt x="104693" y="237347"/>
                  </a:lnTo>
                  <a:lnTo>
                    <a:pt x="110319" y="238241"/>
                  </a:lnTo>
                  <a:lnTo>
                    <a:pt x="115975" y="238837"/>
                  </a:lnTo>
                  <a:lnTo>
                    <a:pt x="121651" y="239235"/>
                  </a:lnTo>
                  <a:lnTo>
                    <a:pt x="127340" y="239500"/>
                  </a:lnTo>
                  <a:lnTo>
                    <a:pt x="138741" y="239794"/>
                  </a:lnTo>
                  <a:lnTo>
                    <a:pt x="167296" y="239999"/>
                  </a:lnTo>
                  <a:lnTo>
                    <a:pt x="173009" y="240962"/>
                  </a:lnTo>
                  <a:lnTo>
                    <a:pt x="178724" y="242556"/>
                  </a:lnTo>
                  <a:lnTo>
                    <a:pt x="184439" y="244571"/>
                  </a:lnTo>
                  <a:lnTo>
                    <a:pt x="189201" y="245915"/>
                  </a:lnTo>
                  <a:lnTo>
                    <a:pt x="197032" y="247408"/>
                  </a:lnTo>
                  <a:lnTo>
                    <a:pt x="203688" y="248071"/>
                  </a:lnTo>
                  <a:lnTo>
                    <a:pt x="210773" y="248367"/>
                  </a:lnTo>
                  <a:lnTo>
                    <a:pt x="220272" y="248498"/>
                  </a:lnTo>
                  <a:lnTo>
                    <a:pt x="224519" y="249485"/>
                  </a:lnTo>
                  <a:lnTo>
                    <a:pt x="235049" y="254473"/>
                  </a:lnTo>
                  <a:lnTo>
                    <a:pt x="241221" y="255974"/>
                  </a:lnTo>
                  <a:lnTo>
                    <a:pt x="247140" y="256641"/>
                  </a:lnTo>
                  <a:lnTo>
                    <a:pt x="255827" y="257016"/>
                  </a:lnTo>
                  <a:lnTo>
                    <a:pt x="258700" y="257069"/>
                  </a:lnTo>
                  <a:lnTo>
                    <a:pt x="261569" y="258057"/>
                  </a:lnTo>
                  <a:lnTo>
                    <a:pt x="269203" y="263045"/>
                  </a:lnTo>
                  <a:lnTo>
                    <a:pt x="271324" y="264546"/>
                  </a:lnTo>
                  <a:lnTo>
                    <a:pt x="274806" y="265214"/>
                  </a:lnTo>
                  <a:lnTo>
                    <a:pt x="281593" y="26574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120"/>
            <p:cNvSpPr/>
            <p:nvPr/>
          </p:nvSpPr>
          <p:spPr>
            <a:xfrm>
              <a:off x="6475095" y="4011929"/>
              <a:ext cx="94298" cy="548642"/>
            </a:xfrm>
            <a:custGeom>
              <a:avLst/>
              <a:gdLst/>
              <a:ahLst/>
              <a:cxnLst/>
              <a:rect l="0" t="0" r="0" b="0"/>
              <a:pathLst>
                <a:path w="94298" h="548642">
                  <a:moveTo>
                    <a:pt x="8572" y="0"/>
                  </a:moveTo>
                  <a:lnTo>
                    <a:pt x="353" y="0"/>
                  </a:lnTo>
                  <a:lnTo>
                    <a:pt x="21" y="15575"/>
                  </a:lnTo>
                  <a:lnTo>
                    <a:pt x="0" y="99045"/>
                  </a:lnTo>
                  <a:lnTo>
                    <a:pt x="952" y="109845"/>
                  </a:lnTo>
                  <a:lnTo>
                    <a:pt x="2540" y="120855"/>
                  </a:lnTo>
                  <a:lnTo>
                    <a:pt x="4550" y="132006"/>
                  </a:lnTo>
                  <a:lnTo>
                    <a:pt x="5891" y="143249"/>
                  </a:lnTo>
                  <a:lnTo>
                    <a:pt x="6785" y="154555"/>
                  </a:lnTo>
                  <a:lnTo>
                    <a:pt x="7381" y="165902"/>
                  </a:lnTo>
                  <a:lnTo>
                    <a:pt x="8730" y="177276"/>
                  </a:lnTo>
                  <a:lnTo>
                    <a:pt x="10583" y="188670"/>
                  </a:lnTo>
                  <a:lnTo>
                    <a:pt x="12770" y="200075"/>
                  </a:lnTo>
                  <a:lnTo>
                    <a:pt x="14228" y="212441"/>
                  </a:lnTo>
                  <a:lnTo>
                    <a:pt x="15200" y="225448"/>
                  </a:lnTo>
                  <a:lnTo>
                    <a:pt x="15849" y="238881"/>
                  </a:lnTo>
                  <a:lnTo>
                    <a:pt x="17233" y="251647"/>
                  </a:lnTo>
                  <a:lnTo>
                    <a:pt x="19109" y="263967"/>
                  </a:lnTo>
                  <a:lnTo>
                    <a:pt x="21311" y="275991"/>
                  </a:lnTo>
                  <a:lnTo>
                    <a:pt x="22780" y="287817"/>
                  </a:lnTo>
                  <a:lnTo>
                    <a:pt x="23759" y="299510"/>
                  </a:lnTo>
                  <a:lnTo>
                    <a:pt x="24412" y="311117"/>
                  </a:lnTo>
                  <a:lnTo>
                    <a:pt x="25799" y="322664"/>
                  </a:lnTo>
                  <a:lnTo>
                    <a:pt x="27677" y="334172"/>
                  </a:lnTo>
                  <a:lnTo>
                    <a:pt x="29881" y="345654"/>
                  </a:lnTo>
                  <a:lnTo>
                    <a:pt x="34870" y="368572"/>
                  </a:lnTo>
                  <a:lnTo>
                    <a:pt x="37535" y="380018"/>
                  </a:lnTo>
                  <a:lnTo>
                    <a:pt x="39311" y="390505"/>
                  </a:lnTo>
                  <a:lnTo>
                    <a:pt x="40494" y="400355"/>
                  </a:lnTo>
                  <a:lnTo>
                    <a:pt x="41283" y="409778"/>
                  </a:lnTo>
                  <a:lnTo>
                    <a:pt x="42762" y="418918"/>
                  </a:lnTo>
                  <a:lnTo>
                    <a:pt x="44700" y="427869"/>
                  </a:lnTo>
                  <a:lnTo>
                    <a:pt x="46945" y="436694"/>
                  </a:lnTo>
                  <a:lnTo>
                    <a:pt x="49394" y="445434"/>
                  </a:lnTo>
                  <a:lnTo>
                    <a:pt x="54655" y="462766"/>
                  </a:lnTo>
                  <a:lnTo>
                    <a:pt x="57391" y="470436"/>
                  </a:lnTo>
                  <a:lnTo>
                    <a:pt x="60168" y="477454"/>
                  </a:lnTo>
                  <a:lnTo>
                    <a:pt x="62972" y="484038"/>
                  </a:lnTo>
                  <a:lnTo>
                    <a:pt x="64841" y="490332"/>
                  </a:lnTo>
                  <a:lnTo>
                    <a:pt x="66918" y="502406"/>
                  </a:lnTo>
                  <a:lnTo>
                    <a:pt x="68424" y="507340"/>
                  </a:lnTo>
                  <a:lnTo>
                    <a:pt x="70382" y="511582"/>
                  </a:lnTo>
                  <a:lnTo>
                    <a:pt x="72638" y="515362"/>
                  </a:lnTo>
                  <a:lnTo>
                    <a:pt x="75146" y="524643"/>
                  </a:lnTo>
                  <a:lnTo>
                    <a:pt x="75815" y="529785"/>
                  </a:lnTo>
                  <a:lnTo>
                    <a:pt x="77213" y="534165"/>
                  </a:lnTo>
                  <a:lnTo>
                    <a:pt x="79098" y="538038"/>
                  </a:lnTo>
                  <a:lnTo>
                    <a:pt x="84416" y="546546"/>
                  </a:lnTo>
                  <a:lnTo>
                    <a:pt x="85805" y="547244"/>
                  </a:lnTo>
                  <a:lnTo>
                    <a:pt x="87683" y="547710"/>
                  </a:lnTo>
                  <a:lnTo>
                    <a:pt x="94297" y="54864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121"/>
            <p:cNvSpPr/>
            <p:nvPr/>
          </p:nvSpPr>
          <p:spPr>
            <a:xfrm>
              <a:off x="6869430" y="4286250"/>
              <a:ext cx="68580" cy="265748"/>
            </a:xfrm>
            <a:custGeom>
              <a:avLst/>
              <a:gdLst/>
              <a:ahLst/>
              <a:cxnLst/>
              <a:rect l="0" t="0" r="0" b="0"/>
              <a:pathLst>
                <a:path w="68580" h="265748">
                  <a:moveTo>
                    <a:pt x="0" y="0"/>
                  </a:moveTo>
                  <a:lnTo>
                    <a:pt x="0" y="11931"/>
                  </a:lnTo>
                  <a:lnTo>
                    <a:pt x="952" y="14621"/>
                  </a:lnTo>
                  <a:lnTo>
                    <a:pt x="2540" y="17368"/>
                  </a:lnTo>
                  <a:lnTo>
                    <a:pt x="4551" y="20151"/>
                  </a:lnTo>
                  <a:lnTo>
                    <a:pt x="5891" y="24864"/>
                  </a:lnTo>
                  <a:lnTo>
                    <a:pt x="6785" y="30863"/>
                  </a:lnTo>
                  <a:lnTo>
                    <a:pt x="7381" y="37720"/>
                  </a:lnTo>
                  <a:lnTo>
                    <a:pt x="8730" y="44197"/>
                  </a:lnTo>
                  <a:lnTo>
                    <a:pt x="10583" y="50420"/>
                  </a:lnTo>
                  <a:lnTo>
                    <a:pt x="12770" y="56473"/>
                  </a:lnTo>
                  <a:lnTo>
                    <a:pt x="14228" y="63366"/>
                  </a:lnTo>
                  <a:lnTo>
                    <a:pt x="15200" y="70819"/>
                  </a:lnTo>
                  <a:lnTo>
                    <a:pt x="15848" y="78645"/>
                  </a:lnTo>
                  <a:lnTo>
                    <a:pt x="17233" y="86720"/>
                  </a:lnTo>
                  <a:lnTo>
                    <a:pt x="19109" y="94961"/>
                  </a:lnTo>
                  <a:lnTo>
                    <a:pt x="21311" y="103312"/>
                  </a:lnTo>
                  <a:lnTo>
                    <a:pt x="23732" y="111737"/>
                  </a:lnTo>
                  <a:lnTo>
                    <a:pt x="28962" y="128718"/>
                  </a:lnTo>
                  <a:lnTo>
                    <a:pt x="37263" y="154343"/>
                  </a:lnTo>
                  <a:lnTo>
                    <a:pt x="39128" y="161950"/>
                  </a:lnTo>
                  <a:lnTo>
                    <a:pt x="40373" y="168927"/>
                  </a:lnTo>
                  <a:lnTo>
                    <a:pt x="41203" y="175483"/>
                  </a:lnTo>
                  <a:lnTo>
                    <a:pt x="42709" y="182711"/>
                  </a:lnTo>
                  <a:lnTo>
                    <a:pt x="44665" y="190387"/>
                  </a:lnTo>
                  <a:lnTo>
                    <a:pt x="46921" y="198362"/>
                  </a:lnTo>
                  <a:lnTo>
                    <a:pt x="49378" y="205584"/>
                  </a:lnTo>
                  <a:lnTo>
                    <a:pt x="51969" y="212304"/>
                  </a:lnTo>
                  <a:lnTo>
                    <a:pt x="54648" y="218688"/>
                  </a:lnTo>
                  <a:lnTo>
                    <a:pt x="56434" y="224849"/>
                  </a:lnTo>
                  <a:lnTo>
                    <a:pt x="57625" y="230862"/>
                  </a:lnTo>
                  <a:lnTo>
                    <a:pt x="58419" y="236775"/>
                  </a:lnTo>
                  <a:lnTo>
                    <a:pt x="58948" y="241670"/>
                  </a:lnTo>
                  <a:lnTo>
                    <a:pt x="59536" y="249649"/>
                  </a:lnTo>
                  <a:lnTo>
                    <a:pt x="59798" y="256370"/>
                  </a:lnTo>
                  <a:lnTo>
                    <a:pt x="59966" y="263895"/>
                  </a:lnTo>
                  <a:lnTo>
                    <a:pt x="60932" y="264512"/>
                  </a:lnTo>
                  <a:lnTo>
                    <a:pt x="62529" y="264924"/>
                  </a:lnTo>
                  <a:lnTo>
                    <a:pt x="68579" y="26574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122"/>
            <p:cNvSpPr/>
            <p:nvPr/>
          </p:nvSpPr>
          <p:spPr>
            <a:xfrm>
              <a:off x="7109459" y="4209653"/>
              <a:ext cx="248604" cy="265040"/>
            </a:xfrm>
            <a:custGeom>
              <a:avLst/>
              <a:gdLst/>
              <a:ahLst/>
              <a:cxnLst/>
              <a:rect l="0" t="0" r="0" b="0"/>
              <a:pathLst>
                <a:path w="248604" h="265040">
                  <a:moveTo>
                    <a:pt x="0" y="59451"/>
                  </a:moveTo>
                  <a:lnTo>
                    <a:pt x="0" y="66832"/>
                  </a:lnTo>
                  <a:lnTo>
                    <a:pt x="5892" y="74633"/>
                  </a:lnTo>
                  <a:lnTo>
                    <a:pt x="8732" y="82576"/>
                  </a:lnTo>
                  <a:lnTo>
                    <a:pt x="12772" y="88144"/>
                  </a:lnTo>
                  <a:lnTo>
                    <a:pt x="17741" y="96334"/>
                  </a:lnTo>
                  <a:lnTo>
                    <a:pt x="20401" y="101185"/>
                  </a:lnTo>
                  <a:lnTo>
                    <a:pt x="23355" y="109115"/>
                  </a:lnTo>
                  <a:lnTo>
                    <a:pt x="24142" y="112563"/>
                  </a:lnTo>
                  <a:lnTo>
                    <a:pt x="25620" y="117719"/>
                  </a:lnTo>
                  <a:lnTo>
                    <a:pt x="29802" y="131068"/>
                  </a:lnTo>
                  <a:lnTo>
                    <a:pt x="31298" y="137676"/>
                  </a:lnTo>
                  <a:lnTo>
                    <a:pt x="32296" y="143986"/>
                  </a:lnTo>
                  <a:lnTo>
                    <a:pt x="32960" y="150098"/>
                  </a:lnTo>
                  <a:lnTo>
                    <a:pt x="33404" y="156078"/>
                  </a:lnTo>
                  <a:lnTo>
                    <a:pt x="33699" y="161969"/>
                  </a:lnTo>
                  <a:lnTo>
                    <a:pt x="33897" y="167801"/>
                  </a:lnTo>
                  <a:lnTo>
                    <a:pt x="34213" y="196742"/>
                  </a:lnTo>
                  <a:lnTo>
                    <a:pt x="34280" y="227685"/>
                  </a:lnTo>
                  <a:lnTo>
                    <a:pt x="35236" y="232567"/>
                  </a:lnTo>
                  <a:lnTo>
                    <a:pt x="40180" y="243989"/>
                  </a:lnTo>
                  <a:lnTo>
                    <a:pt x="41671" y="250371"/>
                  </a:lnTo>
                  <a:lnTo>
                    <a:pt x="42333" y="256382"/>
                  </a:lnTo>
                  <a:lnTo>
                    <a:pt x="42510" y="259318"/>
                  </a:lnTo>
                  <a:lnTo>
                    <a:pt x="43580" y="261276"/>
                  </a:lnTo>
                  <a:lnTo>
                    <a:pt x="45246" y="262581"/>
                  </a:lnTo>
                  <a:lnTo>
                    <a:pt x="47309" y="263451"/>
                  </a:lnTo>
                  <a:lnTo>
                    <a:pt x="47732" y="264032"/>
                  </a:lnTo>
                  <a:lnTo>
                    <a:pt x="47062" y="264418"/>
                  </a:lnTo>
                  <a:lnTo>
                    <a:pt x="43693" y="265039"/>
                  </a:lnTo>
                  <a:lnTo>
                    <a:pt x="43416" y="264137"/>
                  </a:lnTo>
                  <a:lnTo>
                    <a:pt x="43109" y="260596"/>
                  </a:lnTo>
                  <a:lnTo>
                    <a:pt x="42075" y="258318"/>
                  </a:lnTo>
                  <a:lnTo>
                    <a:pt x="37020" y="250561"/>
                  </a:lnTo>
                  <a:lnTo>
                    <a:pt x="35504" y="245037"/>
                  </a:lnTo>
                  <a:lnTo>
                    <a:pt x="32290" y="236866"/>
                  </a:lnTo>
                  <a:lnTo>
                    <a:pt x="30099" y="232021"/>
                  </a:lnTo>
                  <a:lnTo>
                    <a:pt x="28639" y="226885"/>
                  </a:lnTo>
                  <a:lnTo>
                    <a:pt x="27665" y="221556"/>
                  </a:lnTo>
                  <a:lnTo>
                    <a:pt x="27016" y="216099"/>
                  </a:lnTo>
                  <a:lnTo>
                    <a:pt x="26583" y="209603"/>
                  </a:lnTo>
                  <a:lnTo>
                    <a:pt x="26295" y="202415"/>
                  </a:lnTo>
                  <a:lnTo>
                    <a:pt x="26103" y="194766"/>
                  </a:lnTo>
                  <a:lnTo>
                    <a:pt x="26927" y="186808"/>
                  </a:lnTo>
                  <a:lnTo>
                    <a:pt x="28429" y="178646"/>
                  </a:lnTo>
                  <a:lnTo>
                    <a:pt x="30382" y="170347"/>
                  </a:lnTo>
                  <a:lnTo>
                    <a:pt x="31685" y="161957"/>
                  </a:lnTo>
                  <a:lnTo>
                    <a:pt x="32554" y="153506"/>
                  </a:lnTo>
                  <a:lnTo>
                    <a:pt x="33132" y="145014"/>
                  </a:lnTo>
                  <a:lnTo>
                    <a:pt x="34471" y="136496"/>
                  </a:lnTo>
                  <a:lnTo>
                    <a:pt x="36316" y="127960"/>
                  </a:lnTo>
                  <a:lnTo>
                    <a:pt x="38499" y="119411"/>
                  </a:lnTo>
                  <a:lnTo>
                    <a:pt x="41858" y="110854"/>
                  </a:lnTo>
                  <a:lnTo>
                    <a:pt x="46004" y="102293"/>
                  </a:lnTo>
                  <a:lnTo>
                    <a:pt x="54736" y="86112"/>
                  </a:lnTo>
                  <a:lnTo>
                    <a:pt x="61793" y="72571"/>
                  </a:lnTo>
                  <a:lnTo>
                    <a:pt x="65008" y="65340"/>
                  </a:lnTo>
                  <a:lnTo>
                    <a:pt x="68104" y="57662"/>
                  </a:lnTo>
                  <a:lnTo>
                    <a:pt x="71120" y="49687"/>
                  </a:lnTo>
                  <a:lnTo>
                    <a:pt x="75988" y="42464"/>
                  </a:lnTo>
                  <a:lnTo>
                    <a:pt x="82091" y="35744"/>
                  </a:lnTo>
                  <a:lnTo>
                    <a:pt x="89017" y="29359"/>
                  </a:lnTo>
                  <a:lnTo>
                    <a:pt x="95540" y="24150"/>
                  </a:lnTo>
                  <a:lnTo>
                    <a:pt x="101793" y="19725"/>
                  </a:lnTo>
                  <a:lnTo>
                    <a:pt x="107867" y="15822"/>
                  </a:lnTo>
                  <a:lnTo>
                    <a:pt x="113821" y="12268"/>
                  </a:lnTo>
                  <a:lnTo>
                    <a:pt x="119696" y="8946"/>
                  </a:lnTo>
                  <a:lnTo>
                    <a:pt x="125517" y="5778"/>
                  </a:lnTo>
                  <a:lnTo>
                    <a:pt x="131303" y="3667"/>
                  </a:lnTo>
                  <a:lnTo>
                    <a:pt x="137066" y="2260"/>
                  </a:lnTo>
                  <a:lnTo>
                    <a:pt x="142813" y="1321"/>
                  </a:lnTo>
                  <a:lnTo>
                    <a:pt x="147596" y="695"/>
                  </a:lnTo>
                  <a:lnTo>
                    <a:pt x="151738" y="278"/>
                  </a:lnTo>
                  <a:lnTo>
                    <a:pt x="155451" y="0"/>
                  </a:lnTo>
                  <a:lnTo>
                    <a:pt x="159832" y="767"/>
                  </a:lnTo>
                  <a:lnTo>
                    <a:pt x="164657" y="2231"/>
                  </a:lnTo>
                  <a:lnTo>
                    <a:pt x="169779" y="4160"/>
                  </a:lnTo>
                  <a:lnTo>
                    <a:pt x="175099" y="6398"/>
                  </a:lnTo>
                  <a:lnTo>
                    <a:pt x="180551" y="8842"/>
                  </a:lnTo>
                  <a:lnTo>
                    <a:pt x="186090" y="11425"/>
                  </a:lnTo>
                  <a:lnTo>
                    <a:pt x="190735" y="15051"/>
                  </a:lnTo>
                  <a:lnTo>
                    <a:pt x="194785" y="19374"/>
                  </a:lnTo>
                  <a:lnTo>
                    <a:pt x="198436" y="24161"/>
                  </a:lnTo>
                  <a:lnTo>
                    <a:pt x="201824" y="29257"/>
                  </a:lnTo>
                  <a:lnTo>
                    <a:pt x="205034" y="34559"/>
                  </a:lnTo>
                  <a:lnTo>
                    <a:pt x="208127" y="39999"/>
                  </a:lnTo>
                  <a:lnTo>
                    <a:pt x="211142" y="46483"/>
                  </a:lnTo>
                  <a:lnTo>
                    <a:pt x="214104" y="53664"/>
                  </a:lnTo>
                  <a:lnTo>
                    <a:pt x="217031" y="61308"/>
                  </a:lnTo>
                  <a:lnTo>
                    <a:pt x="222824" y="77422"/>
                  </a:lnTo>
                  <a:lnTo>
                    <a:pt x="225701" y="85719"/>
                  </a:lnTo>
                  <a:lnTo>
                    <a:pt x="227621" y="93156"/>
                  </a:lnTo>
                  <a:lnTo>
                    <a:pt x="228900" y="100019"/>
                  </a:lnTo>
                  <a:lnTo>
                    <a:pt x="229753" y="106499"/>
                  </a:lnTo>
                  <a:lnTo>
                    <a:pt x="230321" y="113676"/>
                  </a:lnTo>
                  <a:lnTo>
                    <a:pt x="230700" y="121319"/>
                  </a:lnTo>
                  <a:lnTo>
                    <a:pt x="231121" y="136478"/>
                  </a:lnTo>
                  <a:lnTo>
                    <a:pt x="231309" y="149566"/>
                  </a:lnTo>
                  <a:lnTo>
                    <a:pt x="232311" y="156675"/>
                  </a:lnTo>
                  <a:lnTo>
                    <a:pt x="233932" y="164273"/>
                  </a:lnTo>
                  <a:lnTo>
                    <a:pt x="235964" y="172195"/>
                  </a:lnTo>
                  <a:lnTo>
                    <a:pt x="237320" y="179381"/>
                  </a:lnTo>
                  <a:lnTo>
                    <a:pt x="238223" y="186077"/>
                  </a:lnTo>
                  <a:lnTo>
                    <a:pt x="238825" y="192446"/>
                  </a:lnTo>
                  <a:lnTo>
                    <a:pt x="239228" y="197645"/>
                  </a:lnTo>
                  <a:lnTo>
                    <a:pt x="239495" y="202062"/>
                  </a:lnTo>
                  <a:lnTo>
                    <a:pt x="239793" y="209512"/>
                  </a:lnTo>
                  <a:lnTo>
                    <a:pt x="239924" y="215998"/>
                  </a:lnTo>
                  <a:lnTo>
                    <a:pt x="240912" y="218108"/>
                  </a:lnTo>
                  <a:lnTo>
                    <a:pt x="242524" y="219515"/>
                  </a:lnTo>
                  <a:lnTo>
                    <a:pt x="248603" y="22232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123"/>
            <p:cNvSpPr/>
            <p:nvPr/>
          </p:nvSpPr>
          <p:spPr>
            <a:xfrm>
              <a:off x="7486798" y="4209107"/>
              <a:ext cx="171303" cy="265545"/>
            </a:xfrm>
            <a:custGeom>
              <a:avLst/>
              <a:gdLst/>
              <a:ahLst/>
              <a:cxnLst/>
              <a:rect l="0" t="0" r="0" b="0"/>
              <a:pathLst>
                <a:path w="171303" h="265545">
                  <a:moveTo>
                    <a:pt x="68432" y="8563"/>
                  </a:moveTo>
                  <a:lnTo>
                    <a:pt x="68432" y="4012"/>
                  </a:lnTo>
                  <a:lnTo>
                    <a:pt x="67479" y="2671"/>
                  </a:lnTo>
                  <a:lnTo>
                    <a:pt x="65892" y="1778"/>
                  </a:lnTo>
                  <a:lnTo>
                    <a:pt x="61051" y="343"/>
                  </a:lnTo>
                  <a:lnTo>
                    <a:pt x="57849" y="147"/>
                  </a:lnTo>
                  <a:lnTo>
                    <a:pt x="51671" y="0"/>
                  </a:lnTo>
                  <a:lnTo>
                    <a:pt x="46849" y="4544"/>
                  </a:lnTo>
                  <a:lnTo>
                    <a:pt x="39389" y="11923"/>
                  </a:lnTo>
                  <a:lnTo>
                    <a:pt x="36687" y="15565"/>
                  </a:lnTo>
                  <a:lnTo>
                    <a:pt x="33934" y="19898"/>
                  </a:lnTo>
                  <a:lnTo>
                    <a:pt x="31145" y="24693"/>
                  </a:lnTo>
                  <a:lnTo>
                    <a:pt x="28333" y="29793"/>
                  </a:lnTo>
                  <a:lnTo>
                    <a:pt x="22671" y="40541"/>
                  </a:lnTo>
                  <a:lnTo>
                    <a:pt x="14127" y="57302"/>
                  </a:lnTo>
                  <a:lnTo>
                    <a:pt x="11273" y="63915"/>
                  </a:lnTo>
                  <a:lnTo>
                    <a:pt x="8418" y="71182"/>
                  </a:lnTo>
                  <a:lnTo>
                    <a:pt x="5563" y="78884"/>
                  </a:lnTo>
                  <a:lnTo>
                    <a:pt x="3659" y="85924"/>
                  </a:lnTo>
                  <a:lnTo>
                    <a:pt x="2390" y="92521"/>
                  </a:lnTo>
                  <a:lnTo>
                    <a:pt x="1544" y="98825"/>
                  </a:lnTo>
                  <a:lnTo>
                    <a:pt x="979" y="105885"/>
                  </a:lnTo>
                  <a:lnTo>
                    <a:pt x="604" y="113449"/>
                  </a:lnTo>
                  <a:lnTo>
                    <a:pt x="186" y="129474"/>
                  </a:lnTo>
                  <a:lnTo>
                    <a:pt x="0" y="146121"/>
                  </a:lnTo>
                  <a:lnTo>
                    <a:pt x="903" y="153608"/>
                  </a:lnTo>
                  <a:lnTo>
                    <a:pt x="2458" y="160505"/>
                  </a:lnTo>
                  <a:lnTo>
                    <a:pt x="4447" y="167007"/>
                  </a:lnTo>
                  <a:lnTo>
                    <a:pt x="5772" y="174200"/>
                  </a:lnTo>
                  <a:lnTo>
                    <a:pt x="6657" y="181852"/>
                  </a:lnTo>
                  <a:lnTo>
                    <a:pt x="7246" y="189812"/>
                  </a:lnTo>
                  <a:lnTo>
                    <a:pt x="8591" y="197023"/>
                  </a:lnTo>
                  <a:lnTo>
                    <a:pt x="10441" y="203736"/>
                  </a:lnTo>
                  <a:lnTo>
                    <a:pt x="12626" y="210115"/>
                  </a:lnTo>
                  <a:lnTo>
                    <a:pt x="15036" y="216274"/>
                  </a:lnTo>
                  <a:lnTo>
                    <a:pt x="17594" y="222284"/>
                  </a:lnTo>
                  <a:lnTo>
                    <a:pt x="20252" y="228196"/>
                  </a:lnTo>
                  <a:lnTo>
                    <a:pt x="23929" y="234042"/>
                  </a:lnTo>
                  <a:lnTo>
                    <a:pt x="28286" y="239845"/>
                  </a:lnTo>
                  <a:lnTo>
                    <a:pt x="33096" y="245618"/>
                  </a:lnTo>
                  <a:lnTo>
                    <a:pt x="37254" y="250420"/>
                  </a:lnTo>
                  <a:lnTo>
                    <a:pt x="40979" y="254573"/>
                  </a:lnTo>
                  <a:lnTo>
                    <a:pt x="44415" y="258295"/>
                  </a:lnTo>
                  <a:lnTo>
                    <a:pt x="48611" y="260776"/>
                  </a:lnTo>
                  <a:lnTo>
                    <a:pt x="53313" y="262430"/>
                  </a:lnTo>
                  <a:lnTo>
                    <a:pt x="58352" y="263532"/>
                  </a:lnTo>
                  <a:lnTo>
                    <a:pt x="63617" y="264268"/>
                  </a:lnTo>
                  <a:lnTo>
                    <a:pt x="69033" y="264757"/>
                  </a:lnTo>
                  <a:lnTo>
                    <a:pt x="74546" y="265084"/>
                  </a:lnTo>
                  <a:lnTo>
                    <a:pt x="85755" y="265447"/>
                  </a:lnTo>
                  <a:lnTo>
                    <a:pt x="91410" y="265544"/>
                  </a:lnTo>
                  <a:lnTo>
                    <a:pt x="97085" y="264656"/>
                  </a:lnTo>
                  <a:lnTo>
                    <a:pt x="102775" y="263111"/>
                  </a:lnTo>
                  <a:lnTo>
                    <a:pt x="108472" y="261130"/>
                  </a:lnTo>
                  <a:lnTo>
                    <a:pt x="113223" y="257903"/>
                  </a:lnTo>
                  <a:lnTo>
                    <a:pt x="117343" y="253847"/>
                  </a:lnTo>
                  <a:lnTo>
                    <a:pt x="121041" y="249238"/>
                  </a:lnTo>
                  <a:lnTo>
                    <a:pt x="125412" y="244260"/>
                  </a:lnTo>
                  <a:lnTo>
                    <a:pt x="130231" y="239037"/>
                  </a:lnTo>
                  <a:lnTo>
                    <a:pt x="135349" y="233650"/>
                  </a:lnTo>
                  <a:lnTo>
                    <a:pt x="140665" y="227200"/>
                  </a:lnTo>
                  <a:lnTo>
                    <a:pt x="146115" y="220044"/>
                  </a:lnTo>
                  <a:lnTo>
                    <a:pt x="151653" y="212415"/>
                  </a:lnTo>
                  <a:lnTo>
                    <a:pt x="156298" y="206377"/>
                  </a:lnTo>
                  <a:lnTo>
                    <a:pt x="160346" y="201399"/>
                  </a:lnTo>
                  <a:lnTo>
                    <a:pt x="171302" y="1885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124"/>
            <p:cNvSpPr/>
            <p:nvPr/>
          </p:nvSpPr>
          <p:spPr>
            <a:xfrm>
              <a:off x="7743834" y="3994785"/>
              <a:ext cx="488624" cy="453786"/>
            </a:xfrm>
            <a:custGeom>
              <a:avLst/>
              <a:gdLst/>
              <a:ahLst/>
              <a:cxnLst/>
              <a:rect l="0" t="0" r="0" b="0"/>
              <a:pathLst>
                <a:path w="488624" h="453786">
                  <a:moveTo>
                    <a:pt x="8563" y="0"/>
                  </a:moveTo>
                  <a:lnTo>
                    <a:pt x="95" y="0"/>
                  </a:lnTo>
                  <a:lnTo>
                    <a:pt x="0" y="11931"/>
                  </a:lnTo>
                  <a:lnTo>
                    <a:pt x="4544" y="24702"/>
                  </a:lnTo>
                  <a:lnTo>
                    <a:pt x="6777" y="37649"/>
                  </a:lnTo>
                  <a:lnTo>
                    <a:pt x="7373" y="45102"/>
                  </a:lnTo>
                  <a:lnTo>
                    <a:pt x="8722" y="52928"/>
                  </a:lnTo>
                  <a:lnTo>
                    <a:pt x="10574" y="61002"/>
                  </a:lnTo>
                  <a:lnTo>
                    <a:pt x="12761" y="69243"/>
                  </a:lnTo>
                  <a:lnTo>
                    <a:pt x="17731" y="86019"/>
                  </a:lnTo>
                  <a:lnTo>
                    <a:pt x="20391" y="94494"/>
                  </a:lnTo>
                  <a:lnTo>
                    <a:pt x="22164" y="103953"/>
                  </a:lnTo>
                  <a:lnTo>
                    <a:pt x="23345" y="114070"/>
                  </a:lnTo>
                  <a:lnTo>
                    <a:pt x="24132" y="124624"/>
                  </a:lnTo>
                  <a:lnTo>
                    <a:pt x="25610" y="135470"/>
                  </a:lnTo>
                  <a:lnTo>
                    <a:pt x="27548" y="146511"/>
                  </a:lnTo>
                  <a:lnTo>
                    <a:pt x="29793" y="157681"/>
                  </a:lnTo>
                  <a:lnTo>
                    <a:pt x="34826" y="180253"/>
                  </a:lnTo>
                  <a:lnTo>
                    <a:pt x="37501" y="191606"/>
                  </a:lnTo>
                  <a:lnTo>
                    <a:pt x="39285" y="202985"/>
                  </a:lnTo>
                  <a:lnTo>
                    <a:pt x="40474" y="214380"/>
                  </a:lnTo>
                  <a:lnTo>
                    <a:pt x="41268" y="225788"/>
                  </a:lnTo>
                  <a:lnTo>
                    <a:pt x="41796" y="237203"/>
                  </a:lnTo>
                  <a:lnTo>
                    <a:pt x="42383" y="260046"/>
                  </a:lnTo>
                  <a:lnTo>
                    <a:pt x="42852" y="424383"/>
                  </a:lnTo>
                  <a:lnTo>
                    <a:pt x="43806" y="429607"/>
                  </a:lnTo>
                  <a:lnTo>
                    <a:pt x="48744" y="441510"/>
                  </a:lnTo>
                  <a:lnTo>
                    <a:pt x="51321" y="453785"/>
                  </a:lnTo>
                  <a:lnTo>
                    <a:pt x="51416" y="442361"/>
                  </a:lnTo>
                  <a:lnTo>
                    <a:pt x="51425" y="392478"/>
                  </a:lnTo>
                  <a:lnTo>
                    <a:pt x="52378" y="384525"/>
                  </a:lnTo>
                  <a:lnTo>
                    <a:pt x="53966" y="376365"/>
                  </a:lnTo>
                  <a:lnTo>
                    <a:pt x="55976" y="368067"/>
                  </a:lnTo>
                  <a:lnTo>
                    <a:pt x="59222" y="359678"/>
                  </a:lnTo>
                  <a:lnTo>
                    <a:pt x="63291" y="351228"/>
                  </a:lnTo>
                  <a:lnTo>
                    <a:pt x="67908" y="342737"/>
                  </a:lnTo>
                  <a:lnTo>
                    <a:pt x="71939" y="333266"/>
                  </a:lnTo>
                  <a:lnTo>
                    <a:pt x="75579" y="323142"/>
                  </a:lnTo>
                  <a:lnTo>
                    <a:pt x="78958" y="312583"/>
                  </a:lnTo>
                  <a:lnTo>
                    <a:pt x="83115" y="303639"/>
                  </a:lnTo>
                  <a:lnTo>
                    <a:pt x="87792" y="295771"/>
                  </a:lnTo>
                  <a:lnTo>
                    <a:pt x="92814" y="288620"/>
                  </a:lnTo>
                  <a:lnTo>
                    <a:pt x="99021" y="280996"/>
                  </a:lnTo>
                  <a:lnTo>
                    <a:pt x="106016" y="273056"/>
                  </a:lnTo>
                  <a:lnTo>
                    <a:pt x="120455" y="257565"/>
                  </a:lnTo>
                  <a:lnTo>
                    <a:pt x="133223" y="244331"/>
                  </a:lnTo>
                  <a:lnTo>
                    <a:pt x="145248" y="234639"/>
                  </a:lnTo>
                  <a:lnTo>
                    <a:pt x="151122" y="230721"/>
                  </a:lnTo>
                  <a:lnTo>
                    <a:pt x="162728" y="226367"/>
                  </a:lnTo>
                  <a:lnTo>
                    <a:pt x="177432" y="223917"/>
                  </a:lnTo>
                  <a:lnTo>
                    <a:pt x="190361" y="223190"/>
                  </a:lnTo>
                  <a:lnTo>
                    <a:pt x="195485" y="223088"/>
                  </a:lnTo>
                  <a:lnTo>
                    <a:pt x="199853" y="223973"/>
                  </a:lnTo>
                  <a:lnTo>
                    <a:pt x="207246" y="227496"/>
                  </a:lnTo>
                  <a:lnTo>
                    <a:pt x="213707" y="234776"/>
                  </a:lnTo>
                  <a:lnTo>
                    <a:pt x="219753" y="244362"/>
                  </a:lnTo>
                  <a:lnTo>
                    <a:pt x="225615" y="254973"/>
                  </a:lnTo>
                  <a:lnTo>
                    <a:pt x="234272" y="271657"/>
                  </a:lnTo>
                  <a:lnTo>
                    <a:pt x="237465" y="285519"/>
                  </a:lnTo>
                  <a:lnTo>
                    <a:pt x="238317" y="293216"/>
                  </a:lnTo>
                  <a:lnTo>
                    <a:pt x="239264" y="306848"/>
                  </a:lnTo>
                  <a:lnTo>
                    <a:pt x="239684" y="320209"/>
                  </a:lnTo>
                  <a:lnTo>
                    <a:pt x="239871" y="335673"/>
                  </a:lnTo>
                  <a:lnTo>
                    <a:pt x="242494" y="349530"/>
                  </a:lnTo>
                  <a:lnTo>
                    <a:pt x="245882" y="362039"/>
                  </a:lnTo>
                  <a:lnTo>
                    <a:pt x="247389" y="373949"/>
                  </a:lnTo>
                  <a:lnTo>
                    <a:pt x="250598" y="385592"/>
                  </a:lnTo>
                  <a:lnTo>
                    <a:pt x="254247" y="396164"/>
                  </a:lnTo>
                  <a:lnTo>
                    <a:pt x="255868" y="404038"/>
                  </a:lnTo>
                  <a:lnTo>
                    <a:pt x="259129" y="410712"/>
                  </a:lnTo>
                  <a:lnTo>
                    <a:pt x="261333" y="413826"/>
                  </a:lnTo>
                  <a:lnTo>
                    <a:pt x="264706" y="415901"/>
                  </a:lnTo>
                  <a:lnTo>
                    <a:pt x="277603" y="419775"/>
                  </a:lnTo>
                  <a:lnTo>
                    <a:pt x="287881" y="425579"/>
                  </a:lnTo>
                  <a:lnTo>
                    <a:pt x="293994" y="427271"/>
                  </a:lnTo>
                  <a:lnTo>
                    <a:pt x="296958" y="426770"/>
                  </a:lnTo>
                  <a:lnTo>
                    <a:pt x="302791" y="423673"/>
                  </a:lnTo>
                  <a:lnTo>
                    <a:pt x="315250" y="413924"/>
                  </a:lnTo>
                  <a:lnTo>
                    <a:pt x="324572" y="408438"/>
                  </a:lnTo>
                  <a:lnTo>
                    <a:pt x="332527" y="400285"/>
                  </a:lnTo>
                  <a:lnTo>
                    <a:pt x="339237" y="390312"/>
                  </a:lnTo>
                  <a:lnTo>
                    <a:pt x="345393" y="379529"/>
                  </a:lnTo>
                  <a:lnTo>
                    <a:pt x="353846" y="368387"/>
                  </a:lnTo>
                  <a:lnTo>
                    <a:pt x="358767" y="362749"/>
                  </a:lnTo>
                  <a:lnTo>
                    <a:pt x="366774" y="348864"/>
                  </a:lnTo>
                  <a:lnTo>
                    <a:pt x="370244" y="341161"/>
                  </a:lnTo>
                  <a:lnTo>
                    <a:pt x="374461" y="333168"/>
                  </a:lnTo>
                  <a:lnTo>
                    <a:pt x="379177" y="324982"/>
                  </a:lnTo>
                  <a:lnTo>
                    <a:pt x="384228" y="316667"/>
                  </a:lnTo>
                  <a:lnTo>
                    <a:pt x="388546" y="308266"/>
                  </a:lnTo>
                  <a:lnTo>
                    <a:pt x="392377" y="299808"/>
                  </a:lnTo>
                  <a:lnTo>
                    <a:pt x="395885" y="291312"/>
                  </a:lnTo>
                  <a:lnTo>
                    <a:pt x="400127" y="283743"/>
                  </a:lnTo>
                  <a:lnTo>
                    <a:pt x="409922" y="270253"/>
                  </a:lnTo>
                  <a:lnTo>
                    <a:pt x="414248" y="263036"/>
                  </a:lnTo>
                  <a:lnTo>
                    <a:pt x="418085" y="255367"/>
                  </a:lnTo>
                  <a:lnTo>
                    <a:pt x="421595" y="247397"/>
                  </a:lnTo>
                  <a:lnTo>
                    <a:pt x="425495" y="233461"/>
                  </a:lnTo>
                  <a:lnTo>
                    <a:pt x="427229" y="221871"/>
                  </a:lnTo>
                  <a:lnTo>
                    <a:pt x="428204" y="209990"/>
                  </a:lnTo>
                  <a:lnTo>
                    <a:pt x="428535" y="197442"/>
                  </a:lnTo>
                  <a:lnTo>
                    <a:pt x="428600" y="185791"/>
                  </a:lnTo>
                  <a:lnTo>
                    <a:pt x="427653" y="183868"/>
                  </a:lnTo>
                  <a:lnTo>
                    <a:pt x="426068" y="182586"/>
                  </a:lnTo>
                  <a:lnTo>
                    <a:pt x="421233" y="180529"/>
                  </a:lnTo>
                  <a:lnTo>
                    <a:pt x="415845" y="180172"/>
                  </a:lnTo>
                  <a:lnTo>
                    <a:pt x="414387" y="181075"/>
                  </a:lnTo>
                  <a:lnTo>
                    <a:pt x="413415" y="182629"/>
                  </a:lnTo>
                  <a:lnTo>
                    <a:pt x="412767" y="184618"/>
                  </a:lnTo>
                  <a:lnTo>
                    <a:pt x="409507" y="189367"/>
                  </a:lnTo>
                  <a:lnTo>
                    <a:pt x="399653" y="200177"/>
                  </a:lnTo>
                  <a:lnTo>
                    <a:pt x="391353" y="213193"/>
                  </a:lnTo>
                  <a:lnTo>
                    <a:pt x="388243" y="221117"/>
                  </a:lnTo>
                  <a:lnTo>
                    <a:pt x="386859" y="228767"/>
                  </a:lnTo>
                  <a:lnTo>
                    <a:pt x="386245" y="238516"/>
                  </a:lnTo>
                  <a:lnTo>
                    <a:pt x="385972" y="249200"/>
                  </a:lnTo>
                  <a:lnTo>
                    <a:pt x="385757" y="305763"/>
                  </a:lnTo>
                  <a:lnTo>
                    <a:pt x="388295" y="317187"/>
                  </a:lnTo>
                  <a:lnTo>
                    <a:pt x="392598" y="327662"/>
                  </a:lnTo>
                  <a:lnTo>
                    <a:pt x="400375" y="339867"/>
                  </a:lnTo>
                  <a:lnTo>
                    <a:pt x="405904" y="349806"/>
                  </a:lnTo>
                  <a:lnTo>
                    <a:pt x="408712" y="353219"/>
                  </a:lnTo>
                  <a:lnTo>
                    <a:pt x="411537" y="355494"/>
                  </a:lnTo>
                  <a:lnTo>
                    <a:pt x="417215" y="358975"/>
                  </a:lnTo>
                  <a:lnTo>
                    <a:pt x="431477" y="371710"/>
                  </a:lnTo>
                  <a:lnTo>
                    <a:pt x="435286" y="373536"/>
                  </a:lnTo>
                  <a:lnTo>
                    <a:pt x="444598" y="375566"/>
                  </a:lnTo>
                  <a:lnTo>
                    <a:pt x="448795" y="375155"/>
                  </a:lnTo>
                  <a:lnTo>
                    <a:pt x="452547" y="373928"/>
                  </a:lnTo>
                  <a:lnTo>
                    <a:pt x="459253" y="370977"/>
                  </a:lnTo>
                  <a:lnTo>
                    <a:pt x="465411" y="369666"/>
                  </a:lnTo>
                  <a:lnTo>
                    <a:pt x="473862" y="369083"/>
                  </a:lnTo>
                  <a:lnTo>
                    <a:pt x="488623" y="36861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125"/>
            <p:cNvSpPr/>
            <p:nvPr/>
          </p:nvSpPr>
          <p:spPr>
            <a:xfrm>
              <a:off x="8326755" y="4114800"/>
              <a:ext cx="188327" cy="291466"/>
            </a:xfrm>
            <a:custGeom>
              <a:avLst/>
              <a:gdLst/>
              <a:ahLst/>
              <a:cxnLst/>
              <a:rect l="0" t="0" r="0" b="0"/>
              <a:pathLst>
                <a:path w="188327" h="291466">
                  <a:moveTo>
                    <a:pt x="128587" y="0"/>
                  </a:moveTo>
                  <a:lnTo>
                    <a:pt x="121206" y="0"/>
                  </a:lnTo>
                  <a:lnTo>
                    <a:pt x="120809" y="952"/>
                  </a:lnTo>
                  <a:lnTo>
                    <a:pt x="120368" y="4550"/>
                  </a:lnTo>
                  <a:lnTo>
                    <a:pt x="119298" y="5891"/>
                  </a:lnTo>
                  <a:lnTo>
                    <a:pt x="117632" y="6785"/>
                  </a:lnTo>
                  <a:lnTo>
                    <a:pt x="115568" y="7380"/>
                  </a:lnTo>
                  <a:lnTo>
                    <a:pt x="110736" y="10583"/>
                  </a:lnTo>
                  <a:lnTo>
                    <a:pt x="108114" y="12770"/>
                  </a:lnTo>
                  <a:lnTo>
                    <a:pt x="102660" y="20280"/>
                  </a:lnTo>
                  <a:lnTo>
                    <a:pt x="99873" y="24950"/>
                  </a:lnTo>
                  <a:lnTo>
                    <a:pt x="96109" y="29968"/>
                  </a:lnTo>
                  <a:lnTo>
                    <a:pt x="91696" y="35219"/>
                  </a:lnTo>
                  <a:lnTo>
                    <a:pt x="86847" y="40624"/>
                  </a:lnTo>
                  <a:lnTo>
                    <a:pt x="76381" y="51710"/>
                  </a:lnTo>
                  <a:lnTo>
                    <a:pt x="70923" y="57333"/>
                  </a:lnTo>
                  <a:lnTo>
                    <a:pt x="66331" y="62987"/>
                  </a:lnTo>
                  <a:lnTo>
                    <a:pt x="62318" y="68661"/>
                  </a:lnTo>
                  <a:lnTo>
                    <a:pt x="58691" y="74349"/>
                  </a:lnTo>
                  <a:lnTo>
                    <a:pt x="55319" y="80046"/>
                  </a:lnTo>
                  <a:lnTo>
                    <a:pt x="52120" y="85749"/>
                  </a:lnTo>
                  <a:lnTo>
                    <a:pt x="49034" y="91456"/>
                  </a:lnTo>
                  <a:lnTo>
                    <a:pt x="46023" y="96213"/>
                  </a:lnTo>
                  <a:lnTo>
                    <a:pt x="40140" y="104038"/>
                  </a:lnTo>
                  <a:lnTo>
                    <a:pt x="38190" y="108411"/>
                  </a:lnTo>
                  <a:lnTo>
                    <a:pt x="36890" y="113232"/>
                  </a:lnTo>
                  <a:lnTo>
                    <a:pt x="36022" y="118350"/>
                  </a:lnTo>
                  <a:lnTo>
                    <a:pt x="35060" y="126577"/>
                  </a:lnTo>
                  <a:lnTo>
                    <a:pt x="34803" y="130105"/>
                  </a:lnTo>
                  <a:lnTo>
                    <a:pt x="35584" y="132456"/>
                  </a:lnTo>
                  <a:lnTo>
                    <a:pt x="37057" y="134024"/>
                  </a:lnTo>
                  <a:lnTo>
                    <a:pt x="41235" y="136719"/>
                  </a:lnTo>
                  <a:lnTo>
                    <a:pt x="46266" y="141091"/>
                  </a:lnTo>
                  <a:lnTo>
                    <a:pt x="48942" y="142638"/>
                  </a:lnTo>
                  <a:lnTo>
                    <a:pt x="54454" y="144357"/>
                  </a:lnTo>
                  <a:lnTo>
                    <a:pt x="58210" y="144815"/>
                  </a:lnTo>
                  <a:lnTo>
                    <a:pt x="62619" y="145121"/>
                  </a:lnTo>
                  <a:lnTo>
                    <a:pt x="67463" y="145325"/>
                  </a:lnTo>
                  <a:lnTo>
                    <a:pt x="80466" y="145551"/>
                  </a:lnTo>
                  <a:lnTo>
                    <a:pt x="107546" y="145696"/>
                  </a:lnTo>
                  <a:lnTo>
                    <a:pt x="114559" y="146661"/>
                  </a:lnTo>
                  <a:lnTo>
                    <a:pt x="122093" y="148256"/>
                  </a:lnTo>
                  <a:lnTo>
                    <a:pt x="129972" y="150272"/>
                  </a:lnTo>
                  <a:lnTo>
                    <a:pt x="137130" y="151617"/>
                  </a:lnTo>
                  <a:lnTo>
                    <a:pt x="143807" y="152513"/>
                  </a:lnTo>
                  <a:lnTo>
                    <a:pt x="150164" y="153110"/>
                  </a:lnTo>
                  <a:lnTo>
                    <a:pt x="155354" y="154461"/>
                  </a:lnTo>
                  <a:lnTo>
                    <a:pt x="159767" y="156314"/>
                  </a:lnTo>
                  <a:lnTo>
                    <a:pt x="163661" y="158501"/>
                  </a:lnTo>
                  <a:lnTo>
                    <a:pt x="173068" y="163472"/>
                  </a:lnTo>
                  <a:lnTo>
                    <a:pt x="178244" y="166132"/>
                  </a:lnTo>
                  <a:lnTo>
                    <a:pt x="181694" y="169809"/>
                  </a:lnTo>
                  <a:lnTo>
                    <a:pt x="183994" y="174166"/>
                  </a:lnTo>
                  <a:lnTo>
                    <a:pt x="186550" y="183134"/>
                  </a:lnTo>
                  <a:lnTo>
                    <a:pt x="187686" y="190295"/>
                  </a:lnTo>
                  <a:lnTo>
                    <a:pt x="188191" y="199193"/>
                  </a:lnTo>
                  <a:lnTo>
                    <a:pt x="188326" y="204233"/>
                  </a:lnTo>
                  <a:lnTo>
                    <a:pt x="186510" y="209498"/>
                  </a:lnTo>
                  <a:lnTo>
                    <a:pt x="183395" y="214912"/>
                  </a:lnTo>
                  <a:lnTo>
                    <a:pt x="179413" y="220428"/>
                  </a:lnTo>
                  <a:lnTo>
                    <a:pt x="174853" y="226009"/>
                  </a:lnTo>
                  <a:lnTo>
                    <a:pt x="169909" y="231635"/>
                  </a:lnTo>
                  <a:lnTo>
                    <a:pt x="164708" y="237291"/>
                  </a:lnTo>
                  <a:lnTo>
                    <a:pt x="153849" y="248655"/>
                  </a:lnTo>
                  <a:lnTo>
                    <a:pt x="148285" y="254353"/>
                  </a:lnTo>
                  <a:lnTo>
                    <a:pt x="141719" y="259103"/>
                  </a:lnTo>
                  <a:lnTo>
                    <a:pt x="134485" y="263223"/>
                  </a:lnTo>
                  <a:lnTo>
                    <a:pt x="106892" y="276679"/>
                  </a:lnTo>
                  <a:lnTo>
                    <a:pt x="99836" y="279702"/>
                  </a:lnTo>
                  <a:lnTo>
                    <a:pt x="92276" y="282671"/>
                  </a:lnTo>
                  <a:lnTo>
                    <a:pt x="84377" y="285602"/>
                  </a:lnTo>
                  <a:lnTo>
                    <a:pt x="77205" y="287556"/>
                  </a:lnTo>
                  <a:lnTo>
                    <a:pt x="70521" y="288859"/>
                  </a:lnTo>
                  <a:lnTo>
                    <a:pt x="64159" y="289728"/>
                  </a:lnTo>
                  <a:lnTo>
                    <a:pt x="58013" y="290307"/>
                  </a:lnTo>
                  <a:lnTo>
                    <a:pt x="52010" y="290693"/>
                  </a:lnTo>
                  <a:lnTo>
                    <a:pt x="40261" y="291121"/>
                  </a:lnTo>
                  <a:lnTo>
                    <a:pt x="17195" y="291397"/>
                  </a:lnTo>
                  <a:lnTo>
                    <a:pt x="0" y="2914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63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58"/>
          <p:cNvSpPr/>
          <p:nvPr/>
        </p:nvSpPr>
        <p:spPr>
          <a:xfrm>
            <a:off x="5755049" y="1894522"/>
            <a:ext cx="2125670" cy="1697179"/>
          </a:xfrm>
          <a:custGeom>
            <a:avLst/>
            <a:gdLst/>
            <a:ahLst/>
            <a:cxnLst/>
            <a:rect l="0" t="0" r="0" b="0"/>
            <a:pathLst>
              <a:path w="2125670" h="1697179">
                <a:moveTo>
                  <a:pt x="1517288" y="111442"/>
                </a:moveTo>
                <a:lnTo>
                  <a:pt x="1509907" y="104062"/>
                </a:lnTo>
                <a:lnTo>
                  <a:pt x="1506705" y="103400"/>
                </a:lnTo>
                <a:lnTo>
                  <a:pt x="1504518" y="103223"/>
                </a:lnTo>
                <a:lnTo>
                  <a:pt x="1502108" y="102153"/>
                </a:lnTo>
                <a:lnTo>
                  <a:pt x="1484045" y="90969"/>
                </a:lnTo>
                <a:lnTo>
                  <a:pt x="1476161" y="88056"/>
                </a:lnTo>
                <a:lnTo>
                  <a:pt x="1468529" y="85809"/>
                </a:lnTo>
                <a:lnTo>
                  <a:pt x="1437964" y="71194"/>
                </a:lnTo>
                <a:lnTo>
                  <a:pt x="1430281" y="65614"/>
                </a:lnTo>
                <a:lnTo>
                  <a:pt x="1425946" y="63745"/>
                </a:lnTo>
                <a:lnTo>
                  <a:pt x="1385999" y="53441"/>
                </a:lnTo>
                <a:lnTo>
                  <a:pt x="1371308" y="51374"/>
                </a:lnTo>
                <a:lnTo>
                  <a:pt x="1301312" y="30207"/>
                </a:lnTo>
                <a:lnTo>
                  <a:pt x="1274249" y="20713"/>
                </a:lnTo>
                <a:lnTo>
                  <a:pt x="1200028" y="11346"/>
                </a:lnTo>
                <a:lnTo>
                  <a:pt x="1137554" y="1950"/>
                </a:lnTo>
                <a:lnTo>
                  <a:pt x="1074701" y="114"/>
                </a:lnTo>
                <a:lnTo>
                  <a:pt x="862460" y="0"/>
                </a:lnTo>
                <a:lnTo>
                  <a:pt x="801681" y="7381"/>
                </a:lnTo>
                <a:lnTo>
                  <a:pt x="741606" y="20400"/>
                </a:lnTo>
                <a:lnTo>
                  <a:pt x="692370" y="31802"/>
                </a:lnTo>
                <a:lnTo>
                  <a:pt x="670598" y="35089"/>
                </a:lnTo>
                <a:lnTo>
                  <a:pt x="614204" y="53457"/>
                </a:lnTo>
                <a:lnTo>
                  <a:pt x="553109" y="83296"/>
                </a:lnTo>
                <a:lnTo>
                  <a:pt x="503415" y="106765"/>
                </a:lnTo>
                <a:lnTo>
                  <a:pt x="439431" y="147803"/>
                </a:lnTo>
                <a:lnTo>
                  <a:pt x="406502" y="166454"/>
                </a:lnTo>
                <a:lnTo>
                  <a:pt x="345856" y="214627"/>
                </a:lnTo>
                <a:lnTo>
                  <a:pt x="291684" y="260836"/>
                </a:lnTo>
                <a:lnTo>
                  <a:pt x="248593" y="307775"/>
                </a:lnTo>
                <a:lnTo>
                  <a:pt x="205700" y="353903"/>
                </a:lnTo>
                <a:lnTo>
                  <a:pt x="163786" y="403051"/>
                </a:lnTo>
                <a:lnTo>
                  <a:pt x="137868" y="446363"/>
                </a:lnTo>
                <a:lnTo>
                  <a:pt x="114404" y="491607"/>
                </a:lnTo>
                <a:lnTo>
                  <a:pt x="78915" y="548656"/>
                </a:lnTo>
                <a:lnTo>
                  <a:pt x="63038" y="582935"/>
                </a:lnTo>
                <a:lnTo>
                  <a:pt x="40189" y="645972"/>
                </a:lnTo>
                <a:lnTo>
                  <a:pt x="26282" y="696383"/>
                </a:lnTo>
                <a:lnTo>
                  <a:pt x="5706" y="787122"/>
                </a:lnTo>
                <a:lnTo>
                  <a:pt x="1091" y="836377"/>
                </a:lnTo>
                <a:lnTo>
                  <a:pt x="180" y="885336"/>
                </a:lnTo>
                <a:lnTo>
                  <a:pt x="0" y="936035"/>
                </a:lnTo>
                <a:lnTo>
                  <a:pt x="6746" y="994249"/>
                </a:lnTo>
                <a:lnTo>
                  <a:pt x="12728" y="1040098"/>
                </a:lnTo>
                <a:lnTo>
                  <a:pt x="24033" y="1085844"/>
                </a:lnTo>
                <a:lnTo>
                  <a:pt x="41083" y="1131569"/>
                </a:lnTo>
                <a:lnTo>
                  <a:pt x="58456" y="1177290"/>
                </a:lnTo>
                <a:lnTo>
                  <a:pt x="81185" y="1222058"/>
                </a:lnTo>
                <a:lnTo>
                  <a:pt x="138466" y="1298850"/>
                </a:lnTo>
                <a:lnTo>
                  <a:pt x="180156" y="1345333"/>
                </a:lnTo>
                <a:lnTo>
                  <a:pt x="233969" y="1397270"/>
                </a:lnTo>
                <a:lnTo>
                  <a:pt x="290893" y="1448748"/>
                </a:lnTo>
                <a:lnTo>
                  <a:pt x="330157" y="1483042"/>
                </a:lnTo>
                <a:lnTo>
                  <a:pt x="397841" y="1529381"/>
                </a:lnTo>
                <a:lnTo>
                  <a:pt x="456682" y="1564674"/>
                </a:lnTo>
                <a:lnTo>
                  <a:pt x="514243" y="1594322"/>
                </a:lnTo>
                <a:lnTo>
                  <a:pt x="538090" y="1604890"/>
                </a:lnTo>
                <a:lnTo>
                  <a:pt x="601693" y="1627100"/>
                </a:lnTo>
                <a:lnTo>
                  <a:pt x="655216" y="1648059"/>
                </a:lnTo>
                <a:lnTo>
                  <a:pt x="711649" y="1662359"/>
                </a:lnTo>
                <a:lnTo>
                  <a:pt x="782934" y="1677259"/>
                </a:lnTo>
                <a:lnTo>
                  <a:pt x="840065" y="1686224"/>
                </a:lnTo>
                <a:lnTo>
                  <a:pt x="897212" y="1692828"/>
                </a:lnTo>
                <a:lnTo>
                  <a:pt x="954361" y="1696461"/>
                </a:lnTo>
                <a:lnTo>
                  <a:pt x="1014051" y="1697178"/>
                </a:lnTo>
                <a:lnTo>
                  <a:pt x="1076041" y="1692769"/>
                </a:lnTo>
                <a:lnTo>
                  <a:pt x="1134147" y="1688618"/>
                </a:lnTo>
                <a:lnTo>
                  <a:pt x="1194026" y="1679613"/>
                </a:lnTo>
                <a:lnTo>
                  <a:pt x="1256055" y="1668662"/>
                </a:lnTo>
                <a:lnTo>
                  <a:pt x="1328535" y="1647692"/>
                </a:lnTo>
                <a:lnTo>
                  <a:pt x="1385812" y="1630289"/>
                </a:lnTo>
                <a:lnTo>
                  <a:pt x="1442987" y="1607555"/>
                </a:lnTo>
                <a:lnTo>
                  <a:pt x="1509879" y="1572782"/>
                </a:lnTo>
                <a:lnTo>
                  <a:pt x="1580366" y="1533878"/>
                </a:lnTo>
                <a:lnTo>
                  <a:pt x="1641931" y="1500069"/>
                </a:lnTo>
                <a:lnTo>
                  <a:pt x="1704987" y="1457309"/>
                </a:lnTo>
                <a:lnTo>
                  <a:pt x="1785841" y="1397317"/>
                </a:lnTo>
                <a:lnTo>
                  <a:pt x="1843036" y="1347670"/>
                </a:lnTo>
                <a:lnTo>
                  <a:pt x="1874791" y="1318155"/>
                </a:lnTo>
                <a:lnTo>
                  <a:pt x="1915671" y="1274048"/>
                </a:lnTo>
                <a:lnTo>
                  <a:pt x="1959922" y="1226568"/>
                </a:lnTo>
                <a:lnTo>
                  <a:pt x="1997111" y="1176253"/>
                </a:lnTo>
                <a:lnTo>
                  <a:pt x="2028373" y="1124554"/>
                </a:lnTo>
                <a:lnTo>
                  <a:pt x="2056499" y="1082171"/>
                </a:lnTo>
                <a:lnTo>
                  <a:pt x="2085530" y="1020232"/>
                </a:lnTo>
                <a:lnTo>
                  <a:pt x="2099574" y="976721"/>
                </a:lnTo>
                <a:lnTo>
                  <a:pt x="2111521" y="931438"/>
                </a:lnTo>
                <a:lnTo>
                  <a:pt x="2119133" y="881166"/>
                </a:lnTo>
                <a:lnTo>
                  <a:pt x="2124593" y="836892"/>
                </a:lnTo>
                <a:lnTo>
                  <a:pt x="2125669" y="792410"/>
                </a:lnTo>
                <a:lnTo>
                  <a:pt x="2124904" y="763108"/>
                </a:lnTo>
                <a:lnTo>
                  <a:pt x="2117198" y="702884"/>
                </a:lnTo>
                <a:lnTo>
                  <a:pt x="2110086" y="652819"/>
                </a:lnTo>
                <a:lnTo>
                  <a:pt x="2099636" y="602035"/>
                </a:lnTo>
                <a:lnTo>
                  <a:pt x="2085854" y="557471"/>
                </a:lnTo>
                <a:lnTo>
                  <a:pt x="2076383" y="531571"/>
                </a:lnTo>
                <a:lnTo>
                  <a:pt x="2051481" y="481019"/>
                </a:lnTo>
                <a:lnTo>
                  <a:pt x="2008660" y="419700"/>
                </a:lnTo>
                <a:lnTo>
                  <a:pt x="1963053" y="366287"/>
                </a:lnTo>
                <a:lnTo>
                  <a:pt x="1917338" y="314569"/>
                </a:lnTo>
                <a:lnTo>
                  <a:pt x="1891938" y="291513"/>
                </a:lnTo>
                <a:lnTo>
                  <a:pt x="1849605" y="259719"/>
                </a:lnTo>
                <a:lnTo>
                  <a:pt x="1834530" y="251638"/>
                </a:lnTo>
                <a:lnTo>
                  <a:pt x="1771524" y="203765"/>
                </a:lnTo>
                <a:lnTo>
                  <a:pt x="1710320" y="169930"/>
                </a:lnTo>
                <a:lnTo>
                  <a:pt x="1649127" y="142910"/>
                </a:lnTo>
                <a:lnTo>
                  <a:pt x="1584538" y="117159"/>
                </a:lnTo>
                <a:lnTo>
                  <a:pt x="1519776" y="104880"/>
                </a:lnTo>
                <a:lnTo>
                  <a:pt x="1474426" y="1028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9"/>
          <p:cNvSpPr/>
          <p:nvPr/>
        </p:nvSpPr>
        <p:spPr>
          <a:xfrm>
            <a:off x="5917882" y="2726055"/>
            <a:ext cx="1011556" cy="420053"/>
          </a:xfrm>
          <a:custGeom>
            <a:avLst/>
            <a:gdLst/>
            <a:ahLst/>
            <a:cxnLst/>
            <a:rect l="0" t="0" r="0" b="0"/>
            <a:pathLst>
              <a:path w="1011556" h="420053">
                <a:moveTo>
                  <a:pt x="0" y="420052"/>
                </a:moveTo>
                <a:lnTo>
                  <a:pt x="38810" y="420052"/>
                </a:lnTo>
                <a:lnTo>
                  <a:pt x="40160" y="419100"/>
                </a:lnTo>
                <a:lnTo>
                  <a:pt x="41062" y="417512"/>
                </a:lnTo>
                <a:lnTo>
                  <a:pt x="41662" y="415501"/>
                </a:lnTo>
                <a:lnTo>
                  <a:pt x="43014" y="414161"/>
                </a:lnTo>
                <a:lnTo>
                  <a:pt x="44869" y="413267"/>
                </a:lnTo>
                <a:lnTo>
                  <a:pt x="50138" y="411832"/>
                </a:lnTo>
                <a:lnTo>
                  <a:pt x="63253" y="411511"/>
                </a:lnTo>
                <a:lnTo>
                  <a:pt x="65029" y="410548"/>
                </a:lnTo>
                <a:lnTo>
                  <a:pt x="66212" y="408953"/>
                </a:lnTo>
                <a:lnTo>
                  <a:pt x="67001" y="406938"/>
                </a:lnTo>
                <a:lnTo>
                  <a:pt x="68480" y="405594"/>
                </a:lnTo>
                <a:lnTo>
                  <a:pt x="70419" y="404699"/>
                </a:lnTo>
                <a:lnTo>
                  <a:pt x="76065" y="403703"/>
                </a:lnTo>
                <a:lnTo>
                  <a:pt x="84924" y="403261"/>
                </a:lnTo>
                <a:lnTo>
                  <a:pt x="89001" y="402191"/>
                </a:lnTo>
                <a:lnTo>
                  <a:pt x="102388" y="396169"/>
                </a:lnTo>
                <a:lnTo>
                  <a:pt x="109323" y="394197"/>
                </a:lnTo>
                <a:lnTo>
                  <a:pt x="123938" y="388685"/>
                </a:lnTo>
                <a:lnTo>
                  <a:pt x="145943" y="383799"/>
                </a:lnTo>
                <a:lnTo>
                  <a:pt x="174335" y="371216"/>
                </a:lnTo>
                <a:lnTo>
                  <a:pt x="237173" y="340039"/>
                </a:lnTo>
                <a:lnTo>
                  <a:pt x="265924" y="327659"/>
                </a:lnTo>
                <a:lnTo>
                  <a:pt x="278843" y="318346"/>
                </a:lnTo>
                <a:lnTo>
                  <a:pt x="301378" y="306944"/>
                </a:lnTo>
                <a:lnTo>
                  <a:pt x="328701" y="294557"/>
                </a:lnTo>
                <a:lnTo>
                  <a:pt x="358087" y="282939"/>
                </a:lnTo>
                <a:lnTo>
                  <a:pt x="379150" y="271793"/>
                </a:lnTo>
                <a:lnTo>
                  <a:pt x="400948" y="258966"/>
                </a:lnTo>
                <a:lnTo>
                  <a:pt x="429932" y="246098"/>
                </a:lnTo>
                <a:lnTo>
                  <a:pt x="454730" y="237277"/>
                </a:lnTo>
                <a:lnTo>
                  <a:pt x="471660" y="228964"/>
                </a:lnTo>
                <a:lnTo>
                  <a:pt x="494716" y="216113"/>
                </a:lnTo>
                <a:lnTo>
                  <a:pt x="524124" y="203238"/>
                </a:lnTo>
                <a:lnTo>
                  <a:pt x="548996" y="194415"/>
                </a:lnTo>
                <a:lnTo>
                  <a:pt x="584765" y="180036"/>
                </a:lnTo>
                <a:lnTo>
                  <a:pt x="613031" y="168595"/>
                </a:lnTo>
                <a:lnTo>
                  <a:pt x="642851" y="157163"/>
                </a:lnTo>
                <a:lnTo>
                  <a:pt x="668074" y="145732"/>
                </a:lnTo>
                <a:lnTo>
                  <a:pt x="695951" y="134302"/>
                </a:lnTo>
                <a:lnTo>
                  <a:pt x="723083" y="122872"/>
                </a:lnTo>
                <a:lnTo>
                  <a:pt x="752431" y="111442"/>
                </a:lnTo>
                <a:lnTo>
                  <a:pt x="776855" y="100012"/>
                </a:lnTo>
                <a:lnTo>
                  <a:pt x="811496" y="82867"/>
                </a:lnTo>
                <a:lnTo>
                  <a:pt x="822946" y="79692"/>
                </a:lnTo>
                <a:lnTo>
                  <a:pt x="834384" y="77328"/>
                </a:lnTo>
                <a:lnTo>
                  <a:pt x="862964" y="65369"/>
                </a:lnTo>
                <a:lnTo>
                  <a:pt x="879934" y="55175"/>
                </a:lnTo>
                <a:lnTo>
                  <a:pt x="894240" y="51590"/>
                </a:lnTo>
                <a:lnTo>
                  <a:pt x="915697" y="39649"/>
                </a:lnTo>
                <a:lnTo>
                  <a:pt x="923867" y="36672"/>
                </a:lnTo>
                <a:lnTo>
                  <a:pt x="927379" y="35877"/>
                </a:lnTo>
                <a:lnTo>
                  <a:pt x="933821" y="32455"/>
                </a:lnTo>
                <a:lnTo>
                  <a:pt x="936872" y="30209"/>
                </a:lnTo>
                <a:lnTo>
                  <a:pt x="945343" y="27714"/>
                </a:lnTo>
                <a:lnTo>
                  <a:pt x="950269" y="27048"/>
                </a:lnTo>
                <a:lnTo>
                  <a:pt x="958282" y="23769"/>
                </a:lnTo>
                <a:lnTo>
                  <a:pt x="965018" y="20089"/>
                </a:lnTo>
                <a:lnTo>
                  <a:pt x="974166" y="17064"/>
                </a:lnTo>
                <a:lnTo>
                  <a:pt x="984112" y="9878"/>
                </a:lnTo>
                <a:lnTo>
                  <a:pt x="987611" y="9153"/>
                </a:lnTo>
                <a:lnTo>
                  <a:pt x="1007062" y="8582"/>
                </a:lnTo>
                <a:lnTo>
                  <a:pt x="1008560" y="7626"/>
                </a:lnTo>
                <a:lnTo>
                  <a:pt x="1009558" y="6036"/>
                </a:lnTo>
                <a:lnTo>
                  <a:pt x="101155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0"/>
          <p:cNvSpPr/>
          <p:nvPr/>
        </p:nvSpPr>
        <p:spPr>
          <a:xfrm>
            <a:off x="6929437" y="2683192"/>
            <a:ext cx="102475" cy="85716"/>
          </a:xfrm>
          <a:custGeom>
            <a:avLst/>
            <a:gdLst/>
            <a:ahLst/>
            <a:cxnLst/>
            <a:rect l="0" t="0" r="0" b="0"/>
            <a:pathLst>
              <a:path w="102475" h="85716">
                <a:moveTo>
                  <a:pt x="34290" y="0"/>
                </a:moveTo>
                <a:lnTo>
                  <a:pt x="26909" y="0"/>
                </a:lnTo>
                <a:lnTo>
                  <a:pt x="23707" y="2540"/>
                </a:lnTo>
                <a:lnTo>
                  <a:pt x="21520" y="4551"/>
                </a:lnTo>
                <a:lnTo>
                  <a:pt x="20062" y="6844"/>
                </a:lnTo>
                <a:lnTo>
                  <a:pt x="19090" y="9325"/>
                </a:lnTo>
                <a:lnTo>
                  <a:pt x="18441" y="11932"/>
                </a:lnTo>
                <a:lnTo>
                  <a:pt x="17056" y="14622"/>
                </a:lnTo>
                <a:lnTo>
                  <a:pt x="15181" y="17368"/>
                </a:lnTo>
                <a:lnTo>
                  <a:pt x="12978" y="20151"/>
                </a:lnTo>
                <a:lnTo>
                  <a:pt x="11510" y="22959"/>
                </a:lnTo>
                <a:lnTo>
                  <a:pt x="10531" y="25784"/>
                </a:lnTo>
                <a:lnTo>
                  <a:pt x="9878" y="28619"/>
                </a:lnTo>
                <a:lnTo>
                  <a:pt x="8490" y="30509"/>
                </a:lnTo>
                <a:lnTo>
                  <a:pt x="6613" y="31770"/>
                </a:lnTo>
                <a:lnTo>
                  <a:pt x="4409" y="32610"/>
                </a:lnTo>
                <a:lnTo>
                  <a:pt x="2939" y="34122"/>
                </a:lnTo>
                <a:lnTo>
                  <a:pt x="1960" y="36083"/>
                </a:lnTo>
                <a:lnTo>
                  <a:pt x="1306" y="38343"/>
                </a:lnTo>
                <a:lnTo>
                  <a:pt x="870" y="40802"/>
                </a:lnTo>
                <a:lnTo>
                  <a:pt x="581" y="43394"/>
                </a:lnTo>
                <a:lnTo>
                  <a:pt x="388" y="46074"/>
                </a:lnTo>
                <a:lnTo>
                  <a:pt x="258" y="48814"/>
                </a:lnTo>
                <a:lnTo>
                  <a:pt x="115" y="54398"/>
                </a:lnTo>
                <a:lnTo>
                  <a:pt x="34" y="62896"/>
                </a:lnTo>
                <a:lnTo>
                  <a:pt x="975" y="65743"/>
                </a:lnTo>
                <a:lnTo>
                  <a:pt x="2556" y="68594"/>
                </a:lnTo>
                <a:lnTo>
                  <a:pt x="7384" y="75462"/>
                </a:lnTo>
                <a:lnTo>
                  <a:pt x="8733" y="76978"/>
                </a:lnTo>
                <a:lnTo>
                  <a:pt x="15849" y="84385"/>
                </a:lnTo>
                <a:lnTo>
                  <a:pt x="18186" y="84832"/>
                </a:lnTo>
                <a:lnTo>
                  <a:pt x="21649" y="85130"/>
                </a:lnTo>
                <a:lnTo>
                  <a:pt x="29625" y="85460"/>
                </a:lnTo>
                <a:lnTo>
                  <a:pt x="39470" y="85647"/>
                </a:lnTo>
                <a:lnTo>
                  <a:pt x="54221" y="85715"/>
                </a:lnTo>
                <a:lnTo>
                  <a:pt x="57103" y="84766"/>
                </a:lnTo>
                <a:lnTo>
                  <a:pt x="59976" y="83180"/>
                </a:lnTo>
                <a:lnTo>
                  <a:pt x="62844" y="81171"/>
                </a:lnTo>
                <a:lnTo>
                  <a:pt x="65708" y="78879"/>
                </a:lnTo>
                <a:lnTo>
                  <a:pt x="68570" y="76399"/>
                </a:lnTo>
                <a:lnTo>
                  <a:pt x="71431" y="73792"/>
                </a:lnTo>
                <a:lnTo>
                  <a:pt x="77150" y="68357"/>
                </a:lnTo>
                <a:lnTo>
                  <a:pt x="88582" y="57106"/>
                </a:lnTo>
                <a:lnTo>
                  <a:pt x="90488" y="54263"/>
                </a:lnTo>
                <a:lnTo>
                  <a:pt x="91757" y="51415"/>
                </a:lnTo>
                <a:lnTo>
                  <a:pt x="92604" y="48565"/>
                </a:lnTo>
                <a:lnTo>
                  <a:pt x="94121" y="45711"/>
                </a:lnTo>
                <a:lnTo>
                  <a:pt x="96085" y="42857"/>
                </a:lnTo>
                <a:lnTo>
                  <a:pt x="101530" y="35982"/>
                </a:lnTo>
                <a:lnTo>
                  <a:pt x="101977" y="34466"/>
                </a:lnTo>
                <a:lnTo>
                  <a:pt x="102274" y="32502"/>
                </a:lnTo>
                <a:lnTo>
                  <a:pt x="102474" y="30241"/>
                </a:lnTo>
                <a:lnTo>
                  <a:pt x="101653" y="27780"/>
                </a:lnTo>
                <a:lnTo>
                  <a:pt x="100154" y="25188"/>
                </a:lnTo>
                <a:lnTo>
                  <a:pt x="95455" y="18734"/>
                </a:lnTo>
                <a:lnTo>
                  <a:pt x="94117" y="17252"/>
                </a:lnTo>
                <a:lnTo>
                  <a:pt x="90089" y="13065"/>
                </a:lnTo>
                <a:lnTo>
                  <a:pt x="87682" y="11567"/>
                </a:lnTo>
                <a:lnTo>
                  <a:pt x="85125" y="10569"/>
                </a:lnTo>
                <a:lnTo>
                  <a:pt x="82467" y="9904"/>
                </a:lnTo>
                <a:lnTo>
                  <a:pt x="79743" y="9460"/>
                </a:lnTo>
                <a:lnTo>
                  <a:pt x="76974" y="9164"/>
                </a:lnTo>
                <a:lnTo>
                  <a:pt x="74176" y="8967"/>
                </a:lnTo>
                <a:lnTo>
                  <a:pt x="71359" y="8835"/>
                </a:lnTo>
                <a:lnTo>
                  <a:pt x="65687" y="8690"/>
                </a:lnTo>
                <a:lnTo>
                  <a:pt x="44024" y="8583"/>
                </a:lnTo>
                <a:lnTo>
                  <a:pt x="39826" y="9532"/>
                </a:lnTo>
                <a:lnTo>
                  <a:pt x="36076" y="11117"/>
                </a:lnTo>
                <a:lnTo>
                  <a:pt x="32623" y="13126"/>
                </a:lnTo>
                <a:lnTo>
                  <a:pt x="29369" y="14466"/>
                </a:lnTo>
                <a:lnTo>
                  <a:pt x="26247" y="15359"/>
                </a:lnTo>
                <a:lnTo>
                  <a:pt x="23213" y="15954"/>
                </a:lnTo>
                <a:lnTo>
                  <a:pt x="20238" y="17304"/>
                </a:lnTo>
                <a:lnTo>
                  <a:pt x="17302" y="19156"/>
                </a:lnTo>
                <a:lnTo>
                  <a:pt x="14392" y="21343"/>
                </a:lnTo>
                <a:lnTo>
                  <a:pt x="11500" y="22801"/>
                </a:lnTo>
                <a:lnTo>
                  <a:pt x="8619" y="23773"/>
                </a:lnTo>
                <a:lnTo>
                  <a:pt x="505" y="25604"/>
                </a:lnTo>
                <a:lnTo>
                  <a:pt x="225" y="28207"/>
                </a:lnTo>
                <a:lnTo>
                  <a:pt x="0" y="342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1"/>
          <p:cNvSpPr/>
          <p:nvPr/>
        </p:nvSpPr>
        <p:spPr>
          <a:xfrm>
            <a:off x="6337934" y="3077527"/>
            <a:ext cx="85726" cy="120016"/>
          </a:xfrm>
          <a:custGeom>
            <a:avLst/>
            <a:gdLst/>
            <a:ahLst/>
            <a:cxnLst/>
            <a:rect l="0" t="0" r="0" b="0"/>
            <a:pathLst>
              <a:path w="85726" h="120016">
                <a:moveTo>
                  <a:pt x="0" y="0"/>
                </a:moveTo>
                <a:lnTo>
                  <a:pt x="13019" y="13019"/>
                </a:lnTo>
                <a:lnTo>
                  <a:pt x="14395" y="15347"/>
                </a:lnTo>
                <a:lnTo>
                  <a:pt x="15311" y="17851"/>
                </a:lnTo>
                <a:lnTo>
                  <a:pt x="15923" y="20473"/>
                </a:lnTo>
                <a:lnTo>
                  <a:pt x="16330" y="23174"/>
                </a:lnTo>
                <a:lnTo>
                  <a:pt x="16602" y="25927"/>
                </a:lnTo>
                <a:lnTo>
                  <a:pt x="16783" y="28714"/>
                </a:lnTo>
                <a:lnTo>
                  <a:pt x="17857" y="31526"/>
                </a:lnTo>
                <a:lnTo>
                  <a:pt x="19525" y="34352"/>
                </a:lnTo>
                <a:lnTo>
                  <a:pt x="21589" y="37189"/>
                </a:lnTo>
                <a:lnTo>
                  <a:pt x="23918" y="40033"/>
                </a:lnTo>
                <a:lnTo>
                  <a:pt x="26423" y="42881"/>
                </a:lnTo>
                <a:lnTo>
                  <a:pt x="29046" y="45732"/>
                </a:lnTo>
                <a:lnTo>
                  <a:pt x="30794" y="48586"/>
                </a:lnTo>
                <a:lnTo>
                  <a:pt x="31960" y="51441"/>
                </a:lnTo>
                <a:lnTo>
                  <a:pt x="32737" y="54296"/>
                </a:lnTo>
                <a:lnTo>
                  <a:pt x="34207" y="57153"/>
                </a:lnTo>
                <a:lnTo>
                  <a:pt x="36140" y="60009"/>
                </a:lnTo>
                <a:lnTo>
                  <a:pt x="38381" y="62866"/>
                </a:lnTo>
                <a:lnTo>
                  <a:pt x="39875" y="65723"/>
                </a:lnTo>
                <a:lnTo>
                  <a:pt x="40871" y="68581"/>
                </a:lnTo>
                <a:lnTo>
                  <a:pt x="41535" y="71438"/>
                </a:lnTo>
                <a:lnTo>
                  <a:pt x="42930" y="75248"/>
                </a:lnTo>
                <a:lnTo>
                  <a:pt x="44813" y="79693"/>
                </a:lnTo>
                <a:lnTo>
                  <a:pt x="47021" y="84561"/>
                </a:lnTo>
                <a:lnTo>
                  <a:pt x="49445" y="87806"/>
                </a:lnTo>
                <a:lnTo>
                  <a:pt x="52013" y="89970"/>
                </a:lnTo>
                <a:lnTo>
                  <a:pt x="54678" y="91413"/>
                </a:lnTo>
                <a:lnTo>
                  <a:pt x="56455" y="93327"/>
                </a:lnTo>
                <a:lnTo>
                  <a:pt x="57639" y="95555"/>
                </a:lnTo>
                <a:lnTo>
                  <a:pt x="58429" y="97994"/>
                </a:lnTo>
                <a:lnTo>
                  <a:pt x="59908" y="100572"/>
                </a:lnTo>
                <a:lnTo>
                  <a:pt x="61846" y="103243"/>
                </a:lnTo>
                <a:lnTo>
                  <a:pt x="64091" y="105976"/>
                </a:lnTo>
                <a:lnTo>
                  <a:pt x="66540" y="107798"/>
                </a:lnTo>
                <a:lnTo>
                  <a:pt x="69125" y="109013"/>
                </a:lnTo>
                <a:lnTo>
                  <a:pt x="75568" y="110963"/>
                </a:lnTo>
                <a:lnTo>
                  <a:pt x="76096" y="112075"/>
                </a:lnTo>
                <a:lnTo>
                  <a:pt x="76448" y="113769"/>
                </a:lnTo>
                <a:lnTo>
                  <a:pt x="76683" y="115851"/>
                </a:lnTo>
                <a:lnTo>
                  <a:pt x="77792" y="117239"/>
                </a:lnTo>
                <a:lnTo>
                  <a:pt x="79485" y="118164"/>
                </a:lnTo>
                <a:lnTo>
                  <a:pt x="85725" y="1200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2"/>
          <p:cNvSpPr/>
          <p:nvPr/>
        </p:nvSpPr>
        <p:spPr>
          <a:xfrm>
            <a:off x="6432232" y="3008957"/>
            <a:ext cx="171451" cy="145724"/>
          </a:xfrm>
          <a:custGeom>
            <a:avLst/>
            <a:gdLst/>
            <a:ahLst/>
            <a:cxnLst/>
            <a:rect l="0" t="0" r="0" b="0"/>
            <a:pathLst>
              <a:path w="171451" h="145724">
                <a:moveTo>
                  <a:pt x="0" y="42853"/>
                </a:moveTo>
                <a:lnTo>
                  <a:pt x="7381" y="42853"/>
                </a:lnTo>
                <a:lnTo>
                  <a:pt x="7778" y="41900"/>
                </a:lnTo>
                <a:lnTo>
                  <a:pt x="8219" y="38302"/>
                </a:lnTo>
                <a:lnTo>
                  <a:pt x="9290" y="36961"/>
                </a:lnTo>
                <a:lnTo>
                  <a:pt x="10956" y="36067"/>
                </a:lnTo>
                <a:lnTo>
                  <a:pt x="13019" y="35472"/>
                </a:lnTo>
                <a:lnTo>
                  <a:pt x="17851" y="32270"/>
                </a:lnTo>
                <a:lnTo>
                  <a:pt x="20473" y="30082"/>
                </a:lnTo>
                <a:lnTo>
                  <a:pt x="23173" y="28624"/>
                </a:lnTo>
                <a:lnTo>
                  <a:pt x="25927" y="27652"/>
                </a:lnTo>
                <a:lnTo>
                  <a:pt x="28715" y="27004"/>
                </a:lnTo>
                <a:lnTo>
                  <a:pt x="32478" y="25619"/>
                </a:lnTo>
                <a:lnTo>
                  <a:pt x="36892" y="23744"/>
                </a:lnTo>
                <a:lnTo>
                  <a:pt x="41740" y="21541"/>
                </a:lnTo>
                <a:lnTo>
                  <a:pt x="45924" y="19120"/>
                </a:lnTo>
                <a:lnTo>
                  <a:pt x="49666" y="16553"/>
                </a:lnTo>
                <a:lnTo>
                  <a:pt x="53114" y="13890"/>
                </a:lnTo>
                <a:lnTo>
                  <a:pt x="56364" y="12114"/>
                </a:lnTo>
                <a:lnTo>
                  <a:pt x="59484" y="10930"/>
                </a:lnTo>
                <a:lnTo>
                  <a:pt x="62516" y="10141"/>
                </a:lnTo>
                <a:lnTo>
                  <a:pt x="65490" y="9615"/>
                </a:lnTo>
                <a:lnTo>
                  <a:pt x="68425" y="9264"/>
                </a:lnTo>
                <a:lnTo>
                  <a:pt x="71334" y="9030"/>
                </a:lnTo>
                <a:lnTo>
                  <a:pt x="74226" y="7922"/>
                </a:lnTo>
                <a:lnTo>
                  <a:pt x="77107" y="6231"/>
                </a:lnTo>
                <a:lnTo>
                  <a:pt x="79979" y="4150"/>
                </a:lnTo>
                <a:lnTo>
                  <a:pt x="82847" y="2764"/>
                </a:lnTo>
                <a:lnTo>
                  <a:pt x="85712" y="1839"/>
                </a:lnTo>
                <a:lnTo>
                  <a:pt x="88573" y="1223"/>
                </a:lnTo>
                <a:lnTo>
                  <a:pt x="92387" y="812"/>
                </a:lnTo>
                <a:lnTo>
                  <a:pt x="96833" y="538"/>
                </a:lnTo>
                <a:lnTo>
                  <a:pt x="108557" y="98"/>
                </a:lnTo>
                <a:lnTo>
                  <a:pt x="115138" y="22"/>
                </a:lnTo>
                <a:lnTo>
                  <a:pt x="123121" y="0"/>
                </a:lnTo>
                <a:lnTo>
                  <a:pt x="125896" y="949"/>
                </a:lnTo>
                <a:lnTo>
                  <a:pt x="128698" y="2534"/>
                </a:lnTo>
                <a:lnTo>
                  <a:pt x="131519" y="4544"/>
                </a:lnTo>
                <a:lnTo>
                  <a:pt x="134351" y="5883"/>
                </a:lnTo>
                <a:lnTo>
                  <a:pt x="137193" y="6776"/>
                </a:lnTo>
                <a:lnTo>
                  <a:pt x="140039" y="7372"/>
                </a:lnTo>
                <a:lnTo>
                  <a:pt x="141937" y="8721"/>
                </a:lnTo>
                <a:lnTo>
                  <a:pt x="143203" y="10573"/>
                </a:lnTo>
                <a:lnTo>
                  <a:pt x="144046" y="12761"/>
                </a:lnTo>
                <a:lnTo>
                  <a:pt x="145561" y="14219"/>
                </a:lnTo>
                <a:lnTo>
                  <a:pt x="147523" y="15191"/>
                </a:lnTo>
                <a:lnTo>
                  <a:pt x="149784" y="15839"/>
                </a:lnTo>
                <a:lnTo>
                  <a:pt x="151290" y="17223"/>
                </a:lnTo>
                <a:lnTo>
                  <a:pt x="152296" y="19099"/>
                </a:lnTo>
                <a:lnTo>
                  <a:pt x="152966" y="21302"/>
                </a:lnTo>
                <a:lnTo>
                  <a:pt x="153412" y="24676"/>
                </a:lnTo>
                <a:lnTo>
                  <a:pt x="153710" y="28830"/>
                </a:lnTo>
                <a:lnTo>
                  <a:pt x="154040" y="37573"/>
                </a:lnTo>
                <a:lnTo>
                  <a:pt x="154188" y="44633"/>
                </a:lnTo>
                <a:lnTo>
                  <a:pt x="155179" y="47850"/>
                </a:lnTo>
                <a:lnTo>
                  <a:pt x="156793" y="50947"/>
                </a:lnTo>
                <a:lnTo>
                  <a:pt x="158821" y="53963"/>
                </a:lnTo>
                <a:lnTo>
                  <a:pt x="160174" y="56927"/>
                </a:lnTo>
                <a:lnTo>
                  <a:pt x="161074" y="59856"/>
                </a:lnTo>
                <a:lnTo>
                  <a:pt x="161676" y="62760"/>
                </a:lnTo>
                <a:lnTo>
                  <a:pt x="162077" y="66602"/>
                </a:lnTo>
                <a:lnTo>
                  <a:pt x="162343" y="71068"/>
                </a:lnTo>
                <a:lnTo>
                  <a:pt x="162522" y="75950"/>
                </a:lnTo>
                <a:lnTo>
                  <a:pt x="163593" y="80158"/>
                </a:lnTo>
                <a:lnTo>
                  <a:pt x="165259" y="83915"/>
                </a:lnTo>
                <a:lnTo>
                  <a:pt x="167323" y="87373"/>
                </a:lnTo>
                <a:lnTo>
                  <a:pt x="168699" y="90630"/>
                </a:lnTo>
                <a:lnTo>
                  <a:pt x="169616" y="93754"/>
                </a:lnTo>
                <a:lnTo>
                  <a:pt x="170227" y="96790"/>
                </a:lnTo>
                <a:lnTo>
                  <a:pt x="170635" y="100718"/>
                </a:lnTo>
                <a:lnTo>
                  <a:pt x="170906" y="105242"/>
                </a:lnTo>
                <a:lnTo>
                  <a:pt x="171343" y="117089"/>
                </a:lnTo>
                <a:lnTo>
                  <a:pt x="171419" y="123692"/>
                </a:lnTo>
                <a:lnTo>
                  <a:pt x="171450" y="14572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3"/>
          <p:cNvSpPr/>
          <p:nvPr/>
        </p:nvSpPr>
        <p:spPr>
          <a:xfrm>
            <a:off x="5917882" y="1920239"/>
            <a:ext cx="1174434" cy="1243014"/>
          </a:xfrm>
          <a:custGeom>
            <a:avLst/>
            <a:gdLst/>
            <a:ahLst/>
            <a:cxnLst/>
            <a:rect l="0" t="0" r="0" b="0"/>
            <a:pathLst>
              <a:path w="1174434" h="1243014">
                <a:moveTo>
                  <a:pt x="0" y="1243013"/>
                </a:moveTo>
                <a:lnTo>
                  <a:pt x="4551" y="1243013"/>
                </a:lnTo>
                <a:lnTo>
                  <a:pt x="6844" y="1242061"/>
                </a:lnTo>
                <a:lnTo>
                  <a:pt x="15600" y="1235632"/>
                </a:lnTo>
                <a:lnTo>
                  <a:pt x="29875" y="1221701"/>
                </a:lnTo>
                <a:lnTo>
                  <a:pt x="31347" y="1219280"/>
                </a:lnTo>
                <a:lnTo>
                  <a:pt x="38453" y="1201200"/>
                </a:lnTo>
                <a:lnTo>
                  <a:pt x="46107" y="1189878"/>
                </a:lnTo>
                <a:lnTo>
                  <a:pt x="60059" y="1172046"/>
                </a:lnTo>
                <a:lnTo>
                  <a:pt x="68595" y="1159121"/>
                </a:lnTo>
                <a:lnTo>
                  <a:pt x="77157" y="1146719"/>
                </a:lnTo>
                <a:lnTo>
                  <a:pt x="80013" y="1141669"/>
                </a:lnTo>
                <a:lnTo>
                  <a:pt x="88266" y="1133519"/>
                </a:lnTo>
                <a:lnTo>
                  <a:pt x="93134" y="1130012"/>
                </a:lnTo>
                <a:lnTo>
                  <a:pt x="101083" y="1121036"/>
                </a:lnTo>
                <a:lnTo>
                  <a:pt x="117875" y="1095117"/>
                </a:lnTo>
                <a:lnTo>
                  <a:pt x="131552" y="1083093"/>
                </a:lnTo>
                <a:lnTo>
                  <a:pt x="145189" y="1062446"/>
                </a:lnTo>
                <a:lnTo>
                  <a:pt x="152159" y="1051318"/>
                </a:lnTo>
                <a:lnTo>
                  <a:pt x="182018" y="1011541"/>
                </a:lnTo>
                <a:lnTo>
                  <a:pt x="195219" y="994406"/>
                </a:lnTo>
                <a:lnTo>
                  <a:pt x="207703" y="977264"/>
                </a:lnTo>
                <a:lnTo>
                  <a:pt x="237662" y="942975"/>
                </a:lnTo>
                <a:lnTo>
                  <a:pt x="250441" y="925831"/>
                </a:lnTo>
                <a:lnTo>
                  <a:pt x="280514" y="891541"/>
                </a:lnTo>
                <a:lnTo>
                  <a:pt x="293300" y="874396"/>
                </a:lnTo>
                <a:lnTo>
                  <a:pt x="325916" y="840106"/>
                </a:lnTo>
                <a:lnTo>
                  <a:pt x="348647" y="812695"/>
                </a:lnTo>
                <a:lnTo>
                  <a:pt x="375527" y="774736"/>
                </a:lnTo>
                <a:lnTo>
                  <a:pt x="403065" y="743315"/>
                </a:lnTo>
                <a:lnTo>
                  <a:pt x="415360" y="728507"/>
                </a:lnTo>
                <a:lnTo>
                  <a:pt x="450303" y="697586"/>
                </a:lnTo>
                <a:lnTo>
                  <a:pt x="485671" y="662972"/>
                </a:lnTo>
                <a:lnTo>
                  <a:pt x="494619" y="648984"/>
                </a:lnTo>
                <a:lnTo>
                  <a:pt x="502723" y="634195"/>
                </a:lnTo>
                <a:lnTo>
                  <a:pt x="534586" y="597454"/>
                </a:lnTo>
                <a:lnTo>
                  <a:pt x="631508" y="500063"/>
                </a:lnTo>
                <a:lnTo>
                  <a:pt x="658417" y="465773"/>
                </a:lnTo>
                <a:lnTo>
                  <a:pt x="691619" y="431483"/>
                </a:lnTo>
                <a:lnTo>
                  <a:pt x="725814" y="397193"/>
                </a:lnTo>
                <a:lnTo>
                  <a:pt x="752715" y="362903"/>
                </a:lnTo>
                <a:lnTo>
                  <a:pt x="774618" y="340996"/>
                </a:lnTo>
                <a:lnTo>
                  <a:pt x="802989" y="318849"/>
                </a:lnTo>
                <a:lnTo>
                  <a:pt x="824752" y="293849"/>
                </a:lnTo>
                <a:lnTo>
                  <a:pt x="846174" y="275956"/>
                </a:lnTo>
                <a:lnTo>
                  <a:pt x="862859" y="255029"/>
                </a:lnTo>
                <a:lnTo>
                  <a:pt x="877115" y="242993"/>
                </a:lnTo>
                <a:lnTo>
                  <a:pt x="888748" y="228737"/>
                </a:lnTo>
                <a:lnTo>
                  <a:pt x="903836" y="218058"/>
                </a:lnTo>
                <a:lnTo>
                  <a:pt x="914785" y="211850"/>
                </a:lnTo>
                <a:lnTo>
                  <a:pt x="923461" y="203376"/>
                </a:lnTo>
                <a:lnTo>
                  <a:pt x="927108" y="198449"/>
                </a:lnTo>
                <a:lnTo>
                  <a:pt x="936240" y="190435"/>
                </a:lnTo>
                <a:lnTo>
                  <a:pt x="941343" y="186964"/>
                </a:lnTo>
                <a:lnTo>
                  <a:pt x="949553" y="178028"/>
                </a:lnTo>
                <a:lnTo>
                  <a:pt x="962584" y="161320"/>
                </a:lnTo>
                <a:lnTo>
                  <a:pt x="996405" y="134671"/>
                </a:lnTo>
                <a:lnTo>
                  <a:pt x="1026539" y="105965"/>
                </a:lnTo>
                <a:lnTo>
                  <a:pt x="1050743" y="88604"/>
                </a:lnTo>
                <a:lnTo>
                  <a:pt x="1069586" y="71440"/>
                </a:lnTo>
                <a:lnTo>
                  <a:pt x="1083148" y="63818"/>
                </a:lnTo>
                <a:lnTo>
                  <a:pt x="1093621" y="60185"/>
                </a:lnTo>
                <a:lnTo>
                  <a:pt x="1102758" y="53499"/>
                </a:lnTo>
                <a:lnTo>
                  <a:pt x="1137284" y="20950"/>
                </a:lnTo>
                <a:lnTo>
                  <a:pt x="1143000" y="18836"/>
                </a:lnTo>
                <a:lnTo>
                  <a:pt x="1144905" y="17320"/>
                </a:lnTo>
                <a:lnTo>
                  <a:pt x="1146175" y="15357"/>
                </a:lnTo>
                <a:lnTo>
                  <a:pt x="1147021" y="13096"/>
                </a:lnTo>
                <a:lnTo>
                  <a:pt x="1148539" y="11588"/>
                </a:lnTo>
                <a:lnTo>
                  <a:pt x="1150502" y="10583"/>
                </a:lnTo>
                <a:lnTo>
                  <a:pt x="1155225" y="9466"/>
                </a:lnTo>
                <a:lnTo>
                  <a:pt x="1160499" y="8970"/>
                </a:lnTo>
                <a:lnTo>
                  <a:pt x="1162286" y="7885"/>
                </a:lnTo>
                <a:lnTo>
                  <a:pt x="1163478" y="6210"/>
                </a:lnTo>
                <a:lnTo>
                  <a:pt x="1165859" y="3"/>
                </a:lnTo>
                <a:lnTo>
                  <a:pt x="1165860" y="0"/>
                </a:lnTo>
                <a:lnTo>
                  <a:pt x="117443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4"/>
          <p:cNvSpPr/>
          <p:nvPr/>
        </p:nvSpPr>
        <p:spPr>
          <a:xfrm>
            <a:off x="6097904" y="2323297"/>
            <a:ext cx="212982" cy="171301"/>
          </a:xfrm>
          <a:custGeom>
            <a:avLst/>
            <a:gdLst/>
            <a:ahLst/>
            <a:cxnLst/>
            <a:rect l="0" t="0" r="0" b="0"/>
            <a:pathLst>
              <a:path w="212982" h="171301">
                <a:moveTo>
                  <a:pt x="0" y="111292"/>
                </a:moveTo>
                <a:lnTo>
                  <a:pt x="7382" y="103912"/>
                </a:lnTo>
                <a:lnTo>
                  <a:pt x="8043" y="100710"/>
                </a:lnTo>
                <a:lnTo>
                  <a:pt x="8220" y="98522"/>
                </a:lnTo>
                <a:lnTo>
                  <a:pt x="9290" y="96111"/>
                </a:lnTo>
                <a:lnTo>
                  <a:pt x="13019" y="90893"/>
                </a:lnTo>
                <a:lnTo>
                  <a:pt x="14395" y="88168"/>
                </a:lnTo>
                <a:lnTo>
                  <a:pt x="15312" y="85399"/>
                </a:lnTo>
                <a:lnTo>
                  <a:pt x="15923" y="82600"/>
                </a:lnTo>
                <a:lnTo>
                  <a:pt x="16330" y="78829"/>
                </a:lnTo>
                <a:lnTo>
                  <a:pt x="16603" y="74410"/>
                </a:lnTo>
                <a:lnTo>
                  <a:pt x="16784" y="69559"/>
                </a:lnTo>
                <a:lnTo>
                  <a:pt x="17857" y="65373"/>
                </a:lnTo>
                <a:lnTo>
                  <a:pt x="19524" y="61629"/>
                </a:lnTo>
                <a:lnTo>
                  <a:pt x="21589" y="58181"/>
                </a:lnTo>
                <a:lnTo>
                  <a:pt x="24870" y="53978"/>
                </a:lnTo>
                <a:lnTo>
                  <a:pt x="28963" y="49270"/>
                </a:lnTo>
                <a:lnTo>
                  <a:pt x="37638" y="39912"/>
                </a:lnTo>
                <a:lnTo>
                  <a:pt x="47877" y="29288"/>
                </a:lnTo>
                <a:lnTo>
                  <a:pt x="53981" y="23094"/>
                </a:lnTo>
                <a:lnTo>
                  <a:pt x="57895" y="20108"/>
                </a:lnTo>
                <a:lnTo>
                  <a:pt x="62409" y="17166"/>
                </a:lnTo>
                <a:lnTo>
                  <a:pt x="67324" y="14251"/>
                </a:lnTo>
                <a:lnTo>
                  <a:pt x="71553" y="11356"/>
                </a:lnTo>
                <a:lnTo>
                  <a:pt x="75325" y="8473"/>
                </a:lnTo>
                <a:lnTo>
                  <a:pt x="78792" y="5599"/>
                </a:lnTo>
                <a:lnTo>
                  <a:pt x="85184" y="2405"/>
                </a:lnTo>
                <a:lnTo>
                  <a:pt x="91200" y="986"/>
                </a:lnTo>
                <a:lnTo>
                  <a:pt x="97049" y="355"/>
                </a:lnTo>
                <a:lnTo>
                  <a:pt x="101146" y="0"/>
                </a:lnTo>
                <a:lnTo>
                  <a:pt x="104644" y="2456"/>
                </a:lnTo>
                <a:lnTo>
                  <a:pt x="106910" y="4445"/>
                </a:lnTo>
                <a:lnTo>
                  <a:pt x="108421" y="6724"/>
                </a:lnTo>
                <a:lnTo>
                  <a:pt x="110100" y="11795"/>
                </a:lnTo>
                <a:lnTo>
                  <a:pt x="111501" y="14481"/>
                </a:lnTo>
                <a:lnTo>
                  <a:pt x="113386" y="17224"/>
                </a:lnTo>
                <a:lnTo>
                  <a:pt x="115596" y="20005"/>
                </a:lnTo>
                <a:lnTo>
                  <a:pt x="117069" y="22812"/>
                </a:lnTo>
                <a:lnTo>
                  <a:pt x="118051" y="25635"/>
                </a:lnTo>
                <a:lnTo>
                  <a:pt x="118706" y="28470"/>
                </a:lnTo>
                <a:lnTo>
                  <a:pt x="118190" y="31313"/>
                </a:lnTo>
                <a:lnTo>
                  <a:pt x="116893" y="34160"/>
                </a:lnTo>
                <a:lnTo>
                  <a:pt x="115077" y="37011"/>
                </a:lnTo>
                <a:lnTo>
                  <a:pt x="113866" y="40817"/>
                </a:lnTo>
                <a:lnTo>
                  <a:pt x="113058" y="45259"/>
                </a:lnTo>
                <a:lnTo>
                  <a:pt x="112520" y="50125"/>
                </a:lnTo>
                <a:lnTo>
                  <a:pt x="112161" y="54322"/>
                </a:lnTo>
                <a:lnTo>
                  <a:pt x="111922" y="58072"/>
                </a:lnTo>
                <a:lnTo>
                  <a:pt x="111762" y="61525"/>
                </a:lnTo>
                <a:lnTo>
                  <a:pt x="110703" y="64779"/>
                </a:lnTo>
                <a:lnTo>
                  <a:pt x="109045" y="67901"/>
                </a:lnTo>
                <a:lnTo>
                  <a:pt x="106987" y="70935"/>
                </a:lnTo>
                <a:lnTo>
                  <a:pt x="105615" y="73910"/>
                </a:lnTo>
                <a:lnTo>
                  <a:pt x="104700" y="76846"/>
                </a:lnTo>
                <a:lnTo>
                  <a:pt x="103232" y="83851"/>
                </a:lnTo>
                <a:lnTo>
                  <a:pt x="103031" y="87349"/>
                </a:lnTo>
                <a:lnTo>
                  <a:pt x="102880" y="93750"/>
                </a:lnTo>
                <a:lnTo>
                  <a:pt x="107424" y="94030"/>
                </a:lnTo>
                <a:lnTo>
                  <a:pt x="108764" y="93116"/>
                </a:lnTo>
                <a:lnTo>
                  <a:pt x="109657" y="91555"/>
                </a:lnTo>
                <a:lnTo>
                  <a:pt x="110253" y="89562"/>
                </a:lnTo>
                <a:lnTo>
                  <a:pt x="111602" y="88233"/>
                </a:lnTo>
                <a:lnTo>
                  <a:pt x="113454" y="87347"/>
                </a:lnTo>
                <a:lnTo>
                  <a:pt x="115641" y="86757"/>
                </a:lnTo>
                <a:lnTo>
                  <a:pt x="120611" y="83560"/>
                </a:lnTo>
                <a:lnTo>
                  <a:pt x="125995" y="78965"/>
                </a:lnTo>
                <a:lnTo>
                  <a:pt x="131564" y="73747"/>
                </a:lnTo>
                <a:lnTo>
                  <a:pt x="145749" y="59805"/>
                </a:lnTo>
                <a:lnTo>
                  <a:pt x="148601" y="56965"/>
                </a:lnTo>
                <a:lnTo>
                  <a:pt x="151455" y="55072"/>
                </a:lnTo>
                <a:lnTo>
                  <a:pt x="157166" y="52968"/>
                </a:lnTo>
                <a:lnTo>
                  <a:pt x="160975" y="52407"/>
                </a:lnTo>
                <a:lnTo>
                  <a:pt x="165419" y="52033"/>
                </a:lnTo>
                <a:lnTo>
                  <a:pt x="174485" y="51618"/>
                </a:lnTo>
                <a:lnTo>
                  <a:pt x="186549" y="51329"/>
                </a:lnTo>
                <a:lnTo>
                  <a:pt x="192540" y="51298"/>
                </a:lnTo>
                <a:lnTo>
                  <a:pt x="195035" y="52246"/>
                </a:lnTo>
                <a:lnTo>
                  <a:pt x="200347" y="55840"/>
                </a:lnTo>
                <a:lnTo>
                  <a:pt x="205628" y="60016"/>
                </a:lnTo>
                <a:lnTo>
                  <a:pt x="209818" y="64056"/>
                </a:lnTo>
                <a:lnTo>
                  <a:pt x="211317" y="67419"/>
                </a:lnTo>
                <a:lnTo>
                  <a:pt x="212315" y="71566"/>
                </a:lnTo>
                <a:lnTo>
                  <a:pt x="212981" y="76236"/>
                </a:lnTo>
                <a:lnTo>
                  <a:pt x="212473" y="80301"/>
                </a:lnTo>
                <a:lnTo>
                  <a:pt x="211181" y="83964"/>
                </a:lnTo>
                <a:lnTo>
                  <a:pt x="209367" y="87359"/>
                </a:lnTo>
                <a:lnTo>
                  <a:pt x="208159" y="90574"/>
                </a:lnTo>
                <a:lnTo>
                  <a:pt x="207352" y="93670"/>
                </a:lnTo>
                <a:lnTo>
                  <a:pt x="206815" y="96687"/>
                </a:lnTo>
                <a:lnTo>
                  <a:pt x="204552" y="100603"/>
                </a:lnTo>
                <a:lnTo>
                  <a:pt x="201138" y="105119"/>
                </a:lnTo>
                <a:lnTo>
                  <a:pt x="196957" y="110034"/>
                </a:lnTo>
                <a:lnTo>
                  <a:pt x="194170" y="114264"/>
                </a:lnTo>
                <a:lnTo>
                  <a:pt x="192312" y="118036"/>
                </a:lnTo>
                <a:lnTo>
                  <a:pt x="191074" y="121503"/>
                </a:lnTo>
                <a:lnTo>
                  <a:pt x="189295" y="124767"/>
                </a:lnTo>
                <a:lnTo>
                  <a:pt x="187157" y="127896"/>
                </a:lnTo>
                <a:lnTo>
                  <a:pt x="184779" y="130934"/>
                </a:lnTo>
                <a:lnTo>
                  <a:pt x="182241" y="133912"/>
                </a:lnTo>
                <a:lnTo>
                  <a:pt x="179596" y="136849"/>
                </a:lnTo>
                <a:lnTo>
                  <a:pt x="174118" y="142654"/>
                </a:lnTo>
                <a:lnTo>
                  <a:pt x="168509" y="148408"/>
                </a:lnTo>
                <a:lnTo>
                  <a:pt x="164727" y="151276"/>
                </a:lnTo>
                <a:lnTo>
                  <a:pt x="160301" y="154141"/>
                </a:lnTo>
                <a:lnTo>
                  <a:pt x="148611" y="161031"/>
                </a:lnTo>
                <a:lnTo>
                  <a:pt x="144472" y="164514"/>
                </a:lnTo>
                <a:lnTo>
                  <a:pt x="138605" y="169960"/>
                </a:lnTo>
                <a:lnTo>
                  <a:pt x="137171" y="170406"/>
                </a:lnTo>
                <a:lnTo>
                  <a:pt x="130566" y="171123"/>
                </a:lnTo>
                <a:lnTo>
                  <a:pt x="128588" y="1713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5"/>
          <p:cNvSpPr/>
          <p:nvPr/>
        </p:nvSpPr>
        <p:spPr>
          <a:xfrm>
            <a:off x="6277927" y="2211705"/>
            <a:ext cx="171063" cy="128553"/>
          </a:xfrm>
          <a:custGeom>
            <a:avLst/>
            <a:gdLst/>
            <a:ahLst/>
            <a:cxnLst/>
            <a:rect l="0" t="0" r="0" b="0"/>
            <a:pathLst>
              <a:path w="171063" h="128553">
                <a:moveTo>
                  <a:pt x="60007" y="0"/>
                </a:moveTo>
                <a:lnTo>
                  <a:pt x="60007" y="20151"/>
                </a:lnTo>
                <a:lnTo>
                  <a:pt x="59055" y="22959"/>
                </a:lnTo>
                <a:lnTo>
                  <a:pt x="57468" y="25783"/>
                </a:lnTo>
                <a:lnTo>
                  <a:pt x="55457" y="28619"/>
                </a:lnTo>
                <a:lnTo>
                  <a:pt x="54116" y="31461"/>
                </a:lnTo>
                <a:lnTo>
                  <a:pt x="53222" y="34309"/>
                </a:lnTo>
                <a:lnTo>
                  <a:pt x="52626" y="37160"/>
                </a:lnTo>
                <a:lnTo>
                  <a:pt x="52229" y="40013"/>
                </a:lnTo>
                <a:lnTo>
                  <a:pt x="51964" y="42868"/>
                </a:lnTo>
                <a:lnTo>
                  <a:pt x="51788" y="45724"/>
                </a:lnTo>
                <a:lnTo>
                  <a:pt x="51592" y="53976"/>
                </a:lnTo>
                <a:lnTo>
                  <a:pt x="51435" y="105718"/>
                </a:lnTo>
                <a:lnTo>
                  <a:pt x="52388" y="108578"/>
                </a:lnTo>
                <a:lnTo>
                  <a:pt x="53975" y="111438"/>
                </a:lnTo>
                <a:lnTo>
                  <a:pt x="55986" y="114297"/>
                </a:lnTo>
                <a:lnTo>
                  <a:pt x="58279" y="116203"/>
                </a:lnTo>
                <a:lnTo>
                  <a:pt x="60760" y="117473"/>
                </a:lnTo>
                <a:lnTo>
                  <a:pt x="63366" y="118320"/>
                </a:lnTo>
                <a:lnTo>
                  <a:pt x="66057" y="119838"/>
                </a:lnTo>
                <a:lnTo>
                  <a:pt x="68803" y="121802"/>
                </a:lnTo>
                <a:lnTo>
                  <a:pt x="71586" y="124064"/>
                </a:lnTo>
                <a:lnTo>
                  <a:pt x="74394" y="125571"/>
                </a:lnTo>
                <a:lnTo>
                  <a:pt x="77219" y="126577"/>
                </a:lnTo>
                <a:lnTo>
                  <a:pt x="80054" y="127247"/>
                </a:lnTo>
                <a:lnTo>
                  <a:pt x="82897" y="127693"/>
                </a:lnTo>
                <a:lnTo>
                  <a:pt x="85745" y="127991"/>
                </a:lnTo>
                <a:lnTo>
                  <a:pt x="88596" y="128190"/>
                </a:lnTo>
                <a:lnTo>
                  <a:pt x="91448" y="128322"/>
                </a:lnTo>
                <a:lnTo>
                  <a:pt x="97159" y="128469"/>
                </a:lnTo>
                <a:lnTo>
                  <a:pt x="105729" y="128552"/>
                </a:lnTo>
                <a:lnTo>
                  <a:pt x="108586" y="127611"/>
                </a:lnTo>
                <a:lnTo>
                  <a:pt x="111443" y="126032"/>
                </a:lnTo>
                <a:lnTo>
                  <a:pt x="114301" y="124026"/>
                </a:lnTo>
                <a:lnTo>
                  <a:pt x="117158" y="122689"/>
                </a:lnTo>
                <a:lnTo>
                  <a:pt x="120015" y="121797"/>
                </a:lnTo>
                <a:lnTo>
                  <a:pt x="122873" y="121203"/>
                </a:lnTo>
                <a:lnTo>
                  <a:pt x="125730" y="119855"/>
                </a:lnTo>
                <a:lnTo>
                  <a:pt x="128588" y="118003"/>
                </a:lnTo>
                <a:lnTo>
                  <a:pt x="131445" y="115816"/>
                </a:lnTo>
                <a:lnTo>
                  <a:pt x="134303" y="113405"/>
                </a:lnTo>
                <a:lnTo>
                  <a:pt x="137160" y="110846"/>
                </a:lnTo>
                <a:lnTo>
                  <a:pt x="142875" y="105462"/>
                </a:lnTo>
                <a:lnTo>
                  <a:pt x="148590" y="99894"/>
                </a:lnTo>
                <a:lnTo>
                  <a:pt x="150495" y="97076"/>
                </a:lnTo>
                <a:lnTo>
                  <a:pt x="151765" y="94245"/>
                </a:lnTo>
                <a:lnTo>
                  <a:pt x="152612" y="91405"/>
                </a:lnTo>
                <a:lnTo>
                  <a:pt x="154129" y="88559"/>
                </a:lnTo>
                <a:lnTo>
                  <a:pt x="156092" y="85709"/>
                </a:lnTo>
                <a:lnTo>
                  <a:pt x="158354" y="82857"/>
                </a:lnTo>
                <a:lnTo>
                  <a:pt x="159862" y="80002"/>
                </a:lnTo>
                <a:lnTo>
                  <a:pt x="160867" y="77147"/>
                </a:lnTo>
                <a:lnTo>
                  <a:pt x="161537" y="74292"/>
                </a:lnTo>
                <a:lnTo>
                  <a:pt x="162937" y="70483"/>
                </a:lnTo>
                <a:lnTo>
                  <a:pt x="164822" y="66038"/>
                </a:lnTo>
                <a:lnTo>
                  <a:pt x="167031" y="61170"/>
                </a:lnTo>
                <a:lnTo>
                  <a:pt x="168504" y="56973"/>
                </a:lnTo>
                <a:lnTo>
                  <a:pt x="169486" y="53222"/>
                </a:lnTo>
                <a:lnTo>
                  <a:pt x="170141" y="49768"/>
                </a:lnTo>
                <a:lnTo>
                  <a:pt x="170577" y="46514"/>
                </a:lnTo>
                <a:lnTo>
                  <a:pt x="170868" y="43392"/>
                </a:lnTo>
                <a:lnTo>
                  <a:pt x="171062" y="40358"/>
                </a:lnTo>
                <a:lnTo>
                  <a:pt x="170239" y="36430"/>
                </a:lnTo>
                <a:lnTo>
                  <a:pt x="168738" y="31907"/>
                </a:lnTo>
                <a:lnTo>
                  <a:pt x="166785" y="26986"/>
                </a:lnTo>
                <a:lnTo>
                  <a:pt x="165482" y="22753"/>
                </a:lnTo>
                <a:lnTo>
                  <a:pt x="164614" y="18978"/>
                </a:lnTo>
                <a:lnTo>
                  <a:pt x="164035" y="15510"/>
                </a:lnTo>
                <a:lnTo>
                  <a:pt x="162696" y="13197"/>
                </a:lnTo>
                <a:lnTo>
                  <a:pt x="160852" y="11655"/>
                </a:lnTo>
                <a:lnTo>
                  <a:pt x="158670" y="10627"/>
                </a:lnTo>
                <a:lnTo>
                  <a:pt x="153705" y="6946"/>
                </a:lnTo>
                <a:lnTo>
                  <a:pt x="151048" y="4630"/>
                </a:lnTo>
                <a:lnTo>
                  <a:pt x="148324" y="3087"/>
                </a:lnTo>
                <a:lnTo>
                  <a:pt x="145554" y="2058"/>
                </a:lnTo>
                <a:lnTo>
                  <a:pt x="142757" y="1372"/>
                </a:lnTo>
                <a:lnTo>
                  <a:pt x="139939" y="914"/>
                </a:lnTo>
                <a:lnTo>
                  <a:pt x="137108" y="609"/>
                </a:lnTo>
                <a:lnTo>
                  <a:pt x="134268" y="406"/>
                </a:lnTo>
                <a:lnTo>
                  <a:pt x="123492" y="180"/>
                </a:lnTo>
                <a:lnTo>
                  <a:pt x="116618" y="120"/>
                </a:lnTo>
                <a:lnTo>
                  <a:pt x="110130" y="1032"/>
                </a:lnTo>
                <a:lnTo>
                  <a:pt x="103900" y="2593"/>
                </a:lnTo>
                <a:lnTo>
                  <a:pt x="97842" y="4586"/>
                </a:lnTo>
                <a:lnTo>
                  <a:pt x="91898" y="6867"/>
                </a:lnTo>
                <a:lnTo>
                  <a:pt x="86031" y="9341"/>
                </a:lnTo>
                <a:lnTo>
                  <a:pt x="80213" y="11942"/>
                </a:lnTo>
                <a:lnTo>
                  <a:pt x="68670" y="17372"/>
                </a:lnTo>
                <a:lnTo>
                  <a:pt x="62925" y="20154"/>
                </a:lnTo>
                <a:lnTo>
                  <a:pt x="56238" y="22961"/>
                </a:lnTo>
                <a:lnTo>
                  <a:pt x="48922" y="25784"/>
                </a:lnTo>
                <a:lnTo>
                  <a:pt x="41187" y="28620"/>
                </a:lnTo>
                <a:lnTo>
                  <a:pt x="34126" y="31462"/>
                </a:lnTo>
                <a:lnTo>
                  <a:pt x="27513" y="34310"/>
                </a:lnTo>
                <a:lnTo>
                  <a:pt x="21200" y="37161"/>
                </a:lnTo>
                <a:lnTo>
                  <a:pt x="16038" y="40013"/>
                </a:lnTo>
                <a:lnTo>
                  <a:pt x="11644" y="42868"/>
                </a:lnTo>
                <a:lnTo>
                  <a:pt x="0" y="5143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6"/>
          <p:cNvSpPr/>
          <p:nvPr/>
        </p:nvSpPr>
        <p:spPr>
          <a:xfrm>
            <a:off x="6509384" y="2494597"/>
            <a:ext cx="505778" cy="248604"/>
          </a:xfrm>
          <a:custGeom>
            <a:avLst/>
            <a:gdLst/>
            <a:ahLst/>
            <a:cxnLst/>
            <a:rect l="0" t="0" r="0" b="0"/>
            <a:pathLst>
              <a:path w="505778" h="248604">
                <a:moveTo>
                  <a:pt x="34291" y="34290"/>
                </a:moveTo>
                <a:lnTo>
                  <a:pt x="34291" y="38841"/>
                </a:lnTo>
                <a:lnTo>
                  <a:pt x="35243" y="40182"/>
                </a:lnTo>
                <a:lnTo>
                  <a:pt x="36831" y="41075"/>
                </a:lnTo>
                <a:lnTo>
                  <a:pt x="41671" y="42510"/>
                </a:lnTo>
                <a:lnTo>
                  <a:pt x="47061" y="42758"/>
                </a:lnTo>
                <a:lnTo>
                  <a:pt x="49472" y="43745"/>
                </a:lnTo>
                <a:lnTo>
                  <a:pt x="57415" y="48733"/>
                </a:lnTo>
                <a:lnTo>
                  <a:pt x="66922" y="51079"/>
                </a:lnTo>
                <a:lnTo>
                  <a:pt x="75097" y="57256"/>
                </a:lnTo>
                <a:lnTo>
                  <a:pt x="83105" y="60145"/>
                </a:lnTo>
                <a:lnTo>
                  <a:pt x="91511" y="65658"/>
                </a:lnTo>
                <a:lnTo>
                  <a:pt x="101186" y="68195"/>
                </a:lnTo>
                <a:lnTo>
                  <a:pt x="109382" y="74395"/>
                </a:lnTo>
                <a:lnTo>
                  <a:pt x="117394" y="77288"/>
                </a:lnTo>
                <a:lnTo>
                  <a:pt x="125800" y="82802"/>
                </a:lnTo>
                <a:lnTo>
                  <a:pt x="134324" y="85811"/>
                </a:lnTo>
                <a:lnTo>
                  <a:pt x="142882" y="92312"/>
                </a:lnTo>
                <a:lnTo>
                  <a:pt x="148594" y="97543"/>
                </a:lnTo>
                <a:lnTo>
                  <a:pt x="151450" y="99319"/>
                </a:lnTo>
                <a:lnTo>
                  <a:pt x="157164" y="101292"/>
                </a:lnTo>
                <a:lnTo>
                  <a:pt x="165736" y="102402"/>
                </a:lnTo>
                <a:lnTo>
                  <a:pt x="168593" y="103511"/>
                </a:lnTo>
                <a:lnTo>
                  <a:pt x="177166" y="108669"/>
                </a:lnTo>
                <a:lnTo>
                  <a:pt x="185738" y="111573"/>
                </a:lnTo>
                <a:lnTo>
                  <a:pt x="194311" y="117091"/>
                </a:lnTo>
                <a:lnTo>
                  <a:pt x="200025" y="118715"/>
                </a:lnTo>
                <a:lnTo>
                  <a:pt x="201931" y="120101"/>
                </a:lnTo>
                <a:lnTo>
                  <a:pt x="203201" y="121977"/>
                </a:lnTo>
                <a:lnTo>
                  <a:pt x="204048" y="124181"/>
                </a:lnTo>
                <a:lnTo>
                  <a:pt x="206517" y="125650"/>
                </a:lnTo>
                <a:lnTo>
                  <a:pt x="214341" y="127282"/>
                </a:lnTo>
                <a:lnTo>
                  <a:pt x="224904" y="128201"/>
                </a:lnTo>
                <a:lnTo>
                  <a:pt x="228042" y="129282"/>
                </a:lnTo>
                <a:lnTo>
                  <a:pt x="237008" y="134402"/>
                </a:lnTo>
                <a:lnTo>
                  <a:pt x="245696" y="137296"/>
                </a:lnTo>
                <a:lnTo>
                  <a:pt x="254303" y="142810"/>
                </a:lnTo>
                <a:lnTo>
                  <a:pt x="260026" y="144433"/>
                </a:lnTo>
                <a:lnTo>
                  <a:pt x="268604" y="145348"/>
                </a:lnTo>
                <a:lnTo>
                  <a:pt x="270509" y="146429"/>
                </a:lnTo>
                <a:lnTo>
                  <a:pt x="271780" y="148101"/>
                </a:lnTo>
                <a:lnTo>
                  <a:pt x="272627" y="150169"/>
                </a:lnTo>
                <a:lnTo>
                  <a:pt x="275097" y="151548"/>
                </a:lnTo>
                <a:lnTo>
                  <a:pt x="282920" y="153080"/>
                </a:lnTo>
                <a:lnTo>
                  <a:pt x="285769" y="154441"/>
                </a:lnTo>
                <a:lnTo>
                  <a:pt x="287668" y="156300"/>
                </a:lnTo>
                <a:lnTo>
                  <a:pt x="288934" y="158493"/>
                </a:lnTo>
                <a:lnTo>
                  <a:pt x="290730" y="159955"/>
                </a:lnTo>
                <a:lnTo>
                  <a:pt x="292880" y="160929"/>
                </a:lnTo>
                <a:lnTo>
                  <a:pt x="297809" y="162011"/>
                </a:lnTo>
                <a:lnTo>
                  <a:pt x="303175" y="162493"/>
                </a:lnTo>
                <a:lnTo>
                  <a:pt x="305940" y="163573"/>
                </a:lnTo>
                <a:lnTo>
                  <a:pt x="314380" y="168693"/>
                </a:lnTo>
                <a:lnTo>
                  <a:pt x="320065" y="170225"/>
                </a:lnTo>
                <a:lnTo>
                  <a:pt x="328621" y="171087"/>
                </a:lnTo>
                <a:lnTo>
                  <a:pt x="330523" y="172161"/>
                </a:lnTo>
                <a:lnTo>
                  <a:pt x="331792" y="173829"/>
                </a:lnTo>
                <a:lnTo>
                  <a:pt x="332637" y="175893"/>
                </a:lnTo>
                <a:lnTo>
                  <a:pt x="334154" y="177270"/>
                </a:lnTo>
                <a:lnTo>
                  <a:pt x="336116" y="178187"/>
                </a:lnTo>
                <a:lnTo>
                  <a:pt x="338378" y="178799"/>
                </a:lnTo>
                <a:lnTo>
                  <a:pt x="343431" y="182019"/>
                </a:lnTo>
                <a:lnTo>
                  <a:pt x="346111" y="184211"/>
                </a:lnTo>
                <a:lnTo>
                  <a:pt x="348851" y="185672"/>
                </a:lnTo>
                <a:lnTo>
                  <a:pt x="357258" y="188682"/>
                </a:lnTo>
                <a:lnTo>
                  <a:pt x="366934" y="195862"/>
                </a:lnTo>
                <a:lnTo>
                  <a:pt x="374177" y="202801"/>
                </a:lnTo>
                <a:lnTo>
                  <a:pt x="375851" y="204434"/>
                </a:lnTo>
                <a:lnTo>
                  <a:pt x="385895" y="205353"/>
                </a:lnTo>
                <a:lnTo>
                  <a:pt x="388708" y="206434"/>
                </a:lnTo>
                <a:lnTo>
                  <a:pt x="390584" y="208108"/>
                </a:lnTo>
                <a:lnTo>
                  <a:pt x="391835" y="210176"/>
                </a:lnTo>
                <a:lnTo>
                  <a:pt x="393621" y="211555"/>
                </a:lnTo>
                <a:lnTo>
                  <a:pt x="395764" y="212474"/>
                </a:lnTo>
                <a:lnTo>
                  <a:pt x="398146" y="213087"/>
                </a:lnTo>
                <a:lnTo>
                  <a:pt x="403332" y="216308"/>
                </a:lnTo>
                <a:lnTo>
                  <a:pt x="406048" y="218500"/>
                </a:lnTo>
                <a:lnTo>
                  <a:pt x="408811" y="219962"/>
                </a:lnTo>
                <a:lnTo>
                  <a:pt x="414422" y="221586"/>
                </a:lnTo>
                <a:lnTo>
                  <a:pt x="426939" y="222771"/>
                </a:lnTo>
                <a:lnTo>
                  <a:pt x="430417" y="225374"/>
                </a:lnTo>
                <a:lnTo>
                  <a:pt x="432677" y="227402"/>
                </a:lnTo>
                <a:lnTo>
                  <a:pt x="435137" y="228754"/>
                </a:lnTo>
                <a:lnTo>
                  <a:pt x="443148" y="231609"/>
                </a:lnTo>
                <a:lnTo>
                  <a:pt x="451555" y="237112"/>
                </a:lnTo>
                <a:lnTo>
                  <a:pt x="457231" y="238733"/>
                </a:lnTo>
                <a:lnTo>
                  <a:pt x="471492" y="239859"/>
                </a:lnTo>
                <a:lnTo>
                  <a:pt x="474348" y="239916"/>
                </a:lnTo>
                <a:lnTo>
                  <a:pt x="476253" y="240907"/>
                </a:lnTo>
                <a:lnTo>
                  <a:pt x="477522" y="242520"/>
                </a:lnTo>
                <a:lnTo>
                  <a:pt x="478368" y="244547"/>
                </a:lnTo>
                <a:lnTo>
                  <a:pt x="479885" y="245899"/>
                </a:lnTo>
                <a:lnTo>
                  <a:pt x="481848" y="246800"/>
                </a:lnTo>
                <a:lnTo>
                  <a:pt x="486570" y="247802"/>
                </a:lnTo>
                <a:lnTo>
                  <a:pt x="501744" y="248602"/>
                </a:lnTo>
                <a:lnTo>
                  <a:pt x="505777" y="248603"/>
                </a:lnTo>
                <a:lnTo>
                  <a:pt x="501227" y="248603"/>
                </a:lnTo>
                <a:lnTo>
                  <a:pt x="499887" y="247650"/>
                </a:lnTo>
                <a:lnTo>
                  <a:pt x="498993" y="246063"/>
                </a:lnTo>
                <a:lnTo>
                  <a:pt x="497559" y="241222"/>
                </a:lnTo>
                <a:lnTo>
                  <a:pt x="492759" y="235832"/>
                </a:lnTo>
                <a:lnTo>
                  <a:pt x="490432" y="234374"/>
                </a:lnTo>
                <a:lnTo>
                  <a:pt x="482604" y="231369"/>
                </a:lnTo>
                <a:lnTo>
                  <a:pt x="474253" y="225822"/>
                </a:lnTo>
                <a:lnTo>
                  <a:pt x="468589" y="224190"/>
                </a:lnTo>
                <a:lnTo>
                  <a:pt x="466698" y="222803"/>
                </a:lnTo>
                <a:lnTo>
                  <a:pt x="465437" y="220925"/>
                </a:lnTo>
                <a:lnTo>
                  <a:pt x="464597" y="218721"/>
                </a:lnTo>
                <a:lnTo>
                  <a:pt x="462131" y="216299"/>
                </a:lnTo>
                <a:lnTo>
                  <a:pt x="454312" y="211068"/>
                </a:lnTo>
                <a:lnTo>
                  <a:pt x="447027" y="208108"/>
                </a:lnTo>
                <a:lnTo>
                  <a:pt x="443751" y="207319"/>
                </a:lnTo>
                <a:lnTo>
                  <a:pt x="437571" y="203902"/>
                </a:lnTo>
                <a:lnTo>
                  <a:pt x="434589" y="201657"/>
                </a:lnTo>
                <a:lnTo>
                  <a:pt x="428736" y="199163"/>
                </a:lnTo>
                <a:lnTo>
                  <a:pt x="425842" y="198498"/>
                </a:lnTo>
                <a:lnTo>
                  <a:pt x="420086" y="195219"/>
                </a:lnTo>
                <a:lnTo>
                  <a:pt x="408951" y="188018"/>
                </a:lnTo>
                <a:lnTo>
                  <a:pt x="399878" y="183576"/>
                </a:lnTo>
                <a:lnTo>
                  <a:pt x="389416" y="180123"/>
                </a:lnTo>
                <a:lnTo>
                  <a:pt x="380284" y="173491"/>
                </a:lnTo>
                <a:lnTo>
                  <a:pt x="374438" y="168230"/>
                </a:lnTo>
                <a:lnTo>
                  <a:pt x="370593" y="166445"/>
                </a:lnTo>
                <a:lnTo>
                  <a:pt x="357032" y="162982"/>
                </a:lnTo>
                <a:lnTo>
                  <a:pt x="349816" y="158797"/>
                </a:lnTo>
                <a:lnTo>
                  <a:pt x="340399" y="151085"/>
                </a:lnTo>
                <a:lnTo>
                  <a:pt x="336471" y="149301"/>
                </a:lnTo>
                <a:lnTo>
                  <a:pt x="322792" y="145837"/>
                </a:lnTo>
                <a:lnTo>
                  <a:pt x="311331" y="140154"/>
                </a:lnTo>
                <a:lnTo>
                  <a:pt x="297246" y="137095"/>
                </a:lnTo>
                <a:lnTo>
                  <a:pt x="289907" y="133004"/>
                </a:lnTo>
                <a:lnTo>
                  <a:pt x="280420" y="125345"/>
                </a:lnTo>
                <a:lnTo>
                  <a:pt x="276482" y="123568"/>
                </a:lnTo>
                <a:lnTo>
                  <a:pt x="262791" y="120116"/>
                </a:lnTo>
                <a:lnTo>
                  <a:pt x="251325" y="113483"/>
                </a:lnTo>
                <a:lnTo>
                  <a:pt x="237239" y="106438"/>
                </a:lnTo>
                <a:lnTo>
                  <a:pt x="225656" y="102975"/>
                </a:lnTo>
                <a:lnTo>
                  <a:pt x="215862" y="98789"/>
                </a:lnTo>
                <a:lnTo>
                  <a:pt x="212488" y="96340"/>
                </a:lnTo>
                <a:lnTo>
                  <a:pt x="210239" y="93754"/>
                </a:lnTo>
                <a:lnTo>
                  <a:pt x="208740" y="91078"/>
                </a:lnTo>
                <a:lnTo>
                  <a:pt x="205835" y="89293"/>
                </a:lnTo>
                <a:lnTo>
                  <a:pt x="193598" y="85830"/>
                </a:lnTo>
                <a:lnTo>
                  <a:pt x="172898" y="73933"/>
                </a:lnTo>
                <a:lnTo>
                  <a:pt x="164791" y="70959"/>
                </a:lnTo>
                <a:lnTo>
                  <a:pt x="161296" y="70166"/>
                </a:lnTo>
                <a:lnTo>
                  <a:pt x="154872" y="66745"/>
                </a:lnTo>
                <a:lnTo>
                  <a:pt x="145901" y="59464"/>
                </a:lnTo>
                <a:lnTo>
                  <a:pt x="142988" y="56788"/>
                </a:lnTo>
                <a:lnTo>
                  <a:pt x="140093" y="55003"/>
                </a:lnTo>
                <a:lnTo>
                  <a:pt x="131468" y="51540"/>
                </a:lnTo>
                <a:lnTo>
                  <a:pt x="122880" y="44904"/>
                </a:lnTo>
                <a:lnTo>
                  <a:pt x="117161" y="39643"/>
                </a:lnTo>
                <a:lnTo>
                  <a:pt x="114303" y="37858"/>
                </a:lnTo>
                <a:lnTo>
                  <a:pt x="100331" y="32455"/>
                </a:lnTo>
                <a:lnTo>
                  <a:pt x="91265" y="28712"/>
                </a:lnTo>
                <a:lnTo>
                  <a:pt x="79199" y="26112"/>
                </a:lnTo>
                <a:lnTo>
                  <a:pt x="70713" y="19904"/>
                </a:lnTo>
                <a:lnTo>
                  <a:pt x="65401" y="18371"/>
                </a:lnTo>
                <a:lnTo>
                  <a:pt x="53100" y="17253"/>
                </a:lnTo>
                <a:lnTo>
                  <a:pt x="49635" y="14653"/>
                </a:lnTo>
                <a:lnTo>
                  <a:pt x="47378" y="12626"/>
                </a:lnTo>
                <a:lnTo>
                  <a:pt x="44921" y="11275"/>
                </a:lnTo>
                <a:lnTo>
                  <a:pt x="34430" y="8604"/>
                </a:lnTo>
                <a:lnTo>
                  <a:pt x="29781" y="8582"/>
                </a:lnTo>
                <a:lnTo>
                  <a:pt x="28427" y="7626"/>
                </a:lnTo>
                <a:lnTo>
                  <a:pt x="27523" y="6037"/>
                </a:lnTo>
                <a:lnTo>
                  <a:pt x="26922" y="4024"/>
                </a:lnTo>
                <a:lnTo>
                  <a:pt x="25569" y="2683"/>
                </a:lnTo>
                <a:lnTo>
                  <a:pt x="23713" y="1789"/>
                </a:lnTo>
                <a:lnTo>
                  <a:pt x="17260" y="31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7"/>
          <p:cNvSpPr/>
          <p:nvPr/>
        </p:nvSpPr>
        <p:spPr>
          <a:xfrm>
            <a:off x="6809423" y="2400300"/>
            <a:ext cx="178683" cy="137151"/>
          </a:xfrm>
          <a:custGeom>
            <a:avLst/>
            <a:gdLst/>
            <a:ahLst/>
            <a:cxnLst/>
            <a:rect l="0" t="0" r="0" b="0"/>
            <a:pathLst>
              <a:path w="178683" h="137151">
                <a:moveTo>
                  <a:pt x="60007" y="51435"/>
                </a:moveTo>
                <a:lnTo>
                  <a:pt x="55456" y="51435"/>
                </a:lnTo>
                <a:lnTo>
                  <a:pt x="54115" y="50482"/>
                </a:lnTo>
                <a:lnTo>
                  <a:pt x="53221" y="48895"/>
                </a:lnTo>
                <a:lnTo>
                  <a:pt x="52625" y="46884"/>
                </a:lnTo>
                <a:lnTo>
                  <a:pt x="51276" y="45543"/>
                </a:lnTo>
                <a:lnTo>
                  <a:pt x="49424" y="44649"/>
                </a:lnTo>
                <a:lnTo>
                  <a:pt x="43246" y="42967"/>
                </a:lnTo>
                <a:lnTo>
                  <a:pt x="38424" y="42893"/>
                </a:lnTo>
                <a:lnTo>
                  <a:pt x="26940" y="42862"/>
                </a:lnTo>
                <a:lnTo>
                  <a:pt x="23721" y="45402"/>
                </a:lnTo>
                <a:lnTo>
                  <a:pt x="21528" y="47413"/>
                </a:lnTo>
                <a:lnTo>
                  <a:pt x="20067" y="49706"/>
                </a:lnTo>
                <a:lnTo>
                  <a:pt x="19092" y="52187"/>
                </a:lnTo>
                <a:lnTo>
                  <a:pt x="18443" y="54794"/>
                </a:lnTo>
                <a:lnTo>
                  <a:pt x="17057" y="57484"/>
                </a:lnTo>
                <a:lnTo>
                  <a:pt x="15182" y="60230"/>
                </a:lnTo>
                <a:lnTo>
                  <a:pt x="12978" y="63013"/>
                </a:lnTo>
                <a:lnTo>
                  <a:pt x="10556" y="65821"/>
                </a:lnTo>
                <a:lnTo>
                  <a:pt x="7990" y="68646"/>
                </a:lnTo>
                <a:lnTo>
                  <a:pt x="1578" y="75472"/>
                </a:lnTo>
                <a:lnTo>
                  <a:pt x="1051" y="76984"/>
                </a:lnTo>
                <a:lnTo>
                  <a:pt x="467" y="81205"/>
                </a:lnTo>
                <a:lnTo>
                  <a:pt x="311" y="83664"/>
                </a:lnTo>
                <a:lnTo>
                  <a:pt x="138" y="88936"/>
                </a:lnTo>
                <a:lnTo>
                  <a:pt x="41" y="92709"/>
                </a:lnTo>
                <a:lnTo>
                  <a:pt x="0" y="118353"/>
                </a:lnTo>
                <a:lnTo>
                  <a:pt x="2539" y="121816"/>
                </a:lnTo>
                <a:lnTo>
                  <a:pt x="7380" y="127250"/>
                </a:lnTo>
                <a:lnTo>
                  <a:pt x="12769" y="132742"/>
                </a:lnTo>
                <a:lnTo>
                  <a:pt x="15180" y="134214"/>
                </a:lnTo>
                <a:lnTo>
                  <a:pt x="20399" y="135851"/>
                </a:lnTo>
                <a:lnTo>
                  <a:pt x="24141" y="136772"/>
                </a:lnTo>
                <a:lnTo>
                  <a:pt x="27556" y="136987"/>
                </a:lnTo>
                <a:lnTo>
                  <a:pt x="32250" y="137083"/>
                </a:lnTo>
                <a:lnTo>
                  <a:pt x="41276" y="137150"/>
                </a:lnTo>
                <a:lnTo>
                  <a:pt x="44697" y="134615"/>
                </a:lnTo>
                <a:lnTo>
                  <a:pt x="50104" y="129778"/>
                </a:lnTo>
                <a:lnTo>
                  <a:pt x="55591" y="124389"/>
                </a:lnTo>
                <a:lnTo>
                  <a:pt x="57063" y="121978"/>
                </a:lnTo>
                <a:lnTo>
                  <a:pt x="58044" y="119419"/>
                </a:lnTo>
                <a:lnTo>
                  <a:pt x="58698" y="116760"/>
                </a:lnTo>
                <a:lnTo>
                  <a:pt x="60087" y="114035"/>
                </a:lnTo>
                <a:lnTo>
                  <a:pt x="61965" y="111265"/>
                </a:lnTo>
                <a:lnTo>
                  <a:pt x="64170" y="108467"/>
                </a:lnTo>
                <a:lnTo>
                  <a:pt x="66592" y="105649"/>
                </a:lnTo>
                <a:lnTo>
                  <a:pt x="69159" y="102817"/>
                </a:lnTo>
                <a:lnTo>
                  <a:pt x="71823" y="99977"/>
                </a:lnTo>
                <a:lnTo>
                  <a:pt x="73599" y="97131"/>
                </a:lnTo>
                <a:lnTo>
                  <a:pt x="74783" y="94282"/>
                </a:lnTo>
                <a:lnTo>
                  <a:pt x="75573" y="91429"/>
                </a:lnTo>
                <a:lnTo>
                  <a:pt x="76100" y="88575"/>
                </a:lnTo>
                <a:lnTo>
                  <a:pt x="76450" y="85720"/>
                </a:lnTo>
                <a:lnTo>
                  <a:pt x="77013" y="78844"/>
                </a:lnTo>
                <a:lnTo>
                  <a:pt x="77089" y="75364"/>
                </a:lnTo>
                <a:lnTo>
                  <a:pt x="77148" y="57045"/>
                </a:lnTo>
                <a:lnTo>
                  <a:pt x="76197" y="55175"/>
                </a:lnTo>
                <a:lnTo>
                  <a:pt x="74611" y="53928"/>
                </a:lnTo>
                <a:lnTo>
                  <a:pt x="72600" y="53097"/>
                </a:lnTo>
                <a:lnTo>
                  <a:pt x="71260" y="51590"/>
                </a:lnTo>
                <a:lnTo>
                  <a:pt x="70367" y="49633"/>
                </a:lnTo>
                <a:lnTo>
                  <a:pt x="68932" y="44200"/>
                </a:lnTo>
                <a:lnTo>
                  <a:pt x="67861" y="43754"/>
                </a:lnTo>
                <a:lnTo>
                  <a:pt x="62758" y="43126"/>
                </a:lnTo>
                <a:lnTo>
                  <a:pt x="60016" y="42863"/>
                </a:lnTo>
                <a:lnTo>
                  <a:pt x="60008" y="54794"/>
                </a:lnTo>
                <a:lnTo>
                  <a:pt x="60959" y="56532"/>
                </a:lnTo>
                <a:lnTo>
                  <a:pt x="62547" y="57690"/>
                </a:lnTo>
                <a:lnTo>
                  <a:pt x="64558" y="58462"/>
                </a:lnTo>
                <a:lnTo>
                  <a:pt x="65898" y="59930"/>
                </a:lnTo>
                <a:lnTo>
                  <a:pt x="66792" y="61861"/>
                </a:lnTo>
                <a:lnTo>
                  <a:pt x="67388" y="64100"/>
                </a:lnTo>
                <a:lnTo>
                  <a:pt x="67785" y="66546"/>
                </a:lnTo>
                <a:lnTo>
                  <a:pt x="68050" y="69129"/>
                </a:lnTo>
                <a:lnTo>
                  <a:pt x="68226" y="71803"/>
                </a:lnTo>
                <a:lnTo>
                  <a:pt x="69296" y="73586"/>
                </a:lnTo>
                <a:lnTo>
                  <a:pt x="70962" y="74775"/>
                </a:lnTo>
                <a:lnTo>
                  <a:pt x="73025" y="75567"/>
                </a:lnTo>
                <a:lnTo>
                  <a:pt x="74401" y="77048"/>
                </a:lnTo>
                <a:lnTo>
                  <a:pt x="75318" y="78988"/>
                </a:lnTo>
                <a:lnTo>
                  <a:pt x="75929" y="81233"/>
                </a:lnTo>
                <a:lnTo>
                  <a:pt x="77289" y="83683"/>
                </a:lnTo>
                <a:lnTo>
                  <a:pt x="79148" y="86268"/>
                </a:lnTo>
                <a:lnTo>
                  <a:pt x="81340" y="88945"/>
                </a:lnTo>
                <a:lnTo>
                  <a:pt x="83754" y="90729"/>
                </a:lnTo>
                <a:lnTo>
                  <a:pt x="88976" y="92711"/>
                </a:lnTo>
                <a:lnTo>
                  <a:pt x="94472" y="93592"/>
                </a:lnTo>
                <a:lnTo>
                  <a:pt x="97271" y="93827"/>
                </a:lnTo>
                <a:lnTo>
                  <a:pt x="100090" y="93984"/>
                </a:lnTo>
                <a:lnTo>
                  <a:pt x="105761" y="94158"/>
                </a:lnTo>
                <a:lnTo>
                  <a:pt x="120019" y="94279"/>
                </a:lnTo>
                <a:lnTo>
                  <a:pt x="131445" y="94293"/>
                </a:lnTo>
                <a:lnTo>
                  <a:pt x="134302" y="93342"/>
                </a:lnTo>
                <a:lnTo>
                  <a:pt x="137159" y="91756"/>
                </a:lnTo>
                <a:lnTo>
                  <a:pt x="140017" y="89745"/>
                </a:lnTo>
                <a:lnTo>
                  <a:pt x="142875" y="88405"/>
                </a:lnTo>
                <a:lnTo>
                  <a:pt x="145732" y="87512"/>
                </a:lnTo>
                <a:lnTo>
                  <a:pt x="148589" y="86916"/>
                </a:lnTo>
                <a:lnTo>
                  <a:pt x="151447" y="85566"/>
                </a:lnTo>
                <a:lnTo>
                  <a:pt x="154304" y="83714"/>
                </a:lnTo>
                <a:lnTo>
                  <a:pt x="157161" y="81527"/>
                </a:lnTo>
                <a:lnTo>
                  <a:pt x="160019" y="79116"/>
                </a:lnTo>
                <a:lnTo>
                  <a:pt x="162877" y="76556"/>
                </a:lnTo>
                <a:lnTo>
                  <a:pt x="165734" y="73897"/>
                </a:lnTo>
                <a:lnTo>
                  <a:pt x="167639" y="71172"/>
                </a:lnTo>
                <a:lnTo>
                  <a:pt x="168909" y="68403"/>
                </a:lnTo>
                <a:lnTo>
                  <a:pt x="169755" y="65604"/>
                </a:lnTo>
                <a:lnTo>
                  <a:pt x="171273" y="62786"/>
                </a:lnTo>
                <a:lnTo>
                  <a:pt x="173236" y="59955"/>
                </a:lnTo>
                <a:lnTo>
                  <a:pt x="175498" y="57115"/>
                </a:lnTo>
                <a:lnTo>
                  <a:pt x="177006" y="54269"/>
                </a:lnTo>
                <a:lnTo>
                  <a:pt x="178011" y="51419"/>
                </a:lnTo>
                <a:lnTo>
                  <a:pt x="178682" y="48567"/>
                </a:lnTo>
                <a:lnTo>
                  <a:pt x="178176" y="45713"/>
                </a:lnTo>
                <a:lnTo>
                  <a:pt x="176886" y="42857"/>
                </a:lnTo>
                <a:lnTo>
                  <a:pt x="175074" y="40002"/>
                </a:lnTo>
                <a:lnTo>
                  <a:pt x="173865" y="37145"/>
                </a:lnTo>
                <a:lnTo>
                  <a:pt x="173060" y="34288"/>
                </a:lnTo>
                <a:lnTo>
                  <a:pt x="171767" y="27410"/>
                </a:lnTo>
                <a:lnTo>
                  <a:pt x="171590" y="23929"/>
                </a:lnTo>
                <a:lnTo>
                  <a:pt x="171543" y="21668"/>
                </a:lnTo>
                <a:lnTo>
                  <a:pt x="170560" y="19208"/>
                </a:lnTo>
                <a:lnTo>
                  <a:pt x="168951" y="16615"/>
                </a:lnTo>
                <a:lnTo>
                  <a:pt x="163232" y="9043"/>
                </a:lnTo>
                <a:lnTo>
                  <a:pt x="163035" y="6241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8"/>
          <p:cNvSpPr/>
          <p:nvPr/>
        </p:nvSpPr>
        <p:spPr>
          <a:xfrm>
            <a:off x="5943600" y="2486025"/>
            <a:ext cx="540068" cy="685801"/>
          </a:xfrm>
          <a:custGeom>
            <a:avLst/>
            <a:gdLst/>
            <a:ahLst/>
            <a:cxnLst/>
            <a:rect l="0" t="0" r="0" b="0"/>
            <a:pathLst>
              <a:path w="540068" h="685801">
                <a:moveTo>
                  <a:pt x="0" y="685800"/>
                </a:moveTo>
                <a:lnTo>
                  <a:pt x="0" y="672781"/>
                </a:lnTo>
                <a:lnTo>
                  <a:pt x="952" y="670453"/>
                </a:lnTo>
                <a:lnTo>
                  <a:pt x="5891" y="662626"/>
                </a:lnTo>
                <a:lnTo>
                  <a:pt x="12770" y="644060"/>
                </a:lnTo>
                <a:lnTo>
                  <a:pt x="20399" y="632687"/>
                </a:lnTo>
                <a:lnTo>
                  <a:pt x="34342" y="614835"/>
                </a:lnTo>
                <a:lnTo>
                  <a:pt x="39075" y="605682"/>
                </a:lnTo>
                <a:lnTo>
                  <a:pt x="46914" y="584456"/>
                </a:lnTo>
                <a:lnTo>
                  <a:pt x="54646" y="572798"/>
                </a:lnTo>
                <a:lnTo>
                  <a:pt x="67521" y="558761"/>
                </a:lnTo>
                <a:lnTo>
                  <a:pt x="85209" y="533862"/>
                </a:lnTo>
                <a:lnTo>
                  <a:pt x="101604" y="515982"/>
                </a:lnTo>
                <a:lnTo>
                  <a:pt x="113078" y="499699"/>
                </a:lnTo>
                <a:lnTo>
                  <a:pt x="122510" y="482809"/>
                </a:lnTo>
                <a:lnTo>
                  <a:pt x="135888" y="465740"/>
                </a:lnTo>
                <a:lnTo>
                  <a:pt x="151584" y="448797"/>
                </a:lnTo>
                <a:lnTo>
                  <a:pt x="165670" y="433543"/>
                </a:lnTo>
                <a:lnTo>
                  <a:pt x="176299" y="416959"/>
                </a:lnTo>
                <a:lnTo>
                  <a:pt x="186433" y="399980"/>
                </a:lnTo>
                <a:lnTo>
                  <a:pt x="200125" y="382884"/>
                </a:lnTo>
                <a:lnTo>
                  <a:pt x="211590" y="365754"/>
                </a:lnTo>
                <a:lnTo>
                  <a:pt x="226629" y="348613"/>
                </a:lnTo>
                <a:lnTo>
                  <a:pt x="242197" y="331469"/>
                </a:lnTo>
                <a:lnTo>
                  <a:pt x="253266" y="314325"/>
                </a:lnTo>
                <a:lnTo>
                  <a:pt x="263531" y="297179"/>
                </a:lnTo>
                <a:lnTo>
                  <a:pt x="277261" y="280035"/>
                </a:lnTo>
                <a:lnTo>
                  <a:pt x="287785" y="262889"/>
                </a:lnTo>
                <a:lnTo>
                  <a:pt x="293957" y="251460"/>
                </a:lnTo>
                <a:lnTo>
                  <a:pt x="302414" y="242570"/>
                </a:lnTo>
                <a:lnTo>
                  <a:pt x="317887" y="229670"/>
                </a:lnTo>
                <a:lnTo>
                  <a:pt x="327973" y="219233"/>
                </a:lnTo>
                <a:lnTo>
                  <a:pt x="339959" y="202647"/>
                </a:lnTo>
                <a:lnTo>
                  <a:pt x="355151" y="186620"/>
                </a:lnTo>
                <a:lnTo>
                  <a:pt x="370765" y="174463"/>
                </a:lnTo>
                <a:lnTo>
                  <a:pt x="385058" y="156311"/>
                </a:lnTo>
                <a:lnTo>
                  <a:pt x="401604" y="138720"/>
                </a:lnTo>
                <a:lnTo>
                  <a:pt x="455871" y="84197"/>
                </a:lnTo>
                <a:lnTo>
                  <a:pt x="469929" y="74689"/>
                </a:lnTo>
                <a:lnTo>
                  <a:pt x="481609" y="65839"/>
                </a:lnTo>
                <a:lnTo>
                  <a:pt x="488051" y="57519"/>
                </a:lnTo>
                <a:lnTo>
                  <a:pt x="499947" y="41206"/>
                </a:lnTo>
                <a:lnTo>
                  <a:pt x="502843" y="38901"/>
                </a:lnTo>
                <a:lnTo>
                  <a:pt x="505726" y="37364"/>
                </a:lnTo>
                <a:lnTo>
                  <a:pt x="508600" y="36339"/>
                </a:lnTo>
                <a:lnTo>
                  <a:pt x="514334" y="32660"/>
                </a:lnTo>
                <a:lnTo>
                  <a:pt x="517197" y="30346"/>
                </a:lnTo>
                <a:lnTo>
                  <a:pt x="519106" y="27851"/>
                </a:lnTo>
                <a:lnTo>
                  <a:pt x="520377" y="25234"/>
                </a:lnTo>
                <a:lnTo>
                  <a:pt x="521226" y="22538"/>
                </a:lnTo>
                <a:lnTo>
                  <a:pt x="524708" y="17001"/>
                </a:lnTo>
                <a:lnTo>
                  <a:pt x="54006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9"/>
          <p:cNvSpPr/>
          <p:nvPr/>
        </p:nvSpPr>
        <p:spPr>
          <a:xfrm>
            <a:off x="5952172" y="2768917"/>
            <a:ext cx="68581" cy="77154"/>
          </a:xfrm>
          <a:custGeom>
            <a:avLst/>
            <a:gdLst/>
            <a:ahLst/>
            <a:cxnLst/>
            <a:rect l="0" t="0" r="0" b="0"/>
            <a:pathLst>
              <a:path w="68581" h="77154">
                <a:moveTo>
                  <a:pt x="0" y="0"/>
                </a:moveTo>
                <a:lnTo>
                  <a:pt x="0" y="8220"/>
                </a:lnTo>
                <a:lnTo>
                  <a:pt x="953" y="9290"/>
                </a:lnTo>
                <a:lnTo>
                  <a:pt x="4551" y="13019"/>
                </a:lnTo>
                <a:lnTo>
                  <a:pt x="20151" y="28715"/>
                </a:lnTo>
                <a:lnTo>
                  <a:pt x="22007" y="31526"/>
                </a:lnTo>
                <a:lnTo>
                  <a:pt x="23244" y="34352"/>
                </a:lnTo>
                <a:lnTo>
                  <a:pt x="24068" y="37189"/>
                </a:lnTo>
                <a:lnTo>
                  <a:pt x="25570" y="40033"/>
                </a:lnTo>
                <a:lnTo>
                  <a:pt x="27525" y="42881"/>
                </a:lnTo>
                <a:lnTo>
                  <a:pt x="29780" y="45732"/>
                </a:lnTo>
                <a:lnTo>
                  <a:pt x="32236" y="47633"/>
                </a:lnTo>
                <a:lnTo>
                  <a:pt x="34825" y="48901"/>
                </a:lnTo>
                <a:lnTo>
                  <a:pt x="37505" y="49745"/>
                </a:lnTo>
                <a:lnTo>
                  <a:pt x="39290" y="51261"/>
                </a:lnTo>
                <a:lnTo>
                  <a:pt x="40481" y="53224"/>
                </a:lnTo>
                <a:lnTo>
                  <a:pt x="41275" y="55485"/>
                </a:lnTo>
                <a:lnTo>
                  <a:pt x="43709" y="57945"/>
                </a:lnTo>
                <a:lnTo>
                  <a:pt x="47237" y="60538"/>
                </a:lnTo>
                <a:lnTo>
                  <a:pt x="57485" y="66992"/>
                </a:lnTo>
                <a:lnTo>
                  <a:pt x="59278" y="67521"/>
                </a:lnTo>
                <a:lnTo>
                  <a:pt x="61426" y="67874"/>
                </a:lnTo>
                <a:lnTo>
                  <a:pt x="63811" y="68109"/>
                </a:lnTo>
                <a:lnTo>
                  <a:pt x="65401" y="69219"/>
                </a:lnTo>
                <a:lnTo>
                  <a:pt x="66461" y="70911"/>
                </a:lnTo>
                <a:lnTo>
                  <a:pt x="68580" y="7715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0"/>
          <p:cNvSpPr/>
          <p:nvPr/>
        </p:nvSpPr>
        <p:spPr>
          <a:xfrm>
            <a:off x="5986472" y="2657475"/>
            <a:ext cx="161559" cy="128588"/>
          </a:xfrm>
          <a:custGeom>
            <a:avLst/>
            <a:gdLst/>
            <a:ahLst/>
            <a:cxnLst/>
            <a:rect l="0" t="0" r="0" b="0"/>
            <a:pathLst>
              <a:path w="161559" h="128588">
                <a:moveTo>
                  <a:pt x="77143" y="0"/>
                </a:moveTo>
                <a:lnTo>
                  <a:pt x="68923" y="0"/>
                </a:lnTo>
                <a:lnTo>
                  <a:pt x="68727" y="2539"/>
                </a:lnTo>
                <a:lnTo>
                  <a:pt x="68601" y="7380"/>
                </a:lnTo>
                <a:lnTo>
                  <a:pt x="66044" y="10583"/>
                </a:lnTo>
                <a:lnTo>
                  <a:pt x="64028" y="12770"/>
                </a:lnTo>
                <a:lnTo>
                  <a:pt x="59249" y="17740"/>
                </a:lnTo>
                <a:lnTo>
                  <a:pt x="56641" y="20399"/>
                </a:lnTo>
                <a:lnTo>
                  <a:pt x="53950" y="24077"/>
                </a:lnTo>
                <a:lnTo>
                  <a:pt x="51203" y="28434"/>
                </a:lnTo>
                <a:lnTo>
                  <a:pt x="48420" y="33243"/>
                </a:lnTo>
                <a:lnTo>
                  <a:pt x="44659" y="37402"/>
                </a:lnTo>
                <a:lnTo>
                  <a:pt x="40247" y="41127"/>
                </a:lnTo>
                <a:lnTo>
                  <a:pt x="35400" y="44563"/>
                </a:lnTo>
                <a:lnTo>
                  <a:pt x="31217" y="46853"/>
                </a:lnTo>
                <a:lnTo>
                  <a:pt x="27476" y="48380"/>
                </a:lnTo>
                <a:lnTo>
                  <a:pt x="24028" y="49399"/>
                </a:lnTo>
                <a:lnTo>
                  <a:pt x="20778" y="51030"/>
                </a:lnTo>
                <a:lnTo>
                  <a:pt x="17659" y="53070"/>
                </a:lnTo>
                <a:lnTo>
                  <a:pt x="10359" y="58637"/>
                </a:lnTo>
                <a:lnTo>
                  <a:pt x="6821" y="59398"/>
                </a:lnTo>
                <a:lnTo>
                  <a:pt x="0" y="60006"/>
                </a:lnTo>
                <a:lnTo>
                  <a:pt x="4544" y="60007"/>
                </a:lnTo>
                <a:lnTo>
                  <a:pt x="5883" y="60959"/>
                </a:lnTo>
                <a:lnTo>
                  <a:pt x="6777" y="62547"/>
                </a:lnTo>
                <a:lnTo>
                  <a:pt x="8210" y="67388"/>
                </a:lnTo>
                <a:lnTo>
                  <a:pt x="9280" y="67785"/>
                </a:lnTo>
                <a:lnTo>
                  <a:pt x="13009" y="68227"/>
                </a:lnTo>
                <a:lnTo>
                  <a:pt x="14384" y="69297"/>
                </a:lnTo>
                <a:lnTo>
                  <a:pt x="15301" y="70963"/>
                </a:lnTo>
                <a:lnTo>
                  <a:pt x="15913" y="73026"/>
                </a:lnTo>
                <a:lnTo>
                  <a:pt x="17273" y="74401"/>
                </a:lnTo>
                <a:lnTo>
                  <a:pt x="19131" y="75318"/>
                </a:lnTo>
                <a:lnTo>
                  <a:pt x="21324" y="75930"/>
                </a:lnTo>
                <a:lnTo>
                  <a:pt x="22785" y="77290"/>
                </a:lnTo>
                <a:lnTo>
                  <a:pt x="23759" y="79149"/>
                </a:lnTo>
                <a:lnTo>
                  <a:pt x="24409" y="81341"/>
                </a:lnTo>
                <a:lnTo>
                  <a:pt x="25794" y="82802"/>
                </a:lnTo>
                <a:lnTo>
                  <a:pt x="27670" y="83776"/>
                </a:lnTo>
                <a:lnTo>
                  <a:pt x="29873" y="84426"/>
                </a:lnTo>
                <a:lnTo>
                  <a:pt x="31342" y="85811"/>
                </a:lnTo>
                <a:lnTo>
                  <a:pt x="32322" y="87687"/>
                </a:lnTo>
                <a:lnTo>
                  <a:pt x="32974" y="89891"/>
                </a:lnTo>
                <a:lnTo>
                  <a:pt x="34362" y="92312"/>
                </a:lnTo>
                <a:lnTo>
                  <a:pt x="36240" y="94879"/>
                </a:lnTo>
                <a:lnTo>
                  <a:pt x="42466" y="102402"/>
                </a:lnTo>
                <a:lnTo>
                  <a:pt x="47289" y="102731"/>
                </a:lnTo>
                <a:lnTo>
                  <a:pt x="52136" y="102861"/>
                </a:lnTo>
                <a:lnTo>
                  <a:pt x="63325" y="102868"/>
                </a:lnTo>
                <a:lnTo>
                  <a:pt x="65073" y="101916"/>
                </a:lnTo>
                <a:lnTo>
                  <a:pt x="66239" y="100329"/>
                </a:lnTo>
                <a:lnTo>
                  <a:pt x="67016" y="98318"/>
                </a:lnTo>
                <a:lnTo>
                  <a:pt x="68486" y="96026"/>
                </a:lnTo>
                <a:lnTo>
                  <a:pt x="70419" y="93544"/>
                </a:lnTo>
                <a:lnTo>
                  <a:pt x="72660" y="90938"/>
                </a:lnTo>
                <a:lnTo>
                  <a:pt x="75107" y="88248"/>
                </a:lnTo>
                <a:lnTo>
                  <a:pt x="80366" y="82718"/>
                </a:lnTo>
                <a:lnTo>
                  <a:pt x="84054" y="79911"/>
                </a:lnTo>
                <a:lnTo>
                  <a:pt x="88418" y="77086"/>
                </a:lnTo>
                <a:lnTo>
                  <a:pt x="93232" y="74251"/>
                </a:lnTo>
                <a:lnTo>
                  <a:pt x="97393" y="71408"/>
                </a:lnTo>
                <a:lnTo>
                  <a:pt x="101121" y="68560"/>
                </a:lnTo>
                <a:lnTo>
                  <a:pt x="104558" y="65709"/>
                </a:lnTo>
                <a:lnTo>
                  <a:pt x="107802" y="63808"/>
                </a:lnTo>
                <a:lnTo>
                  <a:pt x="110917" y="62541"/>
                </a:lnTo>
                <a:lnTo>
                  <a:pt x="113947" y="61697"/>
                </a:lnTo>
                <a:lnTo>
                  <a:pt x="116919" y="60181"/>
                </a:lnTo>
                <a:lnTo>
                  <a:pt x="119852" y="58218"/>
                </a:lnTo>
                <a:lnTo>
                  <a:pt x="122761" y="55957"/>
                </a:lnTo>
                <a:lnTo>
                  <a:pt x="125652" y="54449"/>
                </a:lnTo>
                <a:lnTo>
                  <a:pt x="128533" y="53444"/>
                </a:lnTo>
                <a:lnTo>
                  <a:pt x="131405" y="52775"/>
                </a:lnTo>
                <a:lnTo>
                  <a:pt x="134272" y="52328"/>
                </a:lnTo>
                <a:lnTo>
                  <a:pt x="137137" y="52030"/>
                </a:lnTo>
                <a:lnTo>
                  <a:pt x="144027" y="51552"/>
                </a:lnTo>
                <a:lnTo>
                  <a:pt x="147509" y="54027"/>
                </a:lnTo>
                <a:lnTo>
                  <a:pt x="152954" y="58826"/>
                </a:lnTo>
                <a:lnTo>
                  <a:pt x="158449" y="64208"/>
                </a:lnTo>
                <a:lnTo>
                  <a:pt x="159922" y="66618"/>
                </a:lnTo>
                <a:lnTo>
                  <a:pt x="160904" y="69176"/>
                </a:lnTo>
                <a:lnTo>
                  <a:pt x="161558" y="71835"/>
                </a:lnTo>
                <a:lnTo>
                  <a:pt x="161043" y="74560"/>
                </a:lnTo>
                <a:lnTo>
                  <a:pt x="159746" y="77329"/>
                </a:lnTo>
                <a:lnTo>
                  <a:pt x="157929" y="80128"/>
                </a:lnTo>
                <a:lnTo>
                  <a:pt x="156718" y="82946"/>
                </a:lnTo>
                <a:lnTo>
                  <a:pt x="155910" y="85777"/>
                </a:lnTo>
                <a:lnTo>
                  <a:pt x="155372" y="88617"/>
                </a:lnTo>
                <a:lnTo>
                  <a:pt x="154060" y="91463"/>
                </a:lnTo>
                <a:lnTo>
                  <a:pt x="152233" y="94313"/>
                </a:lnTo>
                <a:lnTo>
                  <a:pt x="150063" y="97165"/>
                </a:lnTo>
                <a:lnTo>
                  <a:pt x="147664" y="100019"/>
                </a:lnTo>
                <a:lnTo>
                  <a:pt x="145112" y="102874"/>
                </a:lnTo>
                <a:lnTo>
                  <a:pt x="142458" y="105730"/>
                </a:lnTo>
                <a:lnTo>
                  <a:pt x="140688" y="108586"/>
                </a:lnTo>
                <a:lnTo>
                  <a:pt x="139509" y="111443"/>
                </a:lnTo>
                <a:lnTo>
                  <a:pt x="138723" y="114300"/>
                </a:lnTo>
                <a:lnTo>
                  <a:pt x="137246" y="116205"/>
                </a:lnTo>
                <a:lnTo>
                  <a:pt x="135309" y="117475"/>
                </a:lnTo>
                <a:lnTo>
                  <a:pt x="133065" y="118321"/>
                </a:lnTo>
                <a:lnTo>
                  <a:pt x="131569" y="119838"/>
                </a:lnTo>
                <a:lnTo>
                  <a:pt x="130572" y="121802"/>
                </a:lnTo>
                <a:lnTo>
                  <a:pt x="128578" y="12858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1007189" y="2503287"/>
            <a:ext cx="3881994" cy="2211192"/>
            <a:chOff x="1007189" y="2503287"/>
            <a:chExt cx="3881994" cy="2211192"/>
          </a:xfrm>
        </p:grpSpPr>
        <p:sp>
          <p:nvSpPr>
            <p:cNvPr id="16" name="SMARTPenAnnotation71"/>
            <p:cNvSpPr/>
            <p:nvPr/>
          </p:nvSpPr>
          <p:spPr>
            <a:xfrm>
              <a:off x="1007189" y="2931838"/>
              <a:ext cx="315834" cy="231265"/>
            </a:xfrm>
            <a:custGeom>
              <a:avLst/>
              <a:gdLst/>
              <a:ahLst/>
              <a:cxnLst/>
              <a:rect l="0" t="0" r="0" b="0"/>
              <a:pathLst>
                <a:path w="315834" h="231265">
                  <a:moveTo>
                    <a:pt x="161528" y="51392"/>
                  </a:moveTo>
                  <a:lnTo>
                    <a:pt x="161528" y="46841"/>
                  </a:lnTo>
                  <a:lnTo>
                    <a:pt x="160575" y="45500"/>
                  </a:lnTo>
                  <a:lnTo>
                    <a:pt x="158988" y="44606"/>
                  </a:lnTo>
                  <a:lnTo>
                    <a:pt x="156977" y="44011"/>
                  </a:lnTo>
                  <a:lnTo>
                    <a:pt x="155637" y="42661"/>
                  </a:lnTo>
                  <a:lnTo>
                    <a:pt x="154743" y="40809"/>
                  </a:lnTo>
                  <a:lnTo>
                    <a:pt x="153750" y="36211"/>
                  </a:lnTo>
                  <a:lnTo>
                    <a:pt x="153308" y="30992"/>
                  </a:lnTo>
                  <a:lnTo>
                    <a:pt x="152238" y="29219"/>
                  </a:lnTo>
                  <a:lnTo>
                    <a:pt x="150572" y="28038"/>
                  </a:lnTo>
                  <a:lnTo>
                    <a:pt x="148509" y="27250"/>
                  </a:lnTo>
                  <a:lnTo>
                    <a:pt x="141055" y="21590"/>
                  </a:lnTo>
                  <a:lnTo>
                    <a:pt x="139307" y="19141"/>
                  </a:lnTo>
                  <a:lnTo>
                    <a:pt x="137364" y="13881"/>
                  </a:lnTo>
                  <a:lnTo>
                    <a:pt x="133961" y="8368"/>
                  </a:lnTo>
                  <a:lnTo>
                    <a:pt x="131720" y="5564"/>
                  </a:lnTo>
                  <a:lnTo>
                    <a:pt x="129273" y="3695"/>
                  </a:lnTo>
                  <a:lnTo>
                    <a:pt x="126690" y="2449"/>
                  </a:lnTo>
                  <a:lnTo>
                    <a:pt x="124015" y="1618"/>
                  </a:lnTo>
                  <a:lnTo>
                    <a:pt x="115963" y="695"/>
                  </a:lnTo>
                  <a:lnTo>
                    <a:pt x="106987" y="285"/>
                  </a:lnTo>
                  <a:lnTo>
                    <a:pt x="99822" y="102"/>
                  </a:lnTo>
                  <a:lnTo>
                    <a:pt x="90434" y="0"/>
                  </a:lnTo>
                  <a:lnTo>
                    <a:pt x="81988" y="2516"/>
                  </a:lnTo>
                  <a:lnTo>
                    <a:pt x="77069" y="4520"/>
                  </a:lnTo>
                  <a:lnTo>
                    <a:pt x="73789" y="6809"/>
                  </a:lnTo>
                  <a:lnTo>
                    <a:pt x="71603" y="9287"/>
                  </a:lnTo>
                  <a:lnTo>
                    <a:pt x="70146" y="11892"/>
                  </a:lnTo>
                  <a:lnTo>
                    <a:pt x="67269" y="15534"/>
                  </a:lnTo>
                  <a:lnTo>
                    <a:pt x="63446" y="19866"/>
                  </a:lnTo>
                  <a:lnTo>
                    <a:pt x="58993" y="24660"/>
                  </a:lnTo>
                  <a:lnTo>
                    <a:pt x="55071" y="29760"/>
                  </a:lnTo>
                  <a:lnTo>
                    <a:pt x="51504" y="35066"/>
                  </a:lnTo>
                  <a:lnTo>
                    <a:pt x="48174" y="40508"/>
                  </a:lnTo>
                  <a:lnTo>
                    <a:pt x="44048" y="46041"/>
                  </a:lnTo>
                  <a:lnTo>
                    <a:pt x="39393" y="51634"/>
                  </a:lnTo>
                  <a:lnTo>
                    <a:pt x="34385" y="57268"/>
                  </a:lnTo>
                  <a:lnTo>
                    <a:pt x="30093" y="62929"/>
                  </a:lnTo>
                  <a:lnTo>
                    <a:pt x="26280" y="68609"/>
                  </a:lnTo>
                  <a:lnTo>
                    <a:pt x="22785" y="74300"/>
                  </a:lnTo>
                  <a:lnTo>
                    <a:pt x="19503" y="80951"/>
                  </a:lnTo>
                  <a:lnTo>
                    <a:pt x="16362" y="88243"/>
                  </a:lnTo>
                  <a:lnTo>
                    <a:pt x="13316" y="95962"/>
                  </a:lnTo>
                  <a:lnTo>
                    <a:pt x="11285" y="103965"/>
                  </a:lnTo>
                  <a:lnTo>
                    <a:pt x="9931" y="112158"/>
                  </a:lnTo>
                  <a:lnTo>
                    <a:pt x="9028" y="120478"/>
                  </a:lnTo>
                  <a:lnTo>
                    <a:pt x="7474" y="127929"/>
                  </a:lnTo>
                  <a:lnTo>
                    <a:pt x="5485" y="134802"/>
                  </a:lnTo>
                  <a:lnTo>
                    <a:pt x="3207" y="141288"/>
                  </a:lnTo>
                  <a:lnTo>
                    <a:pt x="1688" y="148470"/>
                  </a:lnTo>
                  <a:lnTo>
                    <a:pt x="676" y="156116"/>
                  </a:lnTo>
                  <a:lnTo>
                    <a:pt x="0" y="164070"/>
                  </a:lnTo>
                  <a:lnTo>
                    <a:pt x="503" y="171278"/>
                  </a:lnTo>
                  <a:lnTo>
                    <a:pt x="1790" y="177989"/>
                  </a:lnTo>
                  <a:lnTo>
                    <a:pt x="3601" y="184367"/>
                  </a:lnTo>
                  <a:lnTo>
                    <a:pt x="5761" y="189572"/>
                  </a:lnTo>
                  <a:lnTo>
                    <a:pt x="8153" y="193994"/>
                  </a:lnTo>
                  <a:lnTo>
                    <a:pt x="10701" y="197895"/>
                  </a:lnTo>
                  <a:lnTo>
                    <a:pt x="13351" y="202400"/>
                  </a:lnTo>
                  <a:lnTo>
                    <a:pt x="16071" y="207309"/>
                  </a:lnTo>
                  <a:lnTo>
                    <a:pt x="18837" y="212487"/>
                  </a:lnTo>
                  <a:lnTo>
                    <a:pt x="22585" y="215938"/>
                  </a:lnTo>
                  <a:lnTo>
                    <a:pt x="26990" y="218240"/>
                  </a:lnTo>
                  <a:lnTo>
                    <a:pt x="36011" y="221749"/>
                  </a:lnTo>
                  <a:lnTo>
                    <a:pt x="43195" y="226483"/>
                  </a:lnTo>
                  <a:lnTo>
                    <a:pt x="52103" y="229223"/>
                  </a:lnTo>
                  <a:lnTo>
                    <a:pt x="57145" y="229953"/>
                  </a:lnTo>
                  <a:lnTo>
                    <a:pt x="62412" y="230440"/>
                  </a:lnTo>
                  <a:lnTo>
                    <a:pt x="67828" y="230765"/>
                  </a:lnTo>
                  <a:lnTo>
                    <a:pt x="73344" y="230981"/>
                  </a:lnTo>
                  <a:lnTo>
                    <a:pt x="77974" y="230173"/>
                  </a:lnTo>
                  <a:lnTo>
                    <a:pt x="85658" y="226735"/>
                  </a:lnTo>
                  <a:lnTo>
                    <a:pt x="116171" y="211252"/>
                  </a:lnTo>
                  <a:lnTo>
                    <a:pt x="124859" y="205626"/>
                  </a:lnTo>
                  <a:lnTo>
                    <a:pt x="133801" y="198998"/>
                  </a:lnTo>
                  <a:lnTo>
                    <a:pt x="147300" y="189702"/>
                  </a:lnTo>
                  <a:lnTo>
                    <a:pt x="152995" y="184556"/>
                  </a:lnTo>
                  <a:lnTo>
                    <a:pt x="157744" y="179220"/>
                  </a:lnTo>
                  <a:lnTo>
                    <a:pt x="161863" y="173758"/>
                  </a:lnTo>
                  <a:lnTo>
                    <a:pt x="166514" y="168212"/>
                  </a:lnTo>
                  <a:lnTo>
                    <a:pt x="171519" y="162609"/>
                  </a:lnTo>
                  <a:lnTo>
                    <a:pt x="176761" y="156969"/>
                  </a:lnTo>
                  <a:lnTo>
                    <a:pt x="181209" y="151304"/>
                  </a:lnTo>
                  <a:lnTo>
                    <a:pt x="185126" y="145622"/>
                  </a:lnTo>
                  <a:lnTo>
                    <a:pt x="188690" y="139930"/>
                  </a:lnTo>
                  <a:lnTo>
                    <a:pt x="192018" y="134229"/>
                  </a:lnTo>
                  <a:lnTo>
                    <a:pt x="195190" y="128525"/>
                  </a:lnTo>
                  <a:lnTo>
                    <a:pt x="198257" y="122816"/>
                  </a:lnTo>
                  <a:lnTo>
                    <a:pt x="201254" y="116153"/>
                  </a:lnTo>
                  <a:lnTo>
                    <a:pt x="204204" y="108853"/>
                  </a:lnTo>
                  <a:lnTo>
                    <a:pt x="207124" y="101129"/>
                  </a:lnTo>
                  <a:lnTo>
                    <a:pt x="209070" y="94075"/>
                  </a:lnTo>
                  <a:lnTo>
                    <a:pt x="210368" y="87467"/>
                  </a:lnTo>
                  <a:lnTo>
                    <a:pt x="211233" y="81157"/>
                  </a:lnTo>
                  <a:lnTo>
                    <a:pt x="211809" y="75998"/>
                  </a:lnTo>
                  <a:lnTo>
                    <a:pt x="212194" y="71606"/>
                  </a:lnTo>
                  <a:lnTo>
                    <a:pt x="212450" y="67725"/>
                  </a:lnTo>
                  <a:lnTo>
                    <a:pt x="212735" y="60873"/>
                  </a:lnTo>
                  <a:lnTo>
                    <a:pt x="212811" y="57713"/>
                  </a:lnTo>
                  <a:lnTo>
                    <a:pt x="211909" y="54653"/>
                  </a:lnTo>
                  <a:lnTo>
                    <a:pt x="208367" y="48714"/>
                  </a:lnTo>
                  <a:lnTo>
                    <a:pt x="203618" y="42899"/>
                  </a:lnTo>
                  <a:lnTo>
                    <a:pt x="201018" y="40015"/>
                  </a:lnTo>
                  <a:lnTo>
                    <a:pt x="199285" y="37140"/>
                  </a:lnTo>
                  <a:lnTo>
                    <a:pt x="197359" y="31405"/>
                  </a:lnTo>
                  <a:lnTo>
                    <a:pt x="195893" y="29495"/>
                  </a:lnTo>
                  <a:lnTo>
                    <a:pt x="193963" y="28221"/>
                  </a:lnTo>
                  <a:lnTo>
                    <a:pt x="191724" y="27372"/>
                  </a:lnTo>
                  <a:lnTo>
                    <a:pt x="191183" y="26806"/>
                  </a:lnTo>
                  <a:lnTo>
                    <a:pt x="191776" y="26429"/>
                  </a:lnTo>
                  <a:lnTo>
                    <a:pt x="195019" y="25823"/>
                  </a:lnTo>
                  <a:lnTo>
                    <a:pt x="195286" y="26726"/>
                  </a:lnTo>
                  <a:lnTo>
                    <a:pt x="195660" y="32547"/>
                  </a:lnTo>
                  <a:lnTo>
                    <a:pt x="195748" y="37619"/>
                  </a:lnTo>
                  <a:lnTo>
                    <a:pt x="195797" y="50380"/>
                  </a:lnTo>
                  <a:lnTo>
                    <a:pt x="196757" y="55480"/>
                  </a:lnTo>
                  <a:lnTo>
                    <a:pt x="198349" y="60784"/>
                  </a:lnTo>
                  <a:lnTo>
                    <a:pt x="200363" y="66226"/>
                  </a:lnTo>
                  <a:lnTo>
                    <a:pt x="201705" y="72711"/>
                  </a:lnTo>
                  <a:lnTo>
                    <a:pt x="202600" y="79892"/>
                  </a:lnTo>
                  <a:lnTo>
                    <a:pt x="203197" y="87537"/>
                  </a:lnTo>
                  <a:lnTo>
                    <a:pt x="203595" y="94538"/>
                  </a:lnTo>
                  <a:lnTo>
                    <a:pt x="204037" y="107398"/>
                  </a:lnTo>
                  <a:lnTo>
                    <a:pt x="206060" y="113494"/>
                  </a:lnTo>
                  <a:lnTo>
                    <a:pt x="209313" y="119463"/>
                  </a:lnTo>
                  <a:lnTo>
                    <a:pt x="213387" y="125348"/>
                  </a:lnTo>
                  <a:lnTo>
                    <a:pt x="216103" y="132128"/>
                  </a:lnTo>
                  <a:lnTo>
                    <a:pt x="217914" y="139506"/>
                  </a:lnTo>
                  <a:lnTo>
                    <a:pt x="219121" y="147282"/>
                  </a:lnTo>
                  <a:lnTo>
                    <a:pt x="220878" y="154371"/>
                  </a:lnTo>
                  <a:lnTo>
                    <a:pt x="223002" y="161002"/>
                  </a:lnTo>
                  <a:lnTo>
                    <a:pt x="225371" y="167328"/>
                  </a:lnTo>
                  <a:lnTo>
                    <a:pt x="228855" y="173450"/>
                  </a:lnTo>
                  <a:lnTo>
                    <a:pt x="233083" y="179436"/>
                  </a:lnTo>
                  <a:lnTo>
                    <a:pt x="237806" y="185332"/>
                  </a:lnTo>
                  <a:lnTo>
                    <a:pt x="241908" y="190215"/>
                  </a:lnTo>
                  <a:lnTo>
                    <a:pt x="245594" y="194423"/>
                  </a:lnTo>
                  <a:lnTo>
                    <a:pt x="252231" y="201639"/>
                  </a:lnTo>
                  <a:lnTo>
                    <a:pt x="258355" y="208021"/>
                  </a:lnTo>
                  <a:lnTo>
                    <a:pt x="266792" y="214032"/>
                  </a:lnTo>
                  <a:lnTo>
                    <a:pt x="275940" y="219879"/>
                  </a:lnTo>
                  <a:lnTo>
                    <a:pt x="283180" y="225652"/>
                  </a:lnTo>
                  <a:lnTo>
                    <a:pt x="289573" y="228853"/>
                  </a:lnTo>
                  <a:lnTo>
                    <a:pt x="298527" y="230655"/>
                  </a:lnTo>
                  <a:lnTo>
                    <a:pt x="305535" y="231264"/>
                  </a:lnTo>
                  <a:lnTo>
                    <a:pt x="309034" y="228807"/>
                  </a:lnTo>
                  <a:lnTo>
                    <a:pt x="315833" y="22284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72"/>
            <p:cNvSpPr/>
            <p:nvPr/>
          </p:nvSpPr>
          <p:spPr>
            <a:xfrm>
              <a:off x="1408778" y="2734672"/>
              <a:ext cx="274290" cy="188513"/>
            </a:xfrm>
            <a:custGeom>
              <a:avLst/>
              <a:gdLst/>
              <a:ahLst/>
              <a:cxnLst/>
              <a:rect l="0" t="0" r="0" b="0"/>
              <a:pathLst>
                <a:path w="274290" h="188513">
                  <a:moveTo>
                    <a:pt x="8541" y="85680"/>
                  </a:moveTo>
                  <a:lnTo>
                    <a:pt x="3991" y="81129"/>
                  </a:lnTo>
                  <a:lnTo>
                    <a:pt x="2650" y="78836"/>
                  </a:lnTo>
                  <a:lnTo>
                    <a:pt x="1161" y="73749"/>
                  </a:lnTo>
                  <a:lnTo>
                    <a:pt x="204" y="68612"/>
                  </a:lnTo>
                  <a:lnTo>
                    <a:pt x="74" y="64442"/>
                  </a:lnTo>
                  <a:lnTo>
                    <a:pt x="0" y="56739"/>
                  </a:lnTo>
                  <a:lnTo>
                    <a:pt x="942" y="53051"/>
                  </a:lnTo>
                  <a:lnTo>
                    <a:pt x="2523" y="48687"/>
                  </a:lnTo>
                  <a:lnTo>
                    <a:pt x="4529" y="43873"/>
                  </a:lnTo>
                  <a:lnTo>
                    <a:pt x="6819" y="39711"/>
                  </a:lnTo>
                  <a:lnTo>
                    <a:pt x="9298" y="35984"/>
                  </a:lnTo>
                  <a:lnTo>
                    <a:pt x="11903" y="32547"/>
                  </a:lnTo>
                  <a:lnTo>
                    <a:pt x="15545" y="29303"/>
                  </a:lnTo>
                  <a:lnTo>
                    <a:pt x="19878" y="26188"/>
                  </a:lnTo>
                  <a:lnTo>
                    <a:pt x="24672" y="23159"/>
                  </a:lnTo>
                  <a:lnTo>
                    <a:pt x="28820" y="20186"/>
                  </a:lnTo>
                  <a:lnTo>
                    <a:pt x="35969" y="14345"/>
                  </a:lnTo>
                  <a:lnTo>
                    <a:pt x="40161" y="11453"/>
                  </a:lnTo>
                  <a:lnTo>
                    <a:pt x="44862" y="8573"/>
                  </a:lnTo>
                  <a:lnTo>
                    <a:pt x="49900" y="5700"/>
                  </a:lnTo>
                  <a:lnTo>
                    <a:pt x="55164" y="3785"/>
                  </a:lnTo>
                  <a:lnTo>
                    <a:pt x="60578" y="2509"/>
                  </a:lnTo>
                  <a:lnTo>
                    <a:pt x="66092" y="1657"/>
                  </a:lnTo>
                  <a:lnTo>
                    <a:pt x="72626" y="1090"/>
                  </a:lnTo>
                  <a:lnTo>
                    <a:pt x="79840" y="712"/>
                  </a:lnTo>
                  <a:lnTo>
                    <a:pt x="95475" y="292"/>
                  </a:lnTo>
                  <a:lnTo>
                    <a:pt x="132737" y="0"/>
                  </a:lnTo>
                  <a:lnTo>
                    <a:pt x="138964" y="937"/>
                  </a:lnTo>
                  <a:lnTo>
                    <a:pt x="145020" y="2515"/>
                  </a:lnTo>
                  <a:lnTo>
                    <a:pt x="150962" y="4519"/>
                  </a:lnTo>
                  <a:lnTo>
                    <a:pt x="155876" y="6808"/>
                  </a:lnTo>
                  <a:lnTo>
                    <a:pt x="163876" y="11891"/>
                  </a:lnTo>
                  <a:lnTo>
                    <a:pt x="170607" y="17325"/>
                  </a:lnTo>
                  <a:lnTo>
                    <a:pt x="173735" y="20107"/>
                  </a:lnTo>
                  <a:lnTo>
                    <a:pt x="175820" y="23867"/>
                  </a:lnTo>
                  <a:lnTo>
                    <a:pt x="177211" y="28279"/>
                  </a:lnTo>
                  <a:lnTo>
                    <a:pt x="178138" y="33125"/>
                  </a:lnTo>
                  <a:lnTo>
                    <a:pt x="178756" y="37308"/>
                  </a:lnTo>
                  <a:lnTo>
                    <a:pt x="179168" y="41050"/>
                  </a:lnTo>
                  <a:lnTo>
                    <a:pt x="179442" y="44497"/>
                  </a:lnTo>
                  <a:lnTo>
                    <a:pt x="178673" y="48699"/>
                  </a:lnTo>
                  <a:lnTo>
                    <a:pt x="177207" y="53406"/>
                  </a:lnTo>
                  <a:lnTo>
                    <a:pt x="175278" y="58449"/>
                  </a:lnTo>
                  <a:lnTo>
                    <a:pt x="173039" y="63716"/>
                  </a:lnTo>
                  <a:lnTo>
                    <a:pt x="168011" y="74648"/>
                  </a:lnTo>
                  <a:lnTo>
                    <a:pt x="164385" y="81183"/>
                  </a:lnTo>
                  <a:lnTo>
                    <a:pt x="160062" y="88397"/>
                  </a:lnTo>
                  <a:lnTo>
                    <a:pt x="155275" y="96064"/>
                  </a:lnTo>
                  <a:lnTo>
                    <a:pt x="150179" y="103080"/>
                  </a:lnTo>
                  <a:lnTo>
                    <a:pt x="144876" y="109663"/>
                  </a:lnTo>
                  <a:lnTo>
                    <a:pt x="139436" y="115956"/>
                  </a:lnTo>
                  <a:lnTo>
                    <a:pt x="133905" y="122056"/>
                  </a:lnTo>
                  <a:lnTo>
                    <a:pt x="122679" y="133915"/>
                  </a:lnTo>
                  <a:lnTo>
                    <a:pt x="100469" y="156586"/>
                  </a:lnTo>
                  <a:lnTo>
                    <a:pt x="97449" y="160573"/>
                  </a:lnTo>
                  <a:lnTo>
                    <a:pt x="94483" y="165136"/>
                  </a:lnTo>
                  <a:lnTo>
                    <a:pt x="91553" y="170083"/>
                  </a:lnTo>
                  <a:lnTo>
                    <a:pt x="90553" y="173381"/>
                  </a:lnTo>
                  <a:lnTo>
                    <a:pt x="90838" y="175580"/>
                  </a:lnTo>
                  <a:lnTo>
                    <a:pt x="91981" y="177046"/>
                  </a:lnTo>
                  <a:lnTo>
                    <a:pt x="92743" y="178976"/>
                  </a:lnTo>
                  <a:lnTo>
                    <a:pt x="93589" y="183660"/>
                  </a:lnTo>
                  <a:lnTo>
                    <a:pt x="94767" y="185290"/>
                  </a:lnTo>
                  <a:lnTo>
                    <a:pt x="96506" y="186377"/>
                  </a:lnTo>
                  <a:lnTo>
                    <a:pt x="100977" y="187584"/>
                  </a:lnTo>
                  <a:lnTo>
                    <a:pt x="106139" y="188121"/>
                  </a:lnTo>
                  <a:lnTo>
                    <a:pt x="114148" y="188359"/>
                  </a:lnTo>
                  <a:lnTo>
                    <a:pt x="134812" y="188512"/>
                  </a:lnTo>
                  <a:lnTo>
                    <a:pt x="142252" y="187572"/>
                  </a:lnTo>
                  <a:lnTo>
                    <a:pt x="151022" y="185993"/>
                  </a:lnTo>
                  <a:lnTo>
                    <a:pt x="160678" y="183988"/>
                  </a:lnTo>
                  <a:lnTo>
                    <a:pt x="169973" y="182651"/>
                  </a:lnTo>
                  <a:lnTo>
                    <a:pt x="179028" y="181760"/>
                  </a:lnTo>
                  <a:lnTo>
                    <a:pt x="187921" y="181166"/>
                  </a:lnTo>
                  <a:lnTo>
                    <a:pt x="197661" y="179817"/>
                  </a:lnTo>
                  <a:lnTo>
                    <a:pt x="207964" y="177966"/>
                  </a:lnTo>
                  <a:lnTo>
                    <a:pt x="218642" y="175779"/>
                  </a:lnTo>
                  <a:lnTo>
                    <a:pt x="228618" y="174321"/>
                  </a:lnTo>
                  <a:lnTo>
                    <a:pt x="238127" y="173349"/>
                  </a:lnTo>
                  <a:lnTo>
                    <a:pt x="254407" y="172269"/>
                  </a:lnTo>
                  <a:lnTo>
                    <a:pt x="274289" y="17140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73"/>
            <p:cNvSpPr/>
            <p:nvPr/>
          </p:nvSpPr>
          <p:spPr>
            <a:xfrm>
              <a:off x="1817769" y="3000375"/>
              <a:ext cx="216771" cy="34290"/>
            </a:xfrm>
            <a:custGeom>
              <a:avLst/>
              <a:gdLst/>
              <a:ahLst/>
              <a:cxnLst/>
              <a:rect l="0" t="0" r="0" b="0"/>
              <a:pathLst>
                <a:path w="216771" h="34290">
                  <a:moveTo>
                    <a:pt x="11031" y="34289"/>
                  </a:moveTo>
                  <a:lnTo>
                    <a:pt x="1929" y="34289"/>
                  </a:lnTo>
                  <a:lnTo>
                    <a:pt x="200" y="33337"/>
                  </a:lnTo>
                  <a:lnTo>
                    <a:pt x="0" y="31750"/>
                  </a:lnTo>
                  <a:lnTo>
                    <a:pt x="1973" y="26909"/>
                  </a:lnTo>
                  <a:lnTo>
                    <a:pt x="3087" y="26512"/>
                  </a:lnTo>
                  <a:lnTo>
                    <a:pt x="9206" y="25953"/>
                  </a:lnTo>
                  <a:lnTo>
                    <a:pt x="14347" y="25822"/>
                  </a:lnTo>
                  <a:lnTo>
                    <a:pt x="22596" y="25748"/>
                  </a:lnTo>
                  <a:lnTo>
                    <a:pt x="26361" y="24785"/>
                  </a:lnTo>
                  <a:lnTo>
                    <a:pt x="30776" y="23191"/>
                  </a:lnTo>
                  <a:lnTo>
                    <a:pt x="35624" y="21176"/>
                  </a:lnTo>
                  <a:lnTo>
                    <a:pt x="40761" y="19832"/>
                  </a:lnTo>
                  <a:lnTo>
                    <a:pt x="46091" y="18936"/>
                  </a:lnTo>
                  <a:lnTo>
                    <a:pt x="51549" y="18339"/>
                  </a:lnTo>
                  <a:lnTo>
                    <a:pt x="57093" y="17941"/>
                  </a:lnTo>
                  <a:lnTo>
                    <a:pt x="62694" y="17675"/>
                  </a:lnTo>
                  <a:lnTo>
                    <a:pt x="73997" y="17381"/>
                  </a:lnTo>
                  <a:lnTo>
                    <a:pt x="149532" y="17147"/>
                  </a:lnTo>
                  <a:lnTo>
                    <a:pt x="155752" y="16194"/>
                  </a:lnTo>
                  <a:lnTo>
                    <a:pt x="160852" y="14606"/>
                  </a:lnTo>
                  <a:lnTo>
                    <a:pt x="165204" y="12595"/>
                  </a:lnTo>
                  <a:lnTo>
                    <a:pt x="170010" y="11254"/>
                  </a:lnTo>
                  <a:lnTo>
                    <a:pt x="175120" y="10360"/>
                  </a:lnTo>
                  <a:lnTo>
                    <a:pt x="180431" y="9764"/>
                  </a:lnTo>
                  <a:lnTo>
                    <a:pt x="184924" y="8414"/>
                  </a:lnTo>
                  <a:lnTo>
                    <a:pt x="188872" y="6562"/>
                  </a:lnTo>
                  <a:lnTo>
                    <a:pt x="192456" y="4374"/>
                  </a:lnTo>
                  <a:lnTo>
                    <a:pt x="196751" y="2916"/>
                  </a:lnTo>
                  <a:lnTo>
                    <a:pt x="201519" y="1944"/>
                  </a:lnTo>
                  <a:lnTo>
                    <a:pt x="21677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74"/>
            <p:cNvSpPr/>
            <p:nvPr/>
          </p:nvSpPr>
          <p:spPr>
            <a:xfrm>
              <a:off x="1894922" y="2906077"/>
              <a:ext cx="131046" cy="231459"/>
            </a:xfrm>
            <a:custGeom>
              <a:avLst/>
              <a:gdLst/>
              <a:ahLst/>
              <a:cxnLst/>
              <a:rect l="0" t="0" r="0" b="0"/>
              <a:pathLst>
                <a:path w="131046" h="231459">
                  <a:moveTo>
                    <a:pt x="11030" y="0"/>
                  </a:moveTo>
                  <a:lnTo>
                    <a:pt x="1928" y="4551"/>
                  </a:lnTo>
                  <a:lnTo>
                    <a:pt x="200" y="5891"/>
                  </a:lnTo>
                  <a:lnTo>
                    <a:pt x="0" y="6785"/>
                  </a:lnTo>
                  <a:lnTo>
                    <a:pt x="819" y="7381"/>
                  </a:lnTo>
                  <a:lnTo>
                    <a:pt x="1365" y="8731"/>
                  </a:lnTo>
                  <a:lnTo>
                    <a:pt x="2134" y="15181"/>
                  </a:lnTo>
                  <a:lnTo>
                    <a:pt x="2314" y="20400"/>
                  </a:lnTo>
                  <a:lnTo>
                    <a:pt x="4266" y="24077"/>
                  </a:lnTo>
                  <a:lnTo>
                    <a:pt x="7474" y="28434"/>
                  </a:lnTo>
                  <a:lnTo>
                    <a:pt x="11517" y="33244"/>
                  </a:lnTo>
                  <a:lnTo>
                    <a:pt x="16117" y="38355"/>
                  </a:lnTo>
                  <a:lnTo>
                    <a:pt x="26308" y="49114"/>
                  </a:lnTo>
                  <a:lnTo>
                    <a:pt x="30741" y="54650"/>
                  </a:lnTo>
                  <a:lnTo>
                    <a:pt x="34648" y="60246"/>
                  </a:lnTo>
                  <a:lnTo>
                    <a:pt x="38205" y="65882"/>
                  </a:lnTo>
                  <a:lnTo>
                    <a:pt x="41529" y="71544"/>
                  </a:lnTo>
                  <a:lnTo>
                    <a:pt x="44698" y="77223"/>
                  </a:lnTo>
                  <a:lnTo>
                    <a:pt x="47763" y="82915"/>
                  </a:lnTo>
                  <a:lnTo>
                    <a:pt x="50759" y="89567"/>
                  </a:lnTo>
                  <a:lnTo>
                    <a:pt x="53708" y="96858"/>
                  </a:lnTo>
                  <a:lnTo>
                    <a:pt x="56627" y="104577"/>
                  </a:lnTo>
                  <a:lnTo>
                    <a:pt x="60478" y="111628"/>
                  </a:lnTo>
                  <a:lnTo>
                    <a:pt x="64950" y="118234"/>
                  </a:lnTo>
                  <a:lnTo>
                    <a:pt x="69837" y="124543"/>
                  </a:lnTo>
                  <a:lnTo>
                    <a:pt x="73094" y="130653"/>
                  </a:lnTo>
                  <a:lnTo>
                    <a:pt x="75266" y="136632"/>
                  </a:lnTo>
                  <a:lnTo>
                    <a:pt x="76714" y="142523"/>
                  </a:lnTo>
                  <a:lnTo>
                    <a:pt x="78632" y="147403"/>
                  </a:lnTo>
                  <a:lnTo>
                    <a:pt x="80863" y="151609"/>
                  </a:lnTo>
                  <a:lnTo>
                    <a:pt x="83303" y="155365"/>
                  </a:lnTo>
                  <a:lnTo>
                    <a:pt x="85882" y="159774"/>
                  </a:lnTo>
                  <a:lnTo>
                    <a:pt x="88554" y="164619"/>
                  </a:lnTo>
                  <a:lnTo>
                    <a:pt x="91287" y="169753"/>
                  </a:lnTo>
                  <a:lnTo>
                    <a:pt x="93110" y="175082"/>
                  </a:lnTo>
                  <a:lnTo>
                    <a:pt x="94325" y="180538"/>
                  </a:lnTo>
                  <a:lnTo>
                    <a:pt x="95135" y="186081"/>
                  </a:lnTo>
                  <a:lnTo>
                    <a:pt x="96627" y="190729"/>
                  </a:lnTo>
                  <a:lnTo>
                    <a:pt x="98575" y="194780"/>
                  </a:lnTo>
                  <a:lnTo>
                    <a:pt x="100826" y="198434"/>
                  </a:lnTo>
                  <a:lnTo>
                    <a:pt x="103279" y="201822"/>
                  </a:lnTo>
                  <a:lnTo>
                    <a:pt x="105867" y="205033"/>
                  </a:lnTo>
                  <a:lnTo>
                    <a:pt x="108545" y="208126"/>
                  </a:lnTo>
                  <a:lnTo>
                    <a:pt x="110330" y="211141"/>
                  </a:lnTo>
                  <a:lnTo>
                    <a:pt x="112313" y="217031"/>
                  </a:lnTo>
                  <a:lnTo>
                    <a:pt x="113795" y="218982"/>
                  </a:lnTo>
                  <a:lnTo>
                    <a:pt x="115735" y="220283"/>
                  </a:lnTo>
                  <a:lnTo>
                    <a:pt x="117981" y="221150"/>
                  </a:lnTo>
                  <a:lnTo>
                    <a:pt x="119478" y="222681"/>
                  </a:lnTo>
                  <a:lnTo>
                    <a:pt x="120476" y="224654"/>
                  </a:lnTo>
                  <a:lnTo>
                    <a:pt x="121142" y="226922"/>
                  </a:lnTo>
                  <a:lnTo>
                    <a:pt x="122537" y="228434"/>
                  </a:lnTo>
                  <a:lnTo>
                    <a:pt x="124421" y="229442"/>
                  </a:lnTo>
                  <a:lnTo>
                    <a:pt x="131045" y="23145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75"/>
            <p:cNvSpPr/>
            <p:nvPr/>
          </p:nvSpPr>
          <p:spPr>
            <a:xfrm>
              <a:off x="2317432" y="2803207"/>
              <a:ext cx="85726" cy="325756"/>
            </a:xfrm>
            <a:custGeom>
              <a:avLst/>
              <a:gdLst/>
              <a:ahLst/>
              <a:cxnLst/>
              <a:rect l="0" t="0" r="0" b="0"/>
              <a:pathLst>
                <a:path w="85726" h="325756">
                  <a:moveTo>
                    <a:pt x="0" y="0"/>
                  </a:moveTo>
                  <a:lnTo>
                    <a:pt x="0" y="7381"/>
                  </a:lnTo>
                  <a:lnTo>
                    <a:pt x="2540" y="13123"/>
                  </a:lnTo>
                  <a:lnTo>
                    <a:pt x="4551" y="17321"/>
                  </a:lnTo>
                  <a:lnTo>
                    <a:pt x="6844" y="21072"/>
                  </a:lnTo>
                  <a:lnTo>
                    <a:pt x="9325" y="24526"/>
                  </a:lnTo>
                  <a:lnTo>
                    <a:pt x="11932" y="27781"/>
                  </a:lnTo>
                  <a:lnTo>
                    <a:pt x="13669" y="32808"/>
                  </a:lnTo>
                  <a:lnTo>
                    <a:pt x="14828" y="39017"/>
                  </a:lnTo>
                  <a:lnTo>
                    <a:pt x="15600" y="46014"/>
                  </a:lnTo>
                  <a:lnTo>
                    <a:pt x="16115" y="52583"/>
                  </a:lnTo>
                  <a:lnTo>
                    <a:pt x="16458" y="58868"/>
                  </a:lnTo>
                  <a:lnTo>
                    <a:pt x="16687" y="64963"/>
                  </a:lnTo>
                  <a:lnTo>
                    <a:pt x="17792" y="71884"/>
                  </a:lnTo>
                  <a:lnTo>
                    <a:pt x="19482" y="79355"/>
                  </a:lnTo>
                  <a:lnTo>
                    <a:pt x="21560" y="87193"/>
                  </a:lnTo>
                  <a:lnTo>
                    <a:pt x="22946" y="95276"/>
                  </a:lnTo>
                  <a:lnTo>
                    <a:pt x="23870" y="103523"/>
                  </a:lnTo>
                  <a:lnTo>
                    <a:pt x="24486" y="111878"/>
                  </a:lnTo>
                  <a:lnTo>
                    <a:pt x="25849" y="120305"/>
                  </a:lnTo>
                  <a:lnTo>
                    <a:pt x="27710" y="128781"/>
                  </a:lnTo>
                  <a:lnTo>
                    <a:pt x="29903" y="137289"/>
                  </a:lnTo>
                  <a:lnTo>
                    <a:pt x="32318" y="145819"/>
                  </a:lnTo>
                  <a:lnTo>
                    <a:pt x="37541" y="162916"/>
                  </a:lnTo>
                  <a:lnTo>
                    <a:pt x="45836" y="188606"/>
                  </a:lnTo>
                  <a:lnTo>
                    <a:pt x="47703" y="196223"/>
                  </a:lnTo>
                  <a:lnTo>
                    <a:pt x="48947" y="203205"/>
                  </a:lnTo>
                  <a:lnTo>
                    <a:pt x="49776" y="209765"/>
                  </a:lnTo>
                  <a:lnTo>
                    <a:pt x="51282" y="216996"/>
                  </a:lnTo>
                  <a:lnTo>
                    <a:pt x="53238" y="224674"/>
                  </a:lnTo>
                  <a:lnTo>
                    <a:pt x="55494" y="232650"/>
                  </a:lnTo>
                  <a:lnTo>
                    <a:pt x="57951" y="239873"/>
                  </a:lnTo>
                  <a:lnTo>
                    <a:pt x="60542" y="246593"/>
                  </a:lnTo>
                  <a:lnTo>
                    <a:pt x="63221" y="252978"/>
                  </a:lnTo>
                  <a:lnTo>
                    <a:pt x="65007" y="259139"/>
                  </a:lnTo>
                  <a:lnTo>
                    <a:pt x="66198" y="265152"/>
                  </a:lnTo>
                  <a:lnTo>
                    <a:pt x="66992" y="271066"/>
                  </a:lnTo>
                  <a:lnTo>
                    <a:pt x="67874" y="280176"/>
                  </a:lnTo>
                  <a:lnTo>
                    <a:pt x="68266" y="288353"/>
                  </a:lnTo>
                  <a:lnTo>
                    <a:pt x="68518" y="306584"/>
                  </a:lnTo>
                  <a:lnTo>
                    <a:pt x="68539" y="310117"/>
                  </a:lnTo>
                  <a:lnTo>
                    <a:pt x="69505" y="312472"/>
                  </a:lnTo>
                  <a:lnTo>
                    <a:pt x="71102" y="314042"/>
                  </a:lnTo>
                  <a:lnTo>
                    <a:pt x="73119" y="315089"/>
                  </a:lnTo>
                  <a:lnTo>
                    <a:pt x="74463" y="316739"/>
                  </a:lnTo>
                  <a:lnTo>
                    <a:pt x="75360" y="318792"/>
                  </a:lnTo>
                  <a:lnTo>
                    <a:pt x="75957" y="321113"/>
                  </a:lnTo>
                  <a:lnTo>
                    <a:pt x="77308" y="322660"/>
                  </a:lnTo>
                  <a:lnTo>
                    <a:pt x="79161" y="323692"/>
                  </a:lnTo>
                  <a:lnTo>
                    <a:pt x="85725" y="32575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76"/>
            <p:cNvSpPr/>
            <p:nvPr/>
          </p:nvSpPr>
          <p:spPr>
            <a:xfrm>
              <a:off x="2557507" y="2760345"/>
              <a:ext cx="334119" cy="325756"/>
            </a:xfrm>
            <a:custGeom>
              <a:avLst/>
              <a:gdLst/>
              <a:ahLst/>
              <a:cxnLst/>
              <a:rect l="0" t="0" r="0" b="0"/>
              <a:pathLst>
                <a:path w="334119" h="325756">
                  <a:moveTo>
                    <a:pt x="231412" y="8572"/>
                  </a:moveTo>
                  <a:lnTo>
                    <a:pt x="231412" y="4021"/>
                  </a:lnTo>
                  <a:lnTo>
                    <a:pt x="230460" y="2681"/>
                  </a:lnTo>
                  <a:lnTo>
                    <a:pt x="228872" y="1787"/>
                  </a:lnTo>
                  <a:lnTo>
                    <a:pt x="224569" y="794"/>
                  </a:lnTo>
                  <a:lnTo>
                    <a:pt x="215838" y="235"/>
                  </a:lnTo>
                  <a:lnTo>
                    <a:pt x="196304" y="46"/>
                  </a:lnTo>
                  <a:lnTo>
                    <a:pt x="106974" y="0"/>
                  </a:lnTo>
                  <a:lnTo>
                    <a:pt x="99876" y="952"/>
                  </a:lnTo>
                  <a:lnTo>
                    <a:pt x="92287" y="2540"/>
                  </a:lnTo>
                  <a:lnTo>
                    <a:pt x="84370" y="4550"/>
                  </a:lnTo>
                  <a:lnTo>
                    <a:pt x="77187" y="5891"/>
                  </a:lnTo>
                  <a:lnTo>
                    <a:pt x="70493" y="6785"/>
                  </a:lnTo>
                  <a:lnTo>
                    <a:pt x="64125" y="7380"/>
                  </a:lnTo>
                  <a:lnTo>
                    <a:pt x="54510" y="10582"/>
                  </a:lnTo>
                  <a:lnTo>
                    <a:pt x="46109" y="15181"/>
                  </a:lnTo>
                  <a:lnTo>
                    <a:pt x="36025" y="20399"/>
                  </a:lnTo>
                  <a:lnTo>
                    <a:pt x="27734" y="23354"/>
                  </a:lnTo>
                  <a:lnTo>
                    <a:pt x="24189" y="24142"/>
                  </a:lnTo>
                  <a:lnTo>
                    <a:pt x="17711" y="27557"/>
                  </a:lnTo>
                  <a:lnTo>
                    <a:pt x="14650" y="29801"/>
                  </a:lnTo>
                  <a:lnTo>
                    <a:pt x="8709" y="37375"/>
                  </a:lnTo>
                  <a:lnTo>
                    <a:pt x="3845" y="46138"/>
                  </a:lnTo>
                  <a:lnTo>
                    <a:pt x="1684" y="53208"/>
                  </a:lnTo>
                  <a:lnTo>
                    <a:pt x="724" y="62065"/>
                  </a:lnTo>
                  <a:lnTo>
                    <a:pt x="297" y="71399"/>
                  </a:lnTo>
                  <a:lnTo>
                    <a:pt x="107" y="78723"/>
                  </a:lnTo>
                  <a:lnTo>
                    <a:pt x="0" y="92752"/>
                  </a:lnTo>
                  <a:lnTo>
                    <a:pt x="937" y="98029"/>
                  </a:lnTo>
                  <a:lnTo>
                    <a:pt x="2515" y="103453"/>
                  </a:lnTo>
                  <a:lnTo>
                    <a:pt x="5855" y="113606"/>
                  </a:lnTo>
                  <a:lnTo>
                    <a:pt x="7340" y="121294"/>
                  </a:lnTo>
                  <a:lnTo>
                    <a:pt x="7999" y="130426"/>
                  </a:lnTo>
                  <a:lnTo>
                    <a:pt x="8176" y="135528"/>
                  </a:lnTo>
                  <a:lnTo>
                    <a:pt x="9245" y="140834"/>
                  </a:lnTo>
                  <a:lnTo>
                    <a:pt x="10911" y="146277"/>
                  </a:lnTo>
                  <a:lnTo>
                    <a:pt x="12974" y="151810"/>
                  </a:lnTo>
                  <a:lnTo>
                    <a:pt x="13397" y="156452"/>
                  </a:lnTo>
                  <a:lnTo>
                    <a:pt x="12726" y="160499"/>
                  </a:lnTo>
                  <a:lnTo>
                    <a:pt x="11327" y="164149"/>
                  </a:lnTo>
                  <a:lnTo>
                    <a:pt x="11346" y="168488"/>
                  </a:lnTo>
                  <a:lnTo>
                    <a:pt x="13908" y="178388"/>
                  </a:lnTo>
                  <a:lnTo>
                    <a:pt x="16469" y="187531"/>
                  </a:lnTo>
                  <a:lnTo>
                    <a:pt x="16820" y="192249"/>
                  </a:lnTo>
                  <a:lnTo>
                    <a:pt x="17866" y="193889"/>
                  </a:lnTo>
                  <a:lnTo>
                    <a:pt x="19515" y="194981"/>
                  </a:lnTo>
                  <a:lnTo>
                    <a:pt x="23888" y="196196"/>
                  </a:lnTo>
                  <a:lnTo>
                    <a:pt x="31705" y="196879"/>
                  </a:lnTo>
                  <a:lnTo>
                    <a:pt x="40054" y="197082"/>
                  </a:lnTo>
                  <a:lnTo>
                    <a:pt x="58811" y="197156"/>
                  </a:lnTo>
                  <a:lnTo>
                    <a:pt x="64910" y="196207"/>
                  </a:lnTo>
                  <a:lnTo>
                    <a:pt x="71833" y="194622"/>
                  </a:lnTo>
                  <a:lnTo>
                    <a:pt x="79306" y="192613"/>
                  </a:lnTo>
                  <a:lnTo>
                    <a:pt x="86193" y="190321"/>
                  </a:lnTo>
                  <a:lnTo>
                    <a:pt x="92690" y="187841"/>
                  </a:lnTo>
                  <a:lnTo>
                    <a:pt x="98926" y="185234"/>
                  </a:lnTo>
                  <a:lnTo>
                    <a:pt x="104988" y="182544"/>
                  </a:lnTo>
                  <a:lnTo>
                    <a:pt x="116804" y="177016"/>
                  </a:lnTo>
                  <a:lnTo>
                    <a:pt x="124527" y="174208"/>
                  </a:lnTo>
                  <a:lnTo>
                    <a:pt x="133485" y="171383"/>
                  </a:lnTo>
                  <a:lnTo>
                    <a:pt x="143268" y="168548"/>
                  </a:lnTo>
                  <a:lnTo>
                    <a:pt x="151694" y="166658"/>
                  </a:lnTo>
                  <a:lnTo>
                    <a:pt x="159217" y="165397"/>
                  </a:lnTo>
                  <a:lnTo>
                    <a:pt x="166137" y="164557"/>
                  </a:lnTo>
                  <a:lnTo>
                    <a:pt x="173608" y="163045"/>
                  </a:lnTo>
                  <a:lnTo>
                    <a:pt x="181446" y="161084"/>
                  </a:lnTo>
                  <a:lnTo>
                    <a:pt x="189529" y="158824"/>
                  </a:lnTo>
                  <a:lnTo>
                    <a:pt x="197775" y="157317"/>
                  </a:lnTo>
                  <a:lnTo>
                    <a:pt x="206130" y="156313"/>
                  </a:lnTo>
                  <a:lnTo>
                    <a:pt x="214558" y="155644"/>
                  </a:lnTo>
                  <a:lnTo>
                    <a:pt x="223033" y="155197"/>
                  </a:lnTo>
                  <a:lnTo>
                    <a:pt x="240071" y="154701"/>
                  </a:lnTo>
                  <a:lnTo>
                    <a:pt x="261177" y="154422"/>
                  </a:lnTo>
                  <a:lnTo>
                    <a:pt x="268401" y="155336"/>
                  </a:lnTo>
                  <a:lnTo>
                    <a:pt x="276074" y="156897"/>
                  </a:lnTo>
                  <a:lnTo>
                    <a:pt x="284047" y="158890"/>
                  </a:lnTo>
                  <a:lnTo>
                    <a:pt x="291267" y="160219"/>
                  </a:lnTo>
                  <a:lnTo>
                    <a:pt x="297985" y="161105"/>
                  </a:lnTo>
                  <a:lnTo>
                    <a:pt x="304370" y="161696"/>
                  </a:lnTo>
                  <a:lnTo>
                    <a:pt x="314003" y="164892"/>
                  </a:lnTo>
                  <a:lnTo>
                    <a:pt x="321459" y="169488"/>
                  </a:lnTo>
                  <a:lnTo>
                    <a:pt x="327948" y="174705"/>
                  </a:lnTo>
                  <a:lnTo>
                    <a:pt x="330060" y="178382"/>
                  </a:lnTo>
                  <a:lnTo>
                    <a:pt x="332406" y="187548"/>
                  </a:lnTo>
                  <a:lnTo>
                    <a:pt x="333031" y="192660"/>
                  </a:lnTo>
                  <a:lnTo>
                    <a:pt x="333448" y="197972"/>
                  </a:lnTo>
                  <a:lnTo>
                    <a:pt x="333912" y="208003"/>
                  </a:lnTo>
                  <a:lnTo>
                    <a:pt x="334118" y="215635"/>
                  </a:lnTo>
                  <a:lnTo>
                    <a:pt x="332267" y="219957"/>
                  </a:lnTo>
                  <a:lnTo>
                    <a:pt x="325132" y="229838"/>
                  </a:lnTo>
                  <a:lnTo>
                    <a:pt x="321515" y="235140"/>
                  </a:lnTo>
                  <a:lnTo>
                    <a:pt x="318151" y="240580"/>
                  </a:lnTo>
                  <a:lnTo>
                    <a:pt x="314955" y="246112"/>
                  </a:lnTo>
                  <a:lnTo>
                    <a:pt x="310920" y="251704"/>
                  </a:lnTo>
                  <a:lnTo>
                    <a:pt x="306325" y="257338"/>
                  </a:lnTo>
                  <a:lnTo>
                    <a:pt x="301357" y="262998"/>
                  </a:lnTo>
                  <a:lnTo>
                    <a:pt x="295187" y="267725"/>
                  </a:lnTo>
                  <a:lnTo>
                    <a:pt x="288216" y="271828"/>
                  </a:lnTo>
                  <a:lnTo>
                    <a:pt x="280712" y="275516"/>
                  </a:lnTo>
                  <a:lnTo>
                    <a:pt x="273804" y="279880"/>
                  </a:lnTo>
                  <a:lnTo>
                    <a:pt x="267293" y="284694"/>
                  </a:lnTo>
                  <a:lnTo>
                    <a:pt x="261048" y="289808"/>
                  </a:lnTo>
                  <a:lnTo>
                    <a:pt x="254980" y="294170"/>
                  </a:lnTo>
                  <a:lnTo>
                    <a:pt x="249029" y="298031"/>
                  </a:lnTo>
                  <a:lnTo>
                    <a:pt x="243157" y="301557"/>
                  </a:lnTo>
                  <a:lnTo>
                    <a:pt x="237337" y="304860"/>
                  </a:lnTo>
                  <a:lnTo>
                    <a:pt x="225791" y="311071"/>
                  </a:lnTo>
                  <a:lnTo>
                    <a:pt x="216849" y="314466"/>
                  </a:lnTo>
                  <a:lnTo>
                    <a:pt x="208747" y="316928"/>
                  </a:lnTo>
                  <a:lnTo>
                    <a:pt x="198797" y="321196"/>
                  </a:lnTo>
                  <a:lnTo>
                    <a:pt x="190564" y="323729"/>
                  </a:lnTo>
                  <a:lnTo>
                    <a:pt x="179977" y="32575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77"/>
            <p:cNvSpPr/>
            <p:nvPr/>
          </p:nvSpPr>
          <p:spPr>
            <a:xfrm>
              <a:off x="2926079" y="2571896"/>
              <a:ext cx="317184" cy="171187"/>
            </a:xfrm>
            <a:custGeom>
              <a:avLst/>
              <a:gdLst/>
              <a:ahLst/>
              <a:cxnLst/>
              <a:rect l="0" t="0" r="0" b="0"/>
              <a:pathLst>
                <a:path w="317184" h="171187">
                  <a:moveTo>
                    <a:pt x="0" y="42716"/>
                  </a:moveTo>
                  <a:lnTo>
                    <a:pt x="4552" y="38165"/>
                  </a:lnTo>
                  <a:lnTo>
                    <a:pt x="5892" y="35872"/>
                  </a:lnTo>
                  <a:lnTo>
                    <a:pt x="7381" y="30784"/>
                  </a:lnTo>
                  <a:lnTo>
                    <a:pt x="8731" y="29046"/>
                  </a:lnTo>
                  <a:lnTo>
                    <a:pt x="10583" y="27888"/>
                  </a:lnTo>
                  <a:lnTo>
                    <a:pt x="12771" y="27116"/>
                  </a:lnTo>
                  <a:lnTo>
                    <a:pt x="17741" y="23718"/>
                  </a:lnTo>
                  <a:lnTo>
                    <a:pt x="23125" y="19032"/>
                  </a:lnTo>
                  <a:lnTo>
                    <a:pt x="28693" y="13775"/>
                  </a:lnTo>
                  <a:lnTo>
                    <a:pt x="32464" y="11040"/>
                  </a:lnTo>
                  <a:lnTo>
                    <a:pt x="36883" y="8263"/>
                  </a:lnTo>
                  <a:lnTo>
                    <a:pt x="41734" y="5460"/>
                  </a:lnTo>
                  <a:lnTo>
                    <a:pt x="46873" y="3591"/>
                  </a:lnTo>
                  <a:lnTo>
                    <a:pt x="52204" y="2345"/>
                  </a:lnTo>
                  <a:lnTo>
                    <a:pt x="57663" y="1515"/>
                  </a:lnTo>
                  <a:lnTo>
                    <a:pt x="63207" y="961"/>
                  </a:lnTo>
                  <a:lnTo>
                    <a:pt x="68808" y="592"/>
                  </a:lnTo>
                  <a:lnTo>
                    <a:pt x="74447" y="346"/>
                  </a:lnTo>
                  <a:lnTo>
                    <a:pt x="85793" y="72"/>
                  </a:lnTo>
                  <a:lnTo>
                    <a:pt x="91485" y="0"/>
                  </a:lnTo>
                  <a:lnTo>
                    <a:pt x="97185" y="903"/>
                  </a:lnTo>
                  <a:lnTo>
                    <a:pt x="102891" y="2458"/>
                  </a:lnTo>
                  <a:lnTo>
                    <a:pt x="108599" y="4448"/>
                  </a:lnTo>
                  <a:lnTo>
                    <a:pt x="117481" y="9198"/>
                  </a:lnTo>
                  <a:lnTo>
                    <a:pt x="125557" y="14484"/>
                  </a:lnTo>
                  <a:lnTo>
                    <a:pt x="130377" y="17227"/>
                  </a:lnTo>
                  <a:lnTo>
                    <a:pt x="135496" y="20008"/>
                  </a:lnTo>
                  <a:lnTo>
                    <a:pt x="138908" y="22815"/>
                  </a:lnTo>
                  <a:lnTo>
                    <a:pt x="141183" y="25639"/>
                  </a:lnTo>
                  <a:lnTo>
                    <a:pt x="142699" y="28474"/>
                  </a:lnTo>
                  <a:lnTo>
                    <a:pt x="143711" y="32269"/>
                  </a:lnTo>
                  <a:lnTo>
                    <a:pt x="144385" y="36704"/>
                  </a:lnTo>
                  <a:lnTo>
                    <a:pt x="144834" y="41565"/>
                  </a:lnTo>
                  <a:lnTo>
                    <a:pt x="145134" y="45759"/>
                  </a:lnTo>
                  <a:lnTo>
                    <a:pt x="145333" y="49507"/>
                  </a:lnTo>
                  <a:lnTo>
                    <a:pt x="145555" y="56212"/>
                  </a:lnTo>
                  <a:lnTo>
                    <a:pt x="145654" y="62367"/>
                  </a:lnTo>
                  <a:lnTo>
                    <a:pt x="144728" y="66294"/>
                  </a:lnTo>
                  <a:lnTo>
                    <a:pt x="143158" y="70817"/>
                  </a:lnTo>
                  <a:lnTo>
                    <a:pt x="141159" y="75737"/>
                  </a:lnTo>
                  <a:lnTo>
                    <a:pt x="138874" y="80923"/>
                  </a:lnTo>
                  <a:lnTo>
                    <a:pt x="133794" y="91764"/>
                  </a:lnTo>
                  <a:lnTo>
                    <a:pt x="131106" y="96370"/>
                  </a:lnTo>
                  <a:lnTo>
                    <a:pt x="128362" y="100393"/>
                  </a:lnTo>
                  <a:lnTo>
                    <a:pt x="125580" y="104027"/>
                  </a:lnTo>
                  <a:lnTo>
                    <a:pt x="122773" y="108355"/>
                  </a:lnTo>
                  <a:lnTo>
                    <a:pt x="119949" y="113145"/>
                  </a:lnTo>
                  <a:lnTo>
                    <a:pt x="117113" y="118244"/>
                  </a:lnTo>
                  <a:lnTo>
                    <a:pt x="114271" y="122596"/>
                  </a:lnTo>
                  <a:lnTo>
                    <a:pt x="111423" y="126449"/>
                  </a:lnTo>
                  <a:lnTo>
                    <a:pt x="108572" y="129971"/>
                  </a:lnTo>
                  <a:lnTo>
                    <a:pt x="106672" y="133271"/>
                  </a:lnTo>
                  <a:lnTo>
                    <a:pt x="105405" y="136423"/>
                  </a:lnTo>
                  <a:lnTo>
                    <a:pt x="104560" y="139478"/>
                  </a:lnTo>
                  <a:lnTo>
                    <a:pt x="103997" y="142466"/>
                  </a:lnTo>
                  <a:lnTo>
                    <a:pt x="103621" y="145411"/>
                  </a:lnTo>
                  <a:lnTo>
                    <a:pt x="103371" y="148327"/>
                  </a:lnTo>
                  <a:lnTo>
                    <a:pt x="103204" y="151223"/>
                  </a:lnTo>
                  <a:lnTo>
                    <a:pt x="103019" y="156982"/>
                  </a:lnTo>
                  <a:lnTo>
                    <a:pt x="103922" y="158898"/>
                  </a:lnTo>
                  <a:lnTo>
                    <a:pt x="105477" y="160176"/>
                  </a:lnTo>
                  <a:lnTo>
                    <a:pt x="107465" y="161027"/>
                  </a:lnTo>
                  <a:lnTo>
                    <a:pt x="112215" y="164514"/>
                  </a:lnTo>
                  <a:lnTo>
                    <a:pt x="114815" y="166777"/>
                  </a:lnTo>
                  <a:lnTo>
                    <a:pt x="117501" y="168286"/>
                  </a:lnTo>
                  <a:lnTo>
                    <a:pt x="123025" y="169962"/>
                  </a:lnTo>
                  <a:lnTo>
                    <a:pt x="131196" y="170708"/>
                  </a:lnTo>
                  <a:lnTo>
                    <a:pt x="136042" y="170906"/>
                  </a:lnTo>
                  <a:lnTo>
                    <a:pt x="146506" y="171127"/>
                  </a:lnTo>
                  <a:lnTo>
                    <a:pt x="151963" y="171186"/>
                  </a:lnTo>
                  <a:lnTo>
                    <a:pt x="158459" y="170273"/>
                  </a:lnTo>
                  <a:lnTo>
                    <a:pt x="165647" y="168711"/>
                  </a:lnTo>
                  <a:lnTo>
                    <a:pt x="173297" y="166718"/>
                  </a:lnTo>
                  <a:lnTo>
                    <a:pt x="181254" y="165389"/>
                  </a:lnTo>
                  <a:lnTo>
                    <a:pt x="189416" y="164503"/>
                  </a:lnTo>
                  <a:lnTo>
                    <a:pt x="197715" y="163912"/>
                  </a:lnTo>
                  <a:lnTo>
                    <a:pt x="206105" y="162566"/>
                  </a:lnTo>
                  <a:lnTo>
                    <a:pt x="214556" y="160716"/>
                  </a:lnTo>
                  <a:lnTo>
                    <a:pt x="223048" y="158530"/>
                  </a:lnTo>
                  <a:lnTo>
                    <a:pt x="231566" y="157073"/>
                  </a:lnTo>
                  <a:lnTo>
                    <a:pt x="240103" y="156102"/>
                  </a:lnTo>
                  <a:lnTo>
                    <a:pt x="248651" y="155454"/>
                  </a:lnTo>
                  <a:lnTo>
                    <a:pt x="257208" y="155022"/>
                  </a:lnTo>
                  <a:lnTo>
                    <a:pt x="274335" y="154542"/>
                  </a:lnTo>
                  <a:lnTo>
                    <a:pt x="295878" y="154234"/>
                  </a:lnTo>
                  <a:lnTo>
                    <a:pt x="317183" y="15415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78"/>
            <p:cNvSpPr/>
            <p:nvPr/>
          </p:nvSpPr>
          <p:spPr>
            <a:xfrm>
              <a:off x="3328987" y="2863214"/>
              <a:ext cx="240031" cy="34292"/>
            </a:xfrm>
            <a:custGeom>
              <a:avLst/>
              <a:gdLst/>
              <a:ahLst/>
              <a:cxnLst/>
              <a:rect l="0" t="0" r="0" b="0"/>
              <a:pathLst>
                <a:path w="240031" h="34292">
                  <a:moveTo>
                    <a:pt x="0" y="34291"/>
                  </a:moveTo>
                  <a:lnTo>
                    <a:pt x="7381" y="34291"/>
                  </a:lnTo>
                  <a:lnTo>
                    <a:pt x="9683" y="33338"/>
                  </a:lnTo>
                  <a:lnTo>
                    <a:pt x="13123" y="31751"/>
                  </a:lnTo>
                  <a:lnTo>
                    <a:pt x="17321" y="29740"/>
                  </a:lnTo>
                  <a:lnTo>
                    <a:pt x="22025" y="28399"/>
                  </a:lnTo>
                  <a:lnTo>
                    <a:pt x="27066" y="27505"/>
                  </a:lnTo>
                  <a:lnTo>
                    <a:pt x="32331" y="26910"/>
                  </a:lnTo>
                  <a:lnTo>
                    <a:pt x="37747" y="26513"/>
                  </a:lnTo>
                  <a:lnTo>
                    <a:pt x="43262" y="26248"/>
                  </a:lnTo>
                  <a:lnTo>
                    <a:pt x="48844" y="26071"/>
                  </a:lnTo>
                  <a:lnTo>
                    <a:pt x="55423" y="25001"/>
                  </a:lnTo>
                  <a:lnTo>
                    <a:pt x="62666" y="23335"/>
                  </a:lnTo>
                  <a:lnTo>
                    <a:pt x="70352" y="21272"/>
                  </a:lnTo>
                  <a:lnTo>
                    <a:pt x="78334" y="19896"/>
                  </a:lnTo>
                  <a:lnTo>
                    <a:pt x="86513" y="18980"/>
                  </a:lnTo>
                  <a:lnTo>
                    <a:pt x="94823" y="18368"/>
                  </a:lnTo>
                  <a:lnTo>
                    <a:pt x="103220" y="17961"/>
                  </a:lnTo>
                  <a:lnTo>
                    <a:pt x="120171" y="17508"/>
                  </a:lnTo>
                  <a:lnTo>
                    <a:pt x="150330" y="17253"/>
                  </a:lnTo>
                  <a:lnTo>
                    <a:pt x="160227" y="16265"/>
                  </a:lnTo>
                  <a:lnTo>
                    <a:pt x="169683" y="14653"/>
                  </a:lnTo>
                  <a:lnTo>
                    <a:pt x="178845" y="12627"/>
                  </a:lnTo>
                  <a:lnTo>
                    <a:pt x="186857" y="11276"/>
                  </a:lnTo>
                  <a:lnTo>
                    <a:pt x="194104" y="10375"/>
                  </a:lnTo>
                  <a:lnTo>
                    <a:pt x="200840" y="9774"/>
                  </a:lnTo>
                  <a:lnTo>
                    <a:pt x="208188" y="8421"/>
                  </a:lnTo>
                  <a:lnTo>
                    <a:pt x="215945" y="6567"/>
                  </a:lnTo>
                  <a:lnTo>
                    <a:pt x="24003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79"/>
            <p:cNvSpPr/>
            <p:nvPr/>
          </p:nvSpPr>
          <p:spPr>
            <a:xfrm>
              <a:off x="3320414" y="2940367"/>
              <a:ext cx="282894" cy="25719"/>
            </a:xfrm>
            <a:custGeom>
              <a:avLst/>
              <a:gdLst/>
              <a:ahLst/>
              <a:cxnLst/>
              <a:rect l="0" t="0" r="0" b="0"/>
              <a:pathLst>
                <a:path w="282894" h="25719">
                  <a:moveTo>
                    <a:pt x="0" y="25718"/>
                  </a:moveTo>
                  <a:lnTo>
                    <a:pt x="36883" y="25718"/>
                  </a:lnTo>
                  <a:lnTo>
                    <a:pt x="45544" y="24765"/>
                  </a:lnTo>
                  <a:lnTo>
                    <a:pt x="55128" y="23178"/>
                  </a:lnTo>
                  <a:lnTo>
                    <a:pt x="65327" y="21167"/>
                  </a:lnTo>
                  <a:lnTo>
                    <a:pt x="74984" y="19826"/>
                  </a:lnTo>
                  <a:lnTo>
                    <a:pt x="84280" y="18932"/>
                  </a:lnTo>
                  <a:lnTo>
                    <a:pt x="93334" y="18337"/>
                  </a:lnTo>
                  <a:lnTo>
                    <a:pt x="103180" y="17940"/>
                  </a:lnTo>
                  <a:lnTo>
                    <a:pt x="124281" y="17498"/>
                  </a:lnTo>
                  <a:lnTo>
                    <a:pt x="134289" y="16428"/>
                  </a:lnTo>
                  <a:lnTo>
                    <a:pt x="143819" y="14762"/>
                  </a:lnTo>
                  <a:lnTo>
                    <a:pt x="153029" y="12699"/>
                  </a:lnTo>
                  <a:lnTo>
                    <a:pt x="162979" y="11323"/>
                  </a:lnTo>
                  <a:lnTo>
                    <a:pt x="173423" y="10406"/>
                  </a:lnTo>
                  <a:lnTo>
                    <a:pt x="193283" y="9388"/>
                  </a:lnTo>
                  <a:lnTo>
                    <a:pt x="208458" y="8935"/>
                  </a:lnTo>
                  <a:lnTo>
                    <a:pt x="216125" y="7861"/>
                  </a:lnTo>
                  <a:lnTo>
                    <a:pt x="224094" y="6194"/>
                  </a:lnTo>
                  <a:lnTo>
                    <a:pt x="232263" y="4129"/>
                  </a:lnTo>
                  <a:lnTo>
                    <a:pt x="239615" y="2753"/>
                  </a:lnTo>
                  <a:lnTo>
                    <a:pt x="246421" y="1835"/>
                  </a:lnTo>
                  <a:lnTo>
                    <a:pt x="252863" y="1224"/>
                  </a:lnTo>
                  <a:lnTo>
                    <a:pt x="259063" y="816"/>
                  </a:lnTo>
                  <a:lnTo>
                    <a:pt x="265101" y="544"/>
                  </a:lnTo>
                  <a:lnTo>
                    <a:pt x="28289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80"/>
            <p:cNvSpPr/>
            <p:nvPr/>
          </p:nvSpPr>
          <p:spPr>
            <a:xfrm>
              <a:off x="3886200" y="2768917"/>
              <a:ext cx="51435" cy="317184"/>
            </a:xfrm>
            <a:custGeom>
              <a:avLst/>
              <a:gdLst/>
              <a:ahLst/>
              <a:cxnLst/>
              <a:rect l="0" t="0" r="0" b="0"/>
              <a:pathLst>
                <a:path w="51435" h="317184">
                  <a:moveTo>
                    <a:pt x="0" y="0"/>
                  </a:moveTo>
                  <a:lnTo>
                    <a:pt x="0" y="28619"/>
                  </a:lnTo>
                  <a:lnTo>
                    <a:pt x="952" y="33367"/>
                  </a:lnTo>
                  <a:lnTo>
                    <a:pt x="2540" y="39390"/>
                  </a:lnTo>
                  <a:lnTo>
                    <a:pt x="4550" y="46262"/>
                  </a:lnTo>
                  <a:lnTo>
                    <a:pt x="5891" y="52749"/>
                  </a:lnTo>
                  <a:lnTo>
                    <a:pt x="6785" y="58979"/>
                  </a:lnTo>
                  <a:lnTo>
                    <a:pt x="7380" y="65036"/>
                  </a:lnTo>
                  <a:lnTo>
                    <a:pt x="7778" y="70980"/>
                  </a:lnTo>
                  <a:lnTo>
                    <a:pt x="8042" y="76848"/>
                  </a:lnTo>
                  <a:lnTo>
                    <a:pt x="8219" y="82664"/>
                  </a:lnTo>
                  <a:lnTo>
                    <a:pt x="9289" y="89400"/>
                  </a:lnTo>
                  <a:lnTo>
                    <a:pt x="10955" y="96747"/>
                  </a:lnTo>
                  <a:lnTo>
                    <a:pt x="13018" y="104503"/>
                  </a:lnTo>
                  <a:lnTo>
                    <a:pt x="14394" y="112531"/>
                  </a:lnTo>
                  <a:lnTo>
                    <a:pt x="15311" y="120741"/>
                  </a:lnTo>
                  <a:lnTo>
                    <a:pt x="15922" y="129072"/>
                  </a:lnTo>
                  <a:lnTo>
                    <a:pt x="17282" y="136530"/>
                  </a:lnTo>
                  <a:lnTo>
                    <a:pt x="19141" y="143408"/>
                  </a:lnTo>
                  <a:lnTo>
                    <a:pt x="21333" y="149898"/>
                  </a:lnTo>
                  <a:lnTo>
                    <a:pt x="22794" y="157082"/>
                  </a:lnTo>
                  <a:lnTo>
                    <a:pt x="23769" y="164729"/>
                  </a:lnTo>
                  <a:lnTo>
                    <a:pt x="24418" y="172684"/>
                  </a:lnTo>
                  <a:lnTo>
                    <a:pt x="24851" y="179893"/>
                  </a:lnTo>
                  <a:lnTo>
                    <a:pt x="25332" y="192982"/>
                  </a:lnTo>
                  <a:lnTo>
                    <a:pt x="25603" y="215613"/>
                  </a:lnTo>
                  <a:lnTo>
                    <a:pt x="26593" y="222799"/>
                  </a:lnTo>
                  <a:lnTo>
                    <a:pt x="28206" y="229495"/>
                  </a:lnTo>
                  <a:lnTo>
                    <a:pt x="30234" y="235864"/>
                  </a:lnTo>
                  <a:lnTo>
                    <a:pt x="31586" y="242015"/>
                  </a:lnTo>
                  <a:lnTo>
                    <a:pt x="32487" y="248021"/>
                  </a:lnTo>
                  <a:lnTo>
                    <a:pt x="33088" y="253930"/>
                  </a:lnTo>
                  <a:lnTo>
                    <a:pt x="33756" y="263035"/>
                  </a:lnTo>
                  <a:lnTo>
                    <a:pt x="33933" y="266797"/>
                  </a:lnTo>
                  <a:lnTo>
                    <a:pt x="35005" y="271210"/>
                  </a:lnTo>
                  <a:lnTo>
                    <a:pt x="36671" y="276056"/>
                  </a:lnTo>
                  <a:lnTo>
                    <a:pt x="38735" y="281193"/>
                  </a:lnTo>
                  <a:lnTo>
                    <a:pt x="40110" y="285569"/>
                  </a:lnTo>
                  <a:lnTo>
                    <a:pt x="41639" y="292972"/>
                  </a:lnTo>
                  <a:lnTo>
                    <a:pt x="42701" y="301647"/>
                  </a:lnTo>
                  <a:lnTo>
                    <a:pt x="42755" y="303968"/>
                  </a:lnTo>
                  <a:lnTo>
                    <a:pt x="43743" y="306468"/>
                  </a:lnTo>
                  <a:lnTo>
                    <a:pt x="45354" y="309087"/>
                  </a:lnTo>
                  <a:lnTo>
                    <a:pt x="51434" y="31718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81"/>
            <p:cNvSpPr/>
            <p:nvPr/>
          </p:nvSpPr>
          <p:spPr>
            <a:xfrm>
              <a:off x="4126229" y="2708912"/>
              <a:ext cx="188593" cy="325753"/>
            </a:xfrm>
            <a:custGeom>
              <a:avLst/>
              <a:gdLst/>
              <a:ahLst/>
              <a:cxnLst/>
              <a:rect l="0" t="0" r="0" b="0"/>
              <a:pathLst>
                <a:path w="188593" h="325753">
                  <a:moveTo>
                    <a:pt x="0" y="34288"/>
                  </a:moveTo>
                  <a:lnTo>
                    <a:pt x="8220" y="34288"/>
                  </a:lnTo>
                  <a:lnTo>
                    <a:pt x="13019" y="29737"/>
                  </a:lnTo>
                  <a:lnTo>
                    <a:pt x="20474" y="22356"/>
                  </a:lnTo>
                  <a:lnTo>
                    <a:pt x="23174" y="20618"/>
                  </a:lnTo>
                  <a:lnTo>
                    <a:pt x="28715" y="18687"/>
                  </a:lnTo>
                  <a:lnTo>
                    <a:pt x="34353" y="17829"/>
                  </a:lnTo>
                  <a:lnTo>
                    <a:pt x="37189" y="17600"/>
                  </a:lnTo>
                  <a:lnTo>
                    <a:pt x="40033" y="16495"/>
                  </a:lnTo>
                  <a:lnTo>
                    <a:pt x="45733" y="12727"/>
                  </a:lnTo>
                  <a:lnTo>
                    <a:pt x="51441" y="10418"/>
                  </a:lnTo>
                  <a:lnTo>
                    <a:pt x="54297" y="9802"/>
                  </a:lnTo>
                  <a:lnTo>
                    <a:pt x="58105" y="9391"/>
                  </a:lnTo>
                  <a:lnTo>
                    <a:pt x="62550" y="9118"/>
                  </a:lnTo>
                  <a:lnTo>
                    <a:pt x="71615" y="8813"/>
                  </a:lnTo>
                  <a:lnTo>
                    <a:pt x="83026" y="8642"/>
                  </a:lnTo>
                  <a:lnTo>
                    <a:pt x="92781" y="8602"/>
                  </a:lnTo>
                  <a:lnTo>
                    <a:pt x="97097" y="7639"/>
                  </a:lnTo>
                  <a:lnTo>
                    <a:pt x="100926" y="6044"/>
                  </a:lnTo>
                  <a:lnTo>
                    <a:pt x="104432" y="4029"/>
                  </a:lnTo>
                  <a:lnTo>
                    <a:pt x="107721" y="2685"/>
                  </a:lnTo>
                  <a:lnTo>
                    <a:pt x="110867" y="1789"/>
                  </a:lnTo>
                  <a:lnTo>
                    <a:pt x="113917" y="1192"/>
                  </a:lnTo>
                  <a:lnTo>
                    <a:pt x="117854" y="794"/>
                  </a:lnTo>
                  <a:lnTo>
                    <a:pt x="122385" y="528"/>
                  </a:lnTo>
                  <a:lnTo>
                    <a:pt x="131546" y="234"/>
                  </a:lnTo>
                  <a:lnTo>
                    <a:pt x="145188" y="44"/>
                  </a:lnTo>
                  <a:lnTo>
                    <a:pt x="165703" y="0"/>
                  </a:lnTo>
                  <a:lnTo>
                    <a:pt x="168572" y="952"/>
                  </a:lnTo>
                  <a:lnTo>
                    <a:pt x="174299" y="4549"/>
                  </a:lnTo>
                  <a:lnTo>
                    <a:pt x="176207" y="6842"/>
                  </a:lnTo>
                  <a:lnTo>
                    <a:pt x="177479" y="9323"/>
                  </a:lnTo>
                  <a:lnTo>
                    <a:pt x="178327" y="11930"/>
                  </a:lnTo>
                  <a:lnTo>
                    <a:pt x="179845" y="13667"/>
                  </a:lnTo>
                  <a:lnTo>
                    <a:pt x="181809" y="14826"/>
                  </a:lnTo>
                  <a:lnTo>
                    <a:pt x="184072" y="15598"/>
                  </a:lnTo>
                  <a:lnTo>
                    <a:pt x="185580" y="17065"/>
                  </a:lnTo>
                  <a:lnTo>
                    <a:pt x="186585" y="18996"/>
                  </a:lnTo>
                  <a:lnTo>
                    <a:pt x="187702" y="23681"/>
                  </a:lnTo>
                  <a:lnTo>
                    <a:pt x="188331" y="32627"/>
                  </a:lnTo>
                  <a:lnTo>
                    <a:pt x="188543" y="49693"/>
                  </a:lnTo>
                  <a:lnTo>
                    <a:pt x="188592" y="83265"/>
                  </a:lnTo>
                  <a:lnTo>
                    <a:pt x="187641" y="88847"/>
                  </a:lnTo>
                  <a:lnTo>
                    <a:pt x="186054" y="94473"/>
                  </a:lnTo>
                  <a:lnTo>
                    <a:pt x="184044" y="100129"/>
                  </a:lnTo>
                  <a:lnTo>
                    <a:pt x="182704" y="105804"/>
                  </a:lnTo>
                  <a:lnTo>
                    <a:pt x="181810" y="111493"/>
                  </a:lnTo>
                  <a:lnTo>
                    <a:pt x="181214" y="117190"/>
                  </a:lnTo>
                  <a:lnTo>
                    <a:pt x="179864" y="122893"/>
                  </a:lnTo>
                  <a:lnTo>
                    <a:pt x="178013" y="128601"/>
                  </a:lnTo>
                  <a:lnTo>
                    <a:pt x="175825" y="134310"/>
                  </a:lnTo>
                  <a:lnTo>
                    <a:pt x="174367" y="140974"/>
                  </a:lnTo>
                  <a:lnTo>
                    <a:pt x="173395" y="148275"/>
                  </a:lnTo>
                  <a:lnTo>
                    <a:pt x="172747" y="155999"/>
                  </a:lnTo>
                  <a:lnTo>
                    <a:pt x="171362" y="164006"/>
                  </a:lnTo>
                  <a:lnTo>
                    <a:pt x="169487" y="172202"/>
                  </a:lnTo>
                  <a:lnTo>
                    <a:pt x="167284" y="180523"/>
                  </a:lnTo>
                  <a:lnTo>
                    <a:pt x="165815" y="187975"/>
                  </a:lnTo>
                  <a:lnTo>
                    <a:pt x="164836" y="194848"/>
                  </a:lnTo>
                  <a:lnTo>
                    <a:pt x="164183" y="201336"/>
                  </a:lnTo>
                  <a:lnTo>
                    <a:pt x="162796" y="207565"/>
                  </a:lnTo>
                  <a:lnTo>
                    <a:pt x="160918" y="213624"/>
                  </a:lnTo>
                  <a:lnTo>
                    <a:pt x="158714" y="219567"/>
                  </a:lnTo>
                  <a:lnTo>
                    <a:pt x="157244" y="225435"/>
                  </a:lnTo>
                  <a:lnTo>
                    <a:pt x="156265" y="231252"/>
                  </a:lnTo>
                  <a:lnTo>
                    <a:pt x="155612" y="237034"/>
                  </a:lnTo>
                  <a:lnTo>
                    <a:pt x="155176" y="242795"/>
                  </a:lnTo>
                  <a:lnTo>
                    <a:pt x="154886" y="248540"/>
                  </a:lnTo>
                  <a:lnTo>
                    <a:pt x="154693" y="254275"/>
                  </a:lnTo>
                  <a:lnTo>
                    <a:pt x="153611" y="260003"/>
                  </a:lnTo>
                  <a:lnTo>
                    <a:pt x="151937" y="265727"/>
                  </a:lnTo>
                  <a:lnTo>
                    <a:pt x="149870" y="271448"/>
                  </a:lnTo>
                  <a:lnTo>
                    <a:pt x="149443" y="277167"/>
                  </a:lnTo>
                  <a:lnTo>
                    <a:pt x="150111" y="282885"/>
                  </a:lnTo>
                  <a:lnTo>
                    <a:pt x="151509" y="288602"/>
                  </a:lnTo>
                  <a:lnTo>
                    <a:pt x="153063" y="297494"/>
                  </a:lnTo>
                  <a:lnTo>
                    <a:pt x="153753" y="304621"/>
                  </a:lnTo>
                  <a:lnTo>
                    <a:pt x="154142" y="313988"/>
                  </a:lnTo>
                  <a:lnTo>
                    <a:pt x="154284" y="324015"/>
                  </a:lnTo>
                  <a:lnTo>
                    <a:pt x="155244" y="324594"/>
                  </a:lnTo>
                  <a:lnTo>
                    <a:pt x="161088" y="325524"/>
                  </a:lnTo>
                  <a:lnTo>
                    <a:pt x="162878" y="32575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82"/>
            <p:cNvSpPr/>
            <p:nvPr/>
          </p:nvSpPr>
          <p:spPr>
            <a:xfrm>
              <a:off x="4443412" y="2503287"/>
              <a:ext cx="445771" cy="162761"/>
            </a:xfrm>
            <a:custGeom>
              <a:avLst/>
              <a:gdLst/>
              <a:ahLst/>
              <a:cxnLst/>
              <a:rect l="0" t="0" r="0" b="0"/>
              <a:pathLst>
                <a:path w="445771" h="162761">
                  <a:moveTo>
                    <a:pt x="0" y="102752"/>
                  </a:moveTo>
                  <a:lnTo>
                    <a:pt x="0" y="98202"/>
                  </a:lnTo>
                  <a:lnTo>
                    <a:pt x="953" y="95908"/>
                  </a:lnTo>
                  <a:lnTo>
                    <a:pt x="2540" y="93427"/>
                  </a:lnTo>
                  <a:lnTo>
                    <a:pt x="4551" y="90821"/>
                  </a:lnTo>
                  <a:lnTo>
                    <a:pt x="5892" y="88130"/>
                  </a:lnTo>
                  <a:lnTo>
                    <a:pt x="6785" y="85385"/>
                  </a:lnTo>
                  <a:lnTo>
                    <a:pt x="7381" y="82601"/>
                  </a:lnTo>
                  <a:lnTo>
                    <a:pt x="8730" y="79793"/>
                  </a:lnTo>
                  <a:lnTo>
                    <a:pt x="10583" y="76969"/>
                  </a:lnTo>
                  <a:lnTo>
                    <a:pt x="12770" y="74133"/>
                  </a:lnTo>
                  <a:lnTo>
                    <a:pt x="15181" y="70338"/>
                  </a:lnTo>
                  <a:lnTo>
                    <a:pt x="17741" y="65903"/>
                  </a:lnTo>
                  <a:lnTo>
                    <a:pt x="20400" y="61041"/>
                  </a:lnTo>
                  <a:lnTo>
                    <a:pt x="23125" y="56848"/>
                  </a:lnTo>
                  <a:lnTo>
                    <a:pt x="25894" y="53099"/>
                  </a:lnTo>
                  <a:lnTo>
                    <a:pt x="28693" y="49648"/>
                  </a:lnTo>
                  <a:lnTo>
                    <a:pt x="32464" y="46394"/>
                  </a:lnTo>
                  <a:lnTo>
                    <a:pt x="36883" y="43273"/>
                  </a:lnTo>
                  <a:lnTo>
                    <a:pt x="41733" y="40240"/>
                  </a:lnTo>
                  <a:lnTo>
                    <a:pt x="45920" y="37265"/>
                  </a:lnTo>
                  <a:lnTo>
                    <a:pt x="49663" y="34329"/>
                  </a:lnTo>
                  <a:lnTo>
                    <a:pt x="53111" y="31419"/>
                  </a:lnTo>
                  <a:lnTo>
                    <a:pt x="57315" y="28527"/>
                  </a:lnTo>
                  <a:lnTo>
                    <a:pt x="62023" y="25646"/>
                  </a:lnTo>
                  <a:lnTo>
                    <a:pt x="67066" y="22773"/>
                  </a:lnTo>
                  <a:lnTo>
                    <a:pt x="77750" y="17041"/>
                  </a:lnTo>
                  <a:lnTo>
                    <a:pt x="83266" y="14179"/>
                  </a:lnTo>
                  <a:lnTo>
                    <a:pt x="94474" y="10999"/>
                  </a:lnTo>
                  <a:lnTo>
                    <a:pt x="105806" y="8633"/>
                  </a:lnTo>
                  <a:lnTo>
                    <a:pt x="117193" y="4407"/>
                  </a:lnTo>
                  <a:lnTo>
                    <a:pt x="128603" y="1893"/>
                  </a:lnTo>
                  <a:lnTo>
                    <a:pt x="140025" y="776"/>
                  </a:lnTo>
                  <a:lnTo>
                    <a:pt x="151451" y="280"/>
                  </a:lnTo>
                  <a:lnTo>
                    <a:pt x="164043" y="0"/>
                  </a:lnTo>
                  <a:lnTo>
                    <a:pt x="167464" y="914"/>
                  </a:lnTo>
                  <a:lnTo>
                    <a:pt x="176831" y="5797"/>
                  </a:lnTo>
                  <a:lnTo>
                    <a:pt x="185639" y="8620"/>
                  </a:lnTo>
                  <a:lnTo>
                    <a:pt x="191408" y="12656"/>
                  </a:lnTo>
                  <a:lnTo>
                    <a:pt x="193328" y="15066"/>
                  </a:lnTo>
                  <a:lnTo>
                    <a:pt x="194608" y="17625"/>
                  </a:lnTo>
                  <a:lnTo>
                    <a:pt x="195461" y="20283"/>
                  </a:lnTo>
                  <a:lnTo>
                    <a:pt x="196030" y="23008"/>
                  </a:lnTo>
                  <a:lnTo>
                    <a:pt x="196409" y="25777"/>
                  </a:lnTo>
                  <a:lnTo>
                    <a:pt x="196662" y="28576"/>
                  </a:lnTo>
                  <a:lnTo>
                    <a:pt x="195878" y="31394"/>
                  </a:lnTo>
                  <a:lnTo>
                    <a:pt x="194403" y="34225"/>
                  </a:lnTo>
                  <a:lnTo>
                    <a:pt x="192467" y="37065"/>
                  </a:lnTo>
                  <a:lnTo>
                    <a:pt x="190224" y="39911"/>
                  </a:lnTo>
                  <a:lnTo>
                    <a:pt x="187776" y="42761"/>
                  </a:lnTo>
                  <a:lnTo>
                    <a:pt x="185191" y="45613"/>
                  </a:lnTo>
                  <a:lnTo>
                    <a:pt x="183468" y="48467"/>
                  </a:lnTo>
                  <a:lnTo>
                    <a:pt x="182320" y="51322"/>
                  </a:lnTo>
                  <a:lnTo>
                    <a:pt x="181554" y="54178"/>
                  </a:lnTo>
                  <a:lnTo>
                    <a:pt x="180091" y="57035"/>
                  </a:lnTo>
                  <a:lnTo>
                    <a:pt x="178164" y="59891"/>
                  </a:lnTo>
                  <a:lnTo>
                    <a:pt x="175926" y="62749"/>
                  </a:lnTo>
                  <a:lnTo>
                    <a:pt x="172529" y="65606"/>
                  </a:lnTo>
                  <a:lnTo>
                    <a:pt x="168359" y="68463"/>
                  </a:lnTo>
                  <a:lnTo>
                    <a:pt x="163675" y="71320"/>
                  </a:lnTo>
                  <a:lnTo>
                    <a:pt x="159599" y="74178"/>
                  </a:lnTo>
                  <a:lnTo>
                    <a:pt x="155929" y="77035"/>
                  </a:lnTo>
                  <a:lnTo>
                    <a:pt x="152530" y="79893"/>
                  </a:lnTo>
                  <a:lnTo>
                    <a:pt x="149312" y="82750"/>
                  </a:lnTo>
                  <a:lnTo>
                    <a:pt x="143196" y="88465"/>
                  </a:lnTo>
                  <a:lnTo>
                    <a:pt x="134398" y="97038"/>
                  </a:lnTo>
                  <a:lnTo>
                    <a:pt x="132461" y="99895"/>
                  </a:lnTo>
                  <a:lnTo>
                    <a:pt x="131170" y="102752"/>
                  </a:lnTo>
                  <a:lnTo>
                    <a:pt x="130309" y="105610"/>
                  </a:lnTo>
                  <a:lnTo>
                    <a:pt x="129735" y="108467"/>
                  </a:lnTo>
                  <a:lnTo>
                    <a:pt x="129353" y="111325"/>
                  </a:lnTo>
                  <a:lnTo>
                    <a:pt x="129098" y="114183"/>
                  </a:lnTo>
                  <a:lnTo>
                    <a:pt x="128927" y="117040"/>
                  </a:lnTo>
                  <a:lnTo>
                    <a:pt x="128739" y="122755"/>
                  </a:lnTo>
                  <a:lnTo>
                    <a:pt x="129641" y="125613"/>
                  </a:lnTo>
                  <a:lnTo>
                    <a:pt x="131195" y="128470"/>
                  </a:lnTo>
                  <a:lnTo>
                    <a:pt x="133183" y="131328"/>
                  </a:lnTo>
                  <a:lnTo>
                    <a:pt x="135461" y="133233"/>
                  </a:lnTo>
                  <a:lnTo>
                    <a:pt x="137933" y="134502"/>
                  </a:lnTo>
                  <a:lnTo>
                    <a:pt x="157845" y="141092"/>
                  </a:lnTo>
                  <a:lnTo>
                    <a:pt x="170483" y="143605"/>
                  </a:lnTo>
                  <a:lnTo>
                    <a:pt x="183403" y="145674"/>
                  </a:lnTo>
                  <a:lnTo>
                    <a:pt x="190848" y="147559"/>
                  </a:lnTo>
                  <a:lnTo>
                    <a:pt x="198670" y="149769"/>
                  </a:lnTo>
                  <a:lnTo>
                    <a:pt x="206741" y="151242"/>
                  </a:lnTo>
                  <a:lnTo>
                    <a:pt x="214980" y="152224"/>
                  </a:lnTo>
                  <a:lnTo>
                    <a:pt x="223330" y="152878"/>
                  </a:lnTo>
                  <a:lnTo>
                    <a:pt x="231754" y="153315"/>
                  </a:lnTo>
                  <a:lnTo>
                    <a:pt x="248735" y="153800"/>
                  </a:lnTo>
                  <a:lnTo>
                    <a:pt x="307430" y="154154"/>
                  </a:lnTo>
                  <a:lnTo>
                    <a:pt x="315443" y="153213"/>
                  </a:lnTo>
                  <a:lnTo>
                    <a:pt x="322690" y="151632"/>
                  </a:lnTo>
                  <a:lnTo>
                    <a:pt x="329427" y="149627"/>
                  </a:lnTo>
                  <a:lnTo>
                    <a:pt x="337728" y="148289"/>
                  </a:lnTo>
                  <a:lnTo>
                    <a:pt x="347072" y="147398"/>
                  </a:lnTo>
                  <a:lnTo>
                    <a:pt x="365709" y="146408"/>
                  </a:lnTo>
                  <a:lnTo>
                    <a:pt x="380342" y="145967"/>
                  </a:lnTo>
                  <a:lnTo>
                    <a:pt x="411142" y="145661"/>
                  </a:lnTo>
                  <a:lnTo>
                    <a:pt x="439534" y="145618"/>
                  </a:lnTo>
                  <a:lnTo>
                    <a:pt x="441613" y="146569"/>
                  </a:lnTo>
                  <a:lnTo>
                    <a:pt x="442999" y="148156"/>
                  </a:lnTo>
                  <a:lnTo>
                    <a:pt x="443922" y="150167"/>
                  </a:lnTo>
                  <a:lnTo>
                    <a:pt x="444948" y="154941"/>
                  </a:lnTo>
                  <a:lnTo>
                    <a:pt x="445770" y="16276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83"/>
            <p:cNvSpPr/>
            <p:nvPr/>
          </p:nvSpPr>
          <p:spPr>
            <a:xfrm>
              <a:off x="1084615" y="3506549"/>
              <a:ext cx="332705" cy="205344"/>
            </a:xfrm>
            <a:custGeom>
              <a:avLst/>
              <a:gdLst/>
              <a:ahLst/>
              <a:cxnLst/>
              <a:rect l="0" t="0" r="0" b="0"/>
              <a:pathLst>
                <a:path w="332705" h="205344">
                  <a:moveTo>
                    <a:pt x="229834" y="51038"/>
                  </a:moveTo>
                  <a:lnTo>
                    <a:pt x="222454" y="43657"/>
                  </a:lnTo>
                  <a:lnTo>
                    <a:pt x="221791" y="40455"/>
                  </a:lnTo>
                  <a:lnTo>
                    <a:pt x="221615" y="38268"/>
                  </a:lnTo>
                  <a:lnTo>
                    <a:pt x="220545" y="35857"/>
                  </a:lnTo>
                  <a:lnTo>
                    <a:pt x="216816" y="30638"/>
                  </a:lnTo>
                  <a:lnTo>
                    <a:pt x="211983" y="25144"/>
                  </a:lnTo>
                  <a:lnTo>
                    <a:pt x="206661" y="19527"/>
                  </a:lnTo>
                  <a:lnTo>
                    <a:pt x="201120" y="13856"/>
                  </a:lnTo>
                  <a:lnTo>
                    <a:pt x="198309" y="11962"/>
                  </a:lnTo>
                  <a:lnTo>
                    <a:pt x="184414" y="6383"/>
                  </a:lnTo>
                  <a:lnTo>
                    <a:pt x="179551" y="4123"/>
                  </a:lnTo>
                  <a:lnTo>
                    <a:pt x="174405" y="2617"/>
                  </a:lnTo>
                  <a:lnTo>
                    <a:pt x="169069" y="1612"/>
                  </a:lnTo>
                  <a:lnTo>
                    <a:pt x="159013" y="496"/>
                  </a:lnTo>
                  <a:lnTo>
                    <a:pt x="151368" y="0"/>
                  </a:lnTo>
                  <a:lnTo>
                    <a:pt x="146091" y="820"/>
                  </a:lnTo>
                  <a:lnTo>
                    <a:pt x="139715" y="2319"/>
                  </a:lnTo>
                  <a:lnTo>
                    <a:pt x="132608" y="4271"/>
                  </a:lnTo>
                  <a:lnTo>
                    <a:pt x="125964" y="6525"/>
                  </a:lnTo>
                  <a:lnTo>
                    <a:pt x="119630" y="8980"/>
                  </a:lnTo>
                  <a:lnTo>
                    <a:pt x="113502" y="11570"/>
                  </a:lnTo>
                  <a:lnTo>
                    <a:pt x="101614" y="16987"/>
                  </a:lnTo>
                  <a:lnTo>
                    <a:pt x="78459" y="28225"/>
                  </a:lnTo>
                  <a:lnTo>
                    <a:pt x="73673" y="32019"/>
                  </a:lnTo>
                  <a:lnTo>
                    <a:pt x="69529" y="36454"/>
                  </a:lnTo>
                  <a:lnTo>
                    <a:pt x="65814" y="41315"/>
                  </a:lnTo>
                  <a:lnTo>
                    <a:pt x="61433" y="45509"/>
                  </a:lnTo>
                  <a:lnTo>
                    <a:pt x="56607" y="49257"/>
                  </a:lnTo>
                  <a:lnTo>
                    <a:pt x="51484" y="52708"/>
                  </a:lnTo>
                  <a:lnTo>
                    <a:pt x="47117" y="56914"/>
                  </a:lnTo>
                  <a:lnTo>
                    <a:pt x="43253" y="61623"/>
                  </a:lnTo>
                  <a:lnTo>
                    <a:pt x="39724" y="66667"/>
                  </a:lnTo>
                  <a:lnTo>
                    <a:pt x="35467" y="71935"/>
                  </a:lnTo>
                  <a:lnTo>
                    <a:pt x="30723" y="77352"/>
                  </a:lnTo>
                  <a:lnTo>
                    <a:pt x="25656" y="82868"/>
                  </a:lnTo>
                  <a:lnTo>
                    <a:pt x="22278" y="88451"/>
                  </a:lnTo>
                  <a:lnTo>
                    <a:pt x="20026" y="94077"/>
                  </a:lnTo>
                  <a:lnTo>
                    <a:pt x="18525" y="99733"/>
                  </a:lnTo>
                  <a:lnTo>
                    <a:pt x="16571" y="104456"/>
                  </a:lnTo>
                  <a:lnTo>
                    <a:pt x="14317" y="108558"/>
                  </a:lnTo>
                  <a:lnTo>
                    <a:pt x="11861" y="112245"/>
                  </a:lnTo>
                  <a:lnTo>
                    <a:pt x="9271" y="116607"/>
                  </a:lnTo>
                  <a:lnTo>
                    <a:pt x="6592" y="121421"/>
                  </a:lnTo>
                  <a:lnTo>
                    <a:pt x="3854" y="126535"/>
                  </a:lnTo>
                  <a:lnTo>
                    <a:pt x="2028" y="130897"/>
                  </a:lnTo>
                  <a:lnTo>
                    <a:pt x="811" y="134757"/>
                  </a:lnTo>
                  <a:lnTo>
                    <a:pt x="0" y="138283"/>
                  </a:lnTo>
                  <a:lnTo>
                    <a:pt x="411" y="142539"/>
                  </a:lnTo>
                  <a:lnTo>
                    <a:pt x="1638" y="147281"/>
                  </a:lnTo>
                  <a:lnTo>
                    <a:pt x="3408" y="152348"/>
                  </a:lnTo>
                  <a:lnTo>
                    <a:pt x="5541" y="156678"/>
                  </a:lnTo>
                  <a:lnTo>
                    <a:pt x="7916" y="160517"/>
                  </a:lnTo>
                  <a:lnTo>
                    <a:pt x="10451" y="164029"/>
                  </a:lnTo>
                  <a:lnTo>
                    <a:pt x="13094" y="167323"/>
                  </a:lnTo>
                  <a:lnTo>
                    <a:pt x="18570" y="173523"/>
                  </a:lnTo>
                  <a:lnTo>
                    <a:pt x="24179" y="179453"/>
                  </a:lnTo>
                  <a:lnTo>
                    <a:pt x="27009" y="182368"/>
                  </a:lnTo>
                  <a:lnTo>
                    <a:pt x="30800" y="184312"/>
                  </a:lnTo>
                  <a:lnTo>
                    <a:pt x="40092" y="186471"/>
                  </a:lnTo>
                  <a:lnTo>
                    <a:pt x="48032" y="187430"/>
                  </a:lnTo>
                  <a:lnTo>
                    <a:pt x="56641" y="187857"/>
                  </a:lnTo>
                  <a:lnTo>
                    <a:pt x="69992" y="188047"/>
                  </a:lnTo>
                  <a:lnTo>
                    <a:pt x="76600" y="187144"/>
                  </a:lnTo>
                  <a:lnTo>
                    <a:pt x="82911" y="185591"/>
                  </a:lnTo>
                  <a:lnTo>
                    <a:pt x="89023" y="183602"/>
                  </a:lnTo>
                  <a:lnTo>
                    <a:pt x="95003" y="181324"/>
                  </a:lnTo>
                  <a:lnTo>
                    <a:pt x="100894" y="178853"/>
                  </a:lnTo>
                  <a:lnTo>
                    <a:pt x="106727" y="176253"/>
                  </a:lnTo>
                  <a:lnTo>
                    <a:pt x="113473" y="173567"/>
                  </a:lnTo>
                  <a:lnTo>
                    <a:pt x="128588" y="168043"/>
                  </a:lnTo>
                  <a:lnTo>
                    <a:pt x="135667" y="165236"/>
                  </a:lnTo>
                  <a:lnTo>
                    <a:pt x="142291" y="162413"/>
                  </a:lnTo>
                  <a:lnTo>
                    <a:pt x="148612" y="159578"/>
                  </a:lnTo>
                  <a:lnTo>
                    <a:pt x="155684" y="155783"/>
                  </a:lnTo>
                  <a:lnTo>
                    <a:pt x="163256" y="151348"/>
                  </a:lnTo>
                  <a:lnTo>
                    <a:pt x="171161" y="146486"/>
                  </a:lnTo>
                  <a:lnTo>
                    <a:pt x="178336" y="142293"/>
                  </a:lnTo>
                  <a:lnTo>
                    <a:pt x="191389" y="135093"/>
                  </a:lnTo>
                  <a:lnTo>
                    <a:pt x="197537" y="130887"/>
                  </a:lnTo>
                  <a:lnTo>
                    <a:pt x="203540" y="126178"/>
                  </a:lnTo>
                  <a:lnTo>
                    <a:pt x="209447" y="121134"/>
                  </a:lnTo>
                  <a:lnTo>
                    <a:pt x="215291" y="116819"/>
                  </a:lnTo>
                  <a:lnTo>
                    <a:pt x="221091" y="112989"/>
                  </a:lnTo>
                  <a:lnTo>
                    <a:pt x="226863" y="109484"/>
                  </a:lnTo>
                  <a:lnTo>
                    <a:pt x="231663" y="105242"/>
                  </a:lnTo>
                  <a:lnTo>
                    <a:pt x="235816" y="100509"/>
                  </a:lnTo>
                  <a:lnTo>
                    <a:pt x="239537" y="95449"/>
                  </a:lnTo>
                  <a:lnTo>
                    <a:pt x="243923" y="90170"/>
                  </a:lnTo>
                  <a:lnTo>
                    <a:pt x="248752" y="84746"/>
                  </a:lnTo>
                  <a:lnTo>
                    <a:pt x="253876" y="79225"/>
                  </a:lnTo>
                  <a:lnTo>
                    <a:pt x="257292" y="74592"/>
                  </a:lnTo>
                  <a:lnTo>
                    <a:pt x="259570" y="70551"/>
                  </a:lnTo>
                  <a:lnTo>
                    <a:pt x="261088" y="66904"/>
                  </a:lnTo>
                  <a:lnTo>
                    <a:pt x="262100" y="62568"/>
                  </a:lnTo>
                  <a:lnTo>
                    <a:pt x="262775" y="57772"/>
                  </a:lnTo>
                  <a:lnTo>
                    <a:pt x="263225" y="52670"/>
                  </a:lnTo>
                  <a:lnTo>
                    <a:pt x="264477" y="48316"/>
                  </a:lnTo>
                  <a:lnTo>
                    <a:pt x="266265" y="44461"/>
                  </a:lnTo>
                  <a:lnTo>
                    <a:pt x="268409" y="40938"/>
                  </a:lnTo>
                  <a:lnTo>
                    <a:pt x="269838" y="37637"/>
                  </a:lnTo>
                  <a:lnTo>
                    <a:pt x="271426" y="31430"/>
                  </a:lnTo>
                  <a:lnTo>
                    <a:pt x="272132" y="25496"/>
                  </a:lnTo>
                  <a:lnTo>
                    <a:pt x="272446" y="19683"/>
                  </a:lnTo>
                  <a:lnTo>
                    <a:pt x="272696" y="8220"/>
                  </a:lnTo>
                  <a:lnTo>
                    <a:pt x="272697" y="60937"/>
                  </a:lnTo>
                  <a:lnTo>
                    <a:pt x="273649" y="66210"/>
                  </a:lnTo>
                  <a:lnTo>
                    <a:pt x="275237" y="72582"/>
                  </a:lnTo>
                  <a:lnTo>
                    <a:pt x="277248" y="79689"/>
                  </a:lnTo>
                  <a:lnTo>
                    <a:pt x="279541" y="86331"/>
                  </a:lnTo>
                  <a:lnTo>
                    <a:pt x="282022" y="92664"/>
                  </a:lnTo>
                  <a:lnTo>
                    <a:pt x="284629" y="98791"/>
                  </a:lnTo>
                  <a:lnTo>
                    <a:pt x="286366" y="104781"/>
                  </a:lnTo>
                  <a:lnTo>
                    <a:pt x="287525" y="110679"/>
                  </a:lnTo>
                  <a:lnTo>
                    <a:pt x="288297" y="116517"/>
                  </a:lnTo>
                  <a:lnTo>
                    <a:pt x="289765" y="122313"/>
                  </a:lnTo>
                  <a:lnTo>
                    <a:pt x="291695" y="128082"/>
                  </a:lnTo>
                  <a:lnTo>
                    <a:pt x="293935" y="133833"/>
                  </a:lnTo>
                  <a:lnTo>
                    <a:pt x="295428" y="138620"/>
                  </a:lnTo>
                  <a:lnTo>
                    <a:pt x="296424" y="142763"/>
                  </a:lnTo>
                  <a:lnTo>
                    <a:pt x="297087" y="146478"/>
                  </a:lnTo>
                  <a:lnTo>
                    <a:pt x="298482" y="150860"/>
                  </a:lnTo>
                  <a:lnTo>
                    <a:pt x="300364" y="155686"/>
                  </a:lnTo>
                  <a:lnTo>
                    <a:pt x="302572" y="160808"/>
                  </a:lnTo>
                  <a:lnTo>
                    <a:pt x="307565" y="171580"/>
                  </a:lnTo>
                  <a:lnTo>
                    <a:pt x="310230" y="177119"/>
                  </a:lnTo>
                  <a:lnTo>
                    <a:pt x="312006" y="181765"/>
                  </a:lnTo>
                  <a:lnTo>
                    <a:pt x="313191" y="185814"/>
                  </a:lnTo>
                  <a:lnTo>
                    <a:pt x="313980" y="189466"/>
                  </a:lnTo>
                  <a:lnTo>
                    <a:pt x="314507" y="192854"/>
                  </a:lnTo>
                  <a:lnTo>
                    <a:pt x="315092" y="199157"/>
                  </a:lnTo>
                  <a:lnTo>
                    <a:pt x="316200" y="201219"/>
                  </a:lnTo>
                  <a:lnTo>
                    <a:pt x="317891" y="202594"/>
                  </a:lnTo>
                  <a:lnTo>
                    <a:pt x="322899" y="204800"/>
                  </a:lnTo>
                  <a:lnTo>
                    <a:pt x="332704" y="20534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84"/>
            <p:cNvSpPr/>
            <p:nvPr/>
          </p:nvSpPr>
          <p:spPr>
            <a:xfrm>
              <a:off x="1434464" y="3369002"/>
              <a:ext cx="265749" cy="111430"/>
            </a:xfrm>
            <a:custGeom>
              <a:avLst/>
              <a:gdLst/>
              <a:ahLst/>
              <a:cxnLst/>
              <a:rect l="0" t="0" r="0" b="0"/>
              <a:pathLst>
                <a:path w="265749" h="111430">
                  <a:moveTo>
                    <a:pt x="0" y="51425"/>
                  </a:moveTo>
                  <a:lnTo>
                    <a:pt x="0" y="46874"/>
                  </a:lnTo>
                  <a:lnTo>
                    <a:pt x="953" y="44581"/>
                  </a:lnTo>
                  <a:lnTo>
                    <a:pt x="2540" y="42100"/>
                  </a:lnTo>
                  <a:lnTo>
                    <a:pt x="4551" y="39493"/>
                  </a:lnTo>
                  <a:lnTo>
                    <a:pt x="5892" y="36803"/>
                  </a:lnTo>
                  <a:lnTo>
                    <a:pt x="6786" y="34057"/>
                  </a:lnTo>
                  <a:lnTo>
                    <a:pt x="7381" y="31274"/>
                  </a:lnTo>
                  <a:lnTo>
                    <a:pt x="8731" y="28466"/>
                  </a:lnTo>
                  <a:lnTo>
                    <a:pt x="10583" y="25641"/>
                  </a:lnTo>
                  <a:lnTo>
                    <a:pt x="12771" y="22806"/>
                  </a:lnTo>
                  <a:lnTo>
                    <a:pt x="16134" y="19964"/>
                  </a:lnTo>
                  <a:lnTo>
                    <a:pt x="20281" y="17116"/>
                  </a:lnTo>
                  <a:lnTo>
                    <a:pt x="24951" y="14265"/>
                  </a:lnTo>
                  <a:lnTo>
                    <a:pt x="29969" y="12364"/>
                  </a:lnTo>
                  <a:lnTo>
                    <a:pt x="35219" y="11097"/>
                  </a:lnTo>
                  <a:lnTo>
                    <a:pt x="40625" y="10252"/>
                  </a:lnTo>
                  <a:lnTo>
                    <a:pt x="45181" y="8737"/>
                  </a:lnTo>
                  <a:lnTo>
                    <a:pt x="49171" y="6773"/>
                  </a:lnTo>
                  <a:lnTo>
                    <a:pt x="52783" y="4512"/>
                  </a:lnTo>
                  <a:lnTo>
                    <a:pt x="57096" y="3005"/>
                  </a:lnTo>
                  <a:lnTo>
                    <a:pt x="61877" y="2000"/>
                  </a:lnTo>
                  <a:lnTo>
                    <a:pt x="66969" y="1330"/>
                  </a:lnTo>
                  <a:lnTo>
                    <a:pt x="72269" y="883"/>
                  </a:lnTo>
                  <a:lnTo>
                    <a:pt x="77707" y="586"/>
                  </a:lnTo>
                  <a:lnTo>
                    <a:pt x="91922" y="167"/>
                  </a:lnTo>
                  <a:lnTo>
                    <a:pt x="118019" y="5"/>
                  </a:lnTo>
                  <a:lnTo>
                    <a:pt x="121542" y="0"/>
                  </a:lnTo>
                  <a:lnTo>
                    <a:pt x="124843" y="950"/>
                  </a:lnTo>
                  <a:lnTo>
                    <a:pt x="127997" y="2535"/>
                  </a:lnTo>
                  <a:lnTo>
                    <a:pt x="131051" y="4544"/>
                  </a:lnTo>
                  <a:lnTo>
                    <a:pt x="133088" y="6836"/>
                  </a:lnTo>
                  <a:lnTo>
                    <a:pt x="134445" y="9316"/>
                  </a:lnTo>
                  <a:lnTo>
                    <a:pt x="135350" y="11923"/>
                  </a:lnTo>
                  <a:lnTo>
                    <a:pt x="136906" y="14613"/>
                  </a:lnTo>
                  <a:lnTo>
                    <a:pt x="138896" y="17359"/>
                  </a:lnTo>
                  <a:lnTo>
                    <a:pt x="141175" y="20141"/>
                  </a:lnTo>
                  <a:lnTo>
                    <a:pt x="142694" y="22949"/>
                  </a:lnTo>
                  <a:lnTo>
                    <a:pt x="143707" y="25774"/>
                  </a:lnTo>
                  <a:lnTo>
                    <a:pt x="144382" y="28609"/>
                  </a:lnTo>
                  <a:lnTo>
                    <a:pt x="144833" y="31452"/>
                  </a:lnTo>
                  <a:lnTo>
                    <a:pt x="145133" y="34300"/>
                  </a:lnTo>
                  <a:lnTo>
                    <a:pt x="145333" y="37151"/>
                  </a:lnTo>
                  <a:lnTo>
                    <a:pt x="144514" y="40004"/>
                  </a:lnTo>
                  <a:lnTo>
                    <a:pt x="143015" y="42859"/>
                  </a:lnTo>
                  <a:lnTo>
                    <a:pt x="141064" y="45714"/>
                  </a:lnTo>
                  <a:lnTo>
                    <a:pt x="138810" y="48570"/>
                  </a:lnTo>
                  <a:lnTo>
                    <a:pt x="136355" y="51427"/>
                  </a:lnTo>
                  <a:lnTo>
                    <a:pt x="133766" y="54284"/>
                  </a:lnTo>
                  <a:lnTo>
                    <a:pt x="131088" y="58093"/>
                  </a:lnTo>
                  <a:lnTo>
                    <a:pt x="128349" y="62538"/>
                  </a:lnTo>
                  <a:lnTo>
                    <a:pt x="125571" y="67406"/>
                  </a:lnTo>
                  <a:lnTo>
                    <a:pt x="123719" y="71604"/>
                  </a:lnTo>
                  <a:lnTo>
                    <a:pt x="122485" y="75355"/>
                  </a:lnTo>
                  <a:lnTo>
                    <a:pt x="121662" y="78808"/>
                  </a:lnTo>
                  <a:lnTo>
                    <a:pt x="121113" y="82063"/>
                  </a:lnTo>
                  <a:lnTo>
                    <a:pt x="120747" y="85185"/>
                  </a:lnTo>
                  <a:lnTo>
                    <a:pt x="120160" y="92490"/>
                  </a:lnTo>
                  <a:lnTo>
                    <a:pt x="120112" y="94042"/>
                  </a:lnTo>
                  <a:lnTo>
                    <a:pt x="120028" y="106061"/>
                  </a:lnTo>
                  <a:lnTo>
                    <a:pt x="120976" y="107852"/>
                  </a:lnTo>
                  <a:lnTo>
                    <a:pt x="122561" y="109045"/>
                  </a:lnTo>
                  <a:lnTo>
                    <a:pt x="124570" y="109841"/>
                  </a:lnTo>
                  <a:lnTo>
                    <a:pt x="131948" y="110961"/>
                  </a:lnTo>
                  <a:lnTo>
                    <a:pt x="140167" y="111293"/>
                  </a:lnTo>
                  <a:lnTo>
                    <a:pt x="185891" y="111429"/>
                  </a:lnTo>
                  <a:lnTo>
                    <a:pt x="191554" y="110478"/>
                  </a:lnTo>
                  <a:lnTo>
                    <a:pt x="197236" y="108891"/>
                  </a:lnTo>
                  <a:lnTo>
                    <a:pt x="202928" y="106881"/>
                  </a:lnTo>
                  <a:lnTo>
                    <a:pt x="208628" y="105540"/>
                  </a:lnTo>
                  <a:lnTo>
                    <a:pt x="214333" y="104647"/>
                  </a:lnTo>
                  <a:lnTo>
                    <a:pt x="220041" y="104051"/>
                  </a:lnTo>
                  <a:lnTo>
                    <a:pt x="225752" y="102702"/>
                  </a:lnTo>
                  <a:lnTo>
                    <a:pt x="231464" y="100850"/>
                  </a:lnTo>
                  <a:lnTo>
                    <a:pt x="237177" y="98662"/>
                  </a:lnTo>
                  <a:lnTo>
                    <a:pt x="241938" y="97204"/>
                  </a:lnTo>
                  <a:lnTo>
                    <a:pt x="249768" y="95584"/>
                  </a:lnTo>
                  <a:lnTo>
                    <a:pt x="256423" y="94864"/>
                  </a:lnTo>
                  <a:lnTo>
                    <a:pt x="265748" y="9428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85"/>
            <p:cNvSpPr/>
            <p:nvPr/>
          </p:nvSpPr>
          <p:spPr>
            <a:xfrm>
              <a:off x="2008822" y="3463290"/>
              <a:ext cx="68581" cy="222886"/>
            </a:xfrm>
            <a:custGeom>
              <a:avLst/>
              <a:gdLst/>
              <a:ahLst/>
              <a:cxnLst/>
              <a:rect l="0" t="0" r="0" b="0"/>
              <a:pathLst>
                <a:path w="68581" h="222886">
                  <a:moveTo>
                    <a:pt x="0" y="0"/>
                  </a:moveTo>
                  <a:lnTo>
                    <a:pt x="0" y="4551"/>
                  </a:lnTo>
                  <a:lnTo>
                    <a:pt x="953" y="5891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5891" y="8731"/>
                  </a:lnTo>
                  <a:lnTo>
                    <a:pt x="6785" y="10583"/>
                  </a:lnTo>
                  <a:lnTo>
                    <a:pt x="7778" y="15181"/>
                  </a:lnTo>
                  <a:lnTo>
                    <a:pt x="8219" y="20399"/>
                  </a:lnTo>
                  <a:lnTo>
                    <a:pt x="9290" y="23125"/>
                  </a:lnTo>
                  <a:lnTo>
                    <a:pt x="10956" y="25894"/>
                  </a:lnTo>
                  <a:lnTo>
                    <a:pt x="13019" y="28692"/>
                  </a:lnTo>
                  <a:lnTo>
                    <a:pt x="14394" y="32463"/>
                  </a:lnTo>
                  <a:lnTo>
                    <a:pt x="15311" y="36882"/>
                  </a:lnTo>
                  <a:lnTo>
                    <a:pt x="15922" y="41733"/>
                  </a:lnTo>
                  <a:lnTo>
                    <a:pt x="17283" y="45919"/>
                  </a:lnTo>
                  <a:lnTo>
                    <a:pt x="19142" y="49663"/>
                  </a:lnTo>
                  <a:lnTo>
                    <a:pt x="21334" y="53111"/>
                  </a:lnTo>
                  <a:lnTo>
                    <a:pt x="23747" y="57314"/>
                  </a:lnTo>
                  <a:lnTo>
                    <a:pt x="28969" y="67065"/>
                  </a:lnTo>
                  <a:lnTo>
                    <a:pt x="30743" y="72333"/>
                  </a:lnTo>
                  <a:lnTo>
                    <a:pt x="31925" y="77749"/>
                  </a:lnTo>
                  <a:lnTo>
                    <a:pt x="32714" y="83265"/>
                  </a:lnTo>
                  <a:lnTo>
                    <a:pt x="33239" y="88847"/>
                  </a:lnTo>
                  <a:lnTo>
                    <a:pt x="33589" y="94474"/>
                  </a:lnTo>
                  <a:lnTo>
                    <a:pt x="33979" y="105806"/>
                  </a:lnTo>
                  <a:lnTo>
                    <a:pt x="34151" y="117192"/>
                  </a:lnTo>
                  <a:lnTo>
                    <a:pt x="35150" y="122895"/>
                  </a:lnTo>
                  <a:lnTo>
                    <a:pt x="36769" y="128603"/>
                  </a:lnTo>
                  <a:lnTo>
                    <a:pt x="38800" y="134312"/>
                  </a:lnTo>
                  <a:lnTo>
                    <a:pt x="41106" y="140024"/>
                  </a:lnTo>
                  <a:lnTo>
                    <a:pt x="43597" y="145737"/>
                  </a:lnTo>
                  <a:lnTo>
                    <a:pt x="46209" y="151450"/>
                  </a:lnTo>
                  <a:lnTo>
                    <a:pt x="47951" y="156212"/>
                  </a:lnTo>
                  <a:lnTo>
                    <a:pt x="49113" y="160338"/>
                  </a:lnTo>
                  <a:lnTo>
                    <a:pt x="49887" y="164042"/>
                  </a:lnTo>
                  <a:lnTo>
                    <a:pt x="50403" y="168416"/>
                  </a:lnTo>
                  <a:lnTo>
                    <a:pt x="50747" y="173238"/>
                  </a:lnTo>
                  <a:lnTo>
                    <a:pt x="50976" y="178356"/>
                  </a:lnTo>
                  <a:lnTo>
                    <a:pt x="52082" y="182721"/>
                  </a:lnTo>
                  <a:lnTo>
                    <a:pt x="53771" y="186584"/>
                  </a:lnTo>
                  <a:lnTo>
                    <a:pt x="55850" y="190112"/>
                  </a:lnTo>
                  <a:lnTo>
                    <a:pt x="57236" y="193416"/>
                  </a:lnTo>
                  <a:lnTo>
                    <a:pt x="58776" y="199627"/>
                  </a:lnTo>
                  <a:lnTo>
                    <a:pt x="59460" y="205563"/>
                  </a:lnTo>
                  <a:lnTo>
                    <a:pt x="59643" y="208480"/>
                  </a:lnTo>
                  <a:lnTo>
                    <a:pt x="60717" y="211376"/>
                  </a:lnTo>
                  <a:lnTo>
                    <a:pt x="62385" y="214260"/>
                  </a:lnTo>
                  <a:lnTo>
                    <a:pt x="68580" y="22288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86"/>
            <p:cNvSpPr/>
            <p:nvPr/>
          </p:nvSpPr>
          <p:spPr>
            <a:xfrm>
              <a:off x="1983104" y="3540442"/>
              <a:ext cx="274322" cy="51436"/>
            </a:xfrm>
            <a:custGeom>
              <a:avLst/>
              <a:gdLst/>
              <a:ahLst/>
              <a:cxnLst/>
              <a:rect l="0" t="0" r="0" b="0"/>
              <a:pathLst>
                <a:path w="274322" h="51436">
                  <a:moveTo>
                    <a:pt x="0" y="51435"/>
                  </a:moveTo>
                  <a:lnTo>
                    <a:pt x="4552" y="51435"/>
                  </a:lnTo>
                  <a:lnTo>
                    <a:pt x="6844" y="50483"/>
                  </a:lnTo>
                  <a:lnTo>
                    <a:pt x="9326" y="48895"/>
                  </a:lnTo>
                  <a:lnTo>
                    <a:pt x="11932" y="46884"/>
                  </a:lnTo>
                  <a:lnTo>
                    <a:pt x="15575" y="45544"/>
                  </a:lnTo>
                  <a:lnTo>
                    <a:pt x="19909" y="44650"/>
                  </a:lnTo>
                  <a:lnTo>
                    <a:pt x="24703" y="44054"/>
                  </a:lnTo>
                  <a:lnTo>
                    <a:pt x="29803" y="42705"/>
                  </a:lnTo>
                  <a:lnTo>
                    <a:pt x="35109" y="40852"/>
                  </a:lnTo>
                  <a:lnTo>
                    <a:pt x="40551" y="38665"/>
                  </a:lnTo>
                  <a:lnTo>
                    <a:pt x="46084" y="37207"/>
                  </a:lnTo>
                  <a:lnTo>
                    <a:pt x="51678" y="36235"/>
                  </a:lnTo>
                  <a:lnTo>
                    <a:pt x="57312" y="35587"/>
                  </a:lnTo>
                  <a:lnTo>
                    <a:pt x="63926" y="34202"/>
                  </a:lnTo>
                  <a:lnTo>
                    <a:pt x="71192" y="32326"/>
                  </a:lnTo>
                  <a:lnTo>
                    <a:pt x="78894" y="30123"/>
                  </a:lnTo>
                  <a:lnTo>
                    <a:pt x="86886" y="28655"/>
                  </a:lnTo>
                  <a:lnTo>
                    <a:pt x="95072" y="27676"/>
                  </a:lnTo>
                  <a:lnTo>
                    <a:pt x="103386" y="27023"/>
                  </a:lnTo>
                  <a:lnTo>
                    <a:pt x="110834" y="26588"/>
                  </a:lnTo>
                  <a:lnTo>
                    <a:pt x="124190" y="26105"/>
                  </a:lnTo>
                  <a:lnTo>
                    <a:pt x="131371" y="25023"/>
                  </a:lnTo>
                  <a:lnTo>
                    <a:pt x="139016" y="23349"/>
                  </a:lnTo>
                  <a:lnTo>
                    <a:pt x="146970" y="21282"/>
                  </a:lnTo>
                  <a:lnTo>
                    <a:pt x="155130" y="19903"/>
                  </a:lnTo>
                  <a:lnTo>
                    <a:pt x="163428" y="18983"/>
                  </a:lnTo>
                  <a:lnTo>
                    <a:pt x="171817" y="18371"/>
                  </a:lnTo>
                  <a:lnTo>
                    <a:pt x="180267" y="17010"/>
                  </a:lnTo>
                  <a:lnTo>
                    <a:pt x="188758" y="15150"/>
                  </a:lnTo>
                  <a:lnTo>
                    <a:pt x="197277" y="12957"/>
                  </a:lnTo>
                  <a:lnTo>
                    <a:pt x="204860" y="11496"/>
                  </a:lnTo>
                  <a:lnTo>
                    <a:pt x="211821" y="10521"/>
                  </a:lnTo>
                  <a:lnTo>
                    <a:pt x="218367" y="9872"/>
                  </a:lnTo>
                  <a:lnTo>
                    <a:pt x="224636" y="8486"/>
                  </a:lnTo>
                  <a:lnTo>
                    <a:pt x="230720" y="6610"/>
                  </a:lnTo>
                  <a:lnTo>
                    <a:pt x="236681" y="4407"/>
                  </a:lnTo>
                  <a:lnTo>
                    <a:pt x="243512" y="2938"/>
                  </a:lnTo>
                  <a:lnTo>
                    <a:pt x="250924" y="1959"/>
                  </a:lnTo>
                  <a:lnTo>
                    <a:pt x="274321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87"/>
            <p:cNvSpPr/>
            <p:nvPr/>
          </p:nvSpPr>
          <p:spPr>
            <a:xfrm>
              <a:off x="2351722" y="3377575"/>
              <a:ext cx="222886" cy="247357"/>
            </a:xfrm>
            <a:custGeom>
              <a:avLst/>
              <a:gdLst/>
              <a:ahLst/>
              <a:cxnLst/>
              <a:rect l="0" t="0" r="0" b="0"/>
              <a:pathLst>
                <a:path w="222886" h="247357">
                  <a:moveTo>
                    <a:pt x="0" y="42852"/>
                  </a:moveTo>
                  <a:lnTo>
                    <a:pt x="0" y="27004"/>
                  </a:lnTo>
                  <a:lnTo>
                    <a:pt x="4551" y="21540"/>
                  </a:lnTo>
                  <a:lnTo>
                    <a:pt x="9325" y="16553"/>
                  </a:lnTo>
                  <a:lnTo>
                    <a:pt x="11932" y="13889"/>
                  </a:lnTo>
                  <a:lnTo>
                    <a:pt x="14622" y="12113"/>
                  </a:lnTo>
                  <a:lnTo>
                    <a:pt x="20151" y="10140"/>
                  </a:lnTo>
                  <a:lnTo>
                    <a:pt x="23912" y="8662"/>
                  </a:lnTo>
                  <a:lnTo>
                    <a:pt x="28324" y="6724"/>
                  </a:lnTo>
                  <a:lnTo>
                    <a:pt x="33170" y="4479"/>
                  </a:lnTo>
                  <a:lnTo>
                    <a:pt x="37353" y="2982"/>
                  </a:lnTo>
                  <a:lnTo>
                    <a:pt x="41095" y="1985"/>
                  </a:lnTo>
                  <a:lnTo>
                    <a:pt x="44542" y="1320"/>
                  </a:lnTo>
                  <a:lnTo>
                    <a:pt x="48744" y="876"/>
                  </a:lnTo>
                  <a:lnTo>
                    <a:pt x="53451" y="581"/>
                  </a:lnTo>
                  <a:lnTo>
                    <a:pt x="62809" y="252"/>
                  </a:lnTo>
                  <a:lnTo>
                    <a:pt x="74384" y="68"/>
                  </a:lnTo>
                  <a:lnTo>
                    <a:pt x="95850" y="0"/>
                  </a:lnTo>
                  <a:lnTo>
                    <a:pt x="99142" y="949"/>
                  </a:lnTo>
                  <a:lnTo>
                    <a:pt x="105341" y="4543"/>
                  </a:lnTo>
                  <a:lnTo>
                    <a:pt x="107375" y="6835"/>
                  </a:lnTo>
                  <a:lnTo>
                    <a:pt x="108731" y="9316"/>
                  </a:lnTo>
                  <a:lnTo>
                    <a:pt x="109634" y="11922"/>
                  </a:lnTo>
                  <a:lnTo>
                    <a:pt x="113179" y="17358"/>
                  </a:lnTo>
                  <a:lnTo>
                    <a:pt x="115458" y="20141"/>
                  </a:lnTo>
                  <a:lnTo>
                    <a:pt x="116977" y="22949"/>
                  </a:lnTo>
                  <a:lnTo>
                    <a:pt x="118665" y="28609"/>
                  </a:lnTo>
                  <a:lnTo>
                    <a:pt x="119415" y="34299"/>
                  </a:lnTo>
                  <a:lnTo>
                    <a:pt x="119748" y="40003"/>
                  </a:lnTo>
                  <a:lnTo>
                    <a:pt x="119896" y="45714"/>
                  </a:lnTo>
                  <a:lnTo>
                    <a:pt x="118983" y="49522"/>
                  </a:lnTo>
                  <a:lnTo>
                    <a:pt x="117422" y="53966"/>
                  </a:lnTo>
                  <a:lnTo>
                    <a:pt x="115429" y="58834"/>
                  </a:lnTo>
                  <a:lnTo>
                    <a:pt x="113148" y="63984"/>
                  </a:lnTo>
                  <a:lnTo>
                    <a:pt x="108073" y="74787"/>
                  </a:lnTo>
                  <a:lnTo>
                    <a:pt x="105386" y="81287"/>
                  </a:lnTo>
                  <a:lnTo>
                    <a:pt x="102642" y="88478"/>
                  </a:lnTo>
                  <a:lnTo>
                    <a:pt x="99861" y="96129"/>
                  </a:lnTo>
                  <a:lnTo>
                    <a:pt x="97054" y="103135"/>
                  </a:lnTo>
                  <a:lnTo>
                    <a:pt x="94230" y="109711"/>
                  </a:lnTo>
                  <a:lnTo>
                    <a:pt x="88552" y="122097"/>
                  </a:lnTo>
                  <a:lnTo>
                    <a:pt x="82854" y="133952"/>
                  </a:lnTo>
                  <a:lnTo>
                    <a:pt x="80954" y="138828"/>
                  </a:lnTo>
                  <a:lnTo>
                    <a:pt x="79687" y="143031"/>
                  </a:lnTo>
                  <a:lnTo>
                    <a:pt x="78842" y="146785"/>
                  </a:lnTo>
                  <a:lnTo>
                    <a:pt x="77326" y="151194"/>
                  </a:lnTo>
                  <a:lnTo>
                    <a:pt x="75363" y="156037"/>
                  </a:lnTo>
                  <a:lnTo>
                    <a:pt x="73102" y="161171"/>
                  </a:lnTo>
                  <a:lnTo>
                    <a:pt x="68050" y="171956"/>
                  </a:lnTo>
                  <a:lnTo>
                    <a:pt x="65369" y="177499"/>
                  </a:lnTo>
                  <a:lnTo>
                    <a:pt x="63582" y="182146"/>
                  </a:lnTo>
                  <a:lnTo>
                    <a:pt x="61596" y="189851"/>
                  </a:lnTo>
                  <a:lnTo>
                    <a:pt x="61066" y="194191"/>
                  </a:lnTo>
                  <a:lnTo>
                    <a:pt x="60714" y="198990"/>
                  </a:lnTo>
                  <a:lnTo>
                    <a:pt x="60321" y="208449"/>
                  </a:lnTo>
                  <a:lnTo>
                    <a:pt x="60147" y="215828"/>
                  </a:lnTo>
                  <a:lnTo>
                    <a:pt x="61053" y="219130"/>
                  </a:lnTo>
                  <a:lnTo>
                    <a:pt x="64600" y="225338"/>
                  </a:lnTo>
                  <a:lnTo>
                    <a:pt x="69351" y="231272"/>
                  </a:lnTo>
                  <a:lnTo>
                    <a:pt x="71951" y="234188"/>
                  </a:lnTo>
                  <a:lnTo>
                    <a:pt x="74638" y="236132"/>
                  </a:lnTo>
                  <a:lnTo>
                    <a:pt x="80162" y="238292"/>
                  </a:lnTo>
                  <a:lnTo>
                    <a:pt x="83921" y="238868"/>
                  </a:lnTo>
                  <a:lnTo>
                    <a:pt x="88333" y="239252"/>
                  </a:lnTo>
                  <a:lnTo>
                    <a:pt x="93178" y="239508"/>
                  </a:lnTo>
                  <a:lnTo>
                    <a:pt x="98314" y="240631"/>
                  </a:lnTo>
                  <a:lnTo>
                    <a:pt x="103643" y="242332"/>
                  </a:lnTo>
                  <a:lnTo>
                    <a:pt x="109100" y="244419"/>
                  </a:lnTo>
                  <a:lnTo>
                    <a:pt x="114643" y="245810"/>
                  </a:lnTo>
                  <a:lnTo>
                    <a:pt x="120244" y="246737"/>
                  </a:lnTo>
                  <a:lnTo>
                    <a:pt x="125883" y="247356"/>
                  </a:lnTo>
                  <a:lnTo>
                    <a:pt x="132499" y="246815"/>
                  </a:lnTo>
                  <a:lnTo>
                    <a:pt x="139768" y="245503"/>
                  </a:lnTo>
                  <a:lnTo>
                    <a:pt x="147471" y="243675"/>
                  </a:lnTo>
                  <a:lnTo>
                    <a:pt x="154512" y="242457"/>
                  </a:lnTo>
                  <a:lnTo>
                    <a:pt x="161110" y="241644"/>
                  </a:lnTo>
                  <a:lnTo>
                    <a:pt x="167414" y="241102"/>
                  </a:lnTo>
                  <a:lnTo>
                    <a:pt x="173522" y="239789"/>
                  </a:lnTo>
                  <a:lnTo>
                    <a:pt x="179499" y="237961"/>
                  </a:lnTo>
                  <a:lnTo>
                    <a:pt x="185388" y="235790"/>
                  </a:lnTo>
                  <a:lnTo>
                    <a:pt x="191220" y="233389"/>
                  </a:lnTo>
                  <a:lnTo>
                    <a:pt x="197012" y="230837"/>
                  </a:lnTo>
                  <a:lnTo>
                    <a:pt x="202779" y="228183"/>
                  </a:lnTo>
                  <a:lnTo>
                    <a:pt x="207576" y="226413"/>
                  </a:lnTo>
                  <a:lnTo>
                    <a:pt x="211726" y="225234"/>
                  </a:lnTo>
                  <a:lnTo>
                    <a:pt x="222885" y="2228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88"/>
            <p:cNvSpPr/>
            <p:nvPr/>
          </p:nvSpPr>
          <p:spPr>
            <a:xfrm>
              <a:off x="2634614" y="3336011"/>
              <a:ext cx="214314" cy="255854"/>
            </a:xfrm>
            <a:custGeom>
              <a:avLst/>
              <a:gdLst/>
              <a:ahLst/>
              <a:cxnLst/>
              <a:rect l="0" t="0" r="0" b="0"/>
              <a:pathLst>
                <a:path w="214314" h="255854">
                  <a:moveTo>
                    <a:pt x="0" y="50126"/>
                  </a:moveTo>
                  <a:lnTo>
                    <a:pt x="4551" y="50126"/>
                  </a:lnTo>
                  <a:lnTo>
                    <a:pt x="5892" y="49173"/>
                  </a:lnTo>
                  <a:lnTo>
                    <a:pt x="6786" y="47586"/>
                  </a:lnTo>
                  <a:lnTo>
                    <a:pt x="7779" y="43282"/>
                  </a:lnTo>
                  <a:lnTo>
                    <a:pt x="8220" y="38195"/>
                  </a:lnTo>
                  <a:lnTo>
                    <a:pt x="10242" y="35504"/>
                  </a:lnTo>
                  <a:lnTo>
                    <a:pt x="13496" y="32758"/>
                  </a:lnTo>
                  <a:lnTo>
                    <a:pt x="17570" y="29975"/>
                  </a:lnTo>
                  <a:lnTo>
                    <a:pt x="21239" y="27167"/>
                  </a:lnTo>
                  <a:lnTo>
                    <a:pt x="27855" y="21507"/>
                  </a:lnTo>
                  <a:lnTo>
                    <a:pt x="31905" y="19617"/>
                  </a:lnTo>
                  <a:lnTo>
                    <a:pt x="36510" y="18357"/>
                  </a:lnTo>
                  <a:lnTo>
                    <a:pt x="41485" y="17516"/>
                  </a:lnTo>
                  <a:lnTo>
                    <a:pt x="46707" y="16004"/>
                  </a:lnTo>
                  <a:lnTo>
                    <a:pt x="52093" y="14043"/>
                  </a:lnTo>
                  <a:lnTo>
                    <a:pt x="57589" y="11783"/>
                  </a:lnTo>
                  <a:lnTo>
                    <a:pt x="63158" y="10276"/>
                  </a:lnTo>
                  <a:lnTo>
                    <a:pt x="68775" y="9272"/>
                  </a:lnTo>
                  <a:lnTo>
                    <a:pt x="74425" y="8603"/>
                  </a:lnTo>
                  <a:lnTo>
                    <a:pt x="80097" y="7204"/>
                  </a:lnTo>
                  <a:lnTo>
                    <a:pt x="85783" y="5319"/>
                  </a:lnTo>
                  <a:lnTo>
                    <a:pt x="91479" y="3110"/>
                  </a:lnTo>
                  <a:lnTo>
                    <a:pt x="97181" y="1637"/>
                  </a:lnTo>
                  <a:lnTo>
                    <a:pt x="102888" y="655"/>
                  </a:lnTo>
                  <a:lnTo>
                    <a:pt x="108597" y="0"/>
                  </a:lnTo>
                  <a:lnTo>
                    <a:pt x="113356" y="516"/>
                  </a:lnTo>
                  <a:lnTo>
                    <a:pt x="117481" y="1813"/>
                  </a:lnTo>
                  <a:lnTo>
                    <a:pt x="121183" y="3630"/>
                  </a:lnTo>
                  <a:lnTo>
                    <a:pt x="127837" y="5648"/>
                  </a:lnTo>
                  <a:lnTo>
                    <a:pt x="130945" y="6187"/>
                  </a:lnTo>
                  <a:lnTo>
                    <a:pt x="136938" y="9325"/>
                  </a:lnTo>
                  <a:lnTo>
                    <a:pt x="139870" y="11495"/>
                  </a:lnTo>
                  <a:lnTo>
                    <a:pt x="145667" y="13907"/>
                  </a:lnTo>
                  <a:lnTo>
                    <a:pt x="148547" y="14550"/>
                  </a:lnTo>
                  <a:lnTo>
                    <a:pt x="150466" y="16883"/>
                  </a:lnTo>
                  <a:lnTo>
                    <a:pt x="151746" y="20344"/>
                  </a:lnTo>
                  <a:lnTo>
                    <a:pt x="153168" y="28317"/>
                  </a:lnTo>
                  <a:lnTo>
                    <a:pt x="153800" y="35036"/>
                  </a:lnTo>
                  <a:lnTo>
                    <a:pt x="154081" y="41197"/>
                  </a:lnTo>
                  <a:lnTo>
                    <a:pt x="154206" y="48063"/>
                  </a:lnTo>
                  <a:lnTo>
                    <a:pt x="154261" y="57464"/>
                  </a:lnTo>
                  <a:lnTo>
                    <a:pt x="153323" y="62638"/>
                  </a:lnTo>
                  <a:lnTo>
                    <a:pt x="151746" y="67992"/>
                  </a:lnTo>
                  <a:lnTo>
                    <a:pt x="149742" y="73467"/>
                  </a:lnTo>
                  <a:lnTo>
                    <a:pt x="147453" y="79022"/>
                  </a:lnTo>
                  <a:lnTo>
                    <a:pt x="144975" y="84630"/>
                  </a:lnTo>
                  <a:lnTo>
                    <a:pt x="139681" y="95941"/>
                  </a:lnTo>
                  <a:lnTo>
                    <a:pt x="108582" y="158712"/>
                  </a:lnTo>
                  <a:lnTo>
                    <a:pt x="106678" y="164427"/>
                  </a:lnTo>
                  <a:lnTo>
                    <a:pt x="105409" y="170142"/>
                  </a:lnTo>
                  <a:lnTo>
                    <a:pt x="104562" y="175856"/>
                  </a:lnTo>
                  <a:lnTo>
                    <a:pt x="103046" y="181571"/>
                  </a:lnTo>
                  <a:lnTo>
                    <a:pt x="101083" y="187286"/>
                  </a:lnTo>
                  <a:lnTo>
                    <a:pt x="98821" y="193001"/>
                  </a:lnTo>
                  <a:lnTo>
                    <a:pt x="97313" y="197764"/>
                  </a:lnTo>
                  <a:lnTo>
                    <a:pt x="95638" y="205595"/>
                  </a:lnTo>
                  <a:lnTo>
                    <a:pt x="94894" y="212251"/>
                  </a:lnTo>
                  <a:lnTo>
                    <a:pt x="94695" y="215359"/>
                  </a:lnTo>
                  <a:lnTo>
                    <a:pt x="95515" y="218384"/>
                  </a:lnTo>
                  <a:lnTo>
                    <a:pt x="98966" y="224285"/>
                  </a:lnTo>
                  <a:lnTo>
                    <a:pt x="101135" y="230082"/>
                  </a:lnTo>
                  <a:lnTo>
                    <a:pt x="101714" y="232962"/>
                  </a:lnTo>
                  <a:lnTo>
                    <a:pt x="104896" y="238701"/>
                  </a:lnTo>
                  <a:lnTo>
                    <a:pt x="109486" y="244427"/>
                  </a:lnTo>
                  <a:lnTo>
                    <a:pt x="114700" y="250147"/>
                  </a:lnTo>
                  <a:lnTo>
                    <a:pt x="117425" y="252054"/>
                  </a:lnTo>
                  <a:lnTo>
                    <a:pt x="122992" y="254172"/>
                  </a:lnTo>
                  <a:lnTo>
                    <a:pt x="128641" y="255113"/>
                  </a:lnTo>
                  <a:lnTo>
                    <a:pt x="135279" y="255531"/>
                  </a:lnTo>
                  <a:lnTo>
                    <a:pt x="144579" y="255717"/>
                  </a:lnTo>
                  <a:lnTo>
                    <a:pt x="180145" y="255853"/>
                  </a:lnTo>
                  <a:lnTo>
                    <a:pt x="184867" y="254905"/>
                  </a:lnTo>
                  <a:lnTo>
                    <a:pt x="189920" y="253320"/>
                  </a:lnTo>
                  <a:lnTo>
                    <a:pt x="195193" y="251311"/>
                  </a:lnTo>
                  <a:lnTo>
                    <a:pt x="199662" y="249972"/>
                  </a:lnTo>
                  <a:lnTo>
                    <a:pt x="203593" y="249079"/>
                  </a:lnTo>
                  <a:lnTo>
                    <a:pt x="214313" y="24729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89"/>
            <p:cNvSpPr/>
            <p:nvPr/>
          </p:nvSpPr>
          <p:spPr>
            <a:xfrm>
              <a:off x="3003368" y="3283277"/>
              <a:ext cx="320706" cy="257166"/>
            </a:xfrm>
            <a:custGeom>
              <a:avLst/>
              <a:gdLst/>
              <a:ahLst/>
              <a:cxnLst/>
              <a:rect l="0" t="0" r="0" b="0"/>
              <a:pathLst>
                <a:path w="320706" h="257166">
                  <a:moveTo>
                    <a:pt x="171314" y="25708"/>
                  </a:moveTo>
                  <a:lnTo>
                    <a:pt x="171314" y="12689"/>
                  </a:lnTo>
                  <a:lnTo>
                    <a:pt x="170361" y="11313"/>
                  </a:lnTo>
                  <a:lnTo>
                    <a:pt x="168774" y="10397"/>
                  </a:lnTo>
                  <a:lnTo>
                    <a:pt x="164470" y="9378"/>
                  </a:lnTo>
                  <a:lnTo>
                    <a:pt x="154787" y="8804"/>
                  </a:lnTo>
                  <a:lnTo>
                    <a:pt x="123383" y="8594"/>
                  </a:lnTo>
                  <a:lnTo>
                    <a:pt x="117452" y="7631"/>
                  </a:lnTo>
                  <a:lnTo>
                    <a:pt x="111593" y="6037"/>
                  </a:lnTo>
                  <a:lnTo>
                    <a:pt x="105783" y="4021"/>
                  </a:lnTo>
                  <a:lnTo>
                    <a:pt x="99051" y="2677"/>
                  </a:lnTo>
                  <a:lnTo>
                    <a:pt x="91707" y="1782"/>
                  </a:lnTo>
                  <a:lnTo>
                    <a:pt x="77831" y="786"/>
                  </a:lnTo>
                  <a:lnTo>
                    <a:pt x="68488" y="344"/>
                  </a:lnTo>
                  <a:lnTo>
                    <a:pt x="58621" y="147"/>
                  </a:lnTo>
                  <a:lnTo>
                    <a:pt x="31725" y="0"/>
                  </a:lnTo>
                  <a:lnTo>
                    <a:pt x="28725" y="949"/>
                  </a:lnTo>
                  <a:lnTo>
                    <a:pt x="19951" y="5883"/>
                  </a:lnTo>
                  <a:lnTo>
                    <a:pt x="14189" y="7372"/>
                  </a:lnTo>
                  <a:lnTo>
                    <a:pt x="12272" y="8721"/>
                  </a:lnTo>
                  <a:lnTo>
                    <a:pt x="10993" y="10573"/>
                  </a:lnTo>
                  <a:lnTo>
                    <a:pt x="8942" y="15839"/>
                  </a:lnTo>
                  <a:lnTo>
                    <a:pt x="8586" y="21302"/>
                  </a:lnTo>
                  <a:lnTo>
                    <a:pt x="9489" y="23723"/>
                  </a:lnTo>
                  <a:lnTo>
                    <a:pt x="14358" y="31681"/>
                  </a:lnTo>
                  <a:lnTo>
                    <a:pt x="15830" y="37252"/>
                  </a:lnTo>
                  <a:lnTo>
                    <a:pt x="16485" y="42904"/>
                  </a:lnTo>
                  <a:lnTo>
                    <a:pt x="16776" y="49543"/>
                  </a:lnTo>
                  <a:lnTo>
                    <a:pt x="16978" y="70239"/>
                  </a:lnTo>
                  <a:lnTo>
                    <a:pt x="17008" y="109046"/>
                  </a:lnTo>
                  <a:lnTo>
                    <a:pt x="16056" y="113652"/>
                  </a:lnTo>
                  <a:lnTo>
                    <a:pt x="12458" y="121308"/>
                  </a:lnTo>
                  <a:lnTo>
                    <a:pt x="7684" y="127887"/>
                  </a:lnTo>
                  <a:lnTo>
                    <a:pt x="5077" y="130975"/>
                  </a:lnTo>
                  <a:lnTo>
                    <a:pt x="3339" y="133986"/>
                  </a:lnTo>
                  <a:lnTo>
                    <a:pt x="894" y="141822"/>
                  </a:lnTo>
                  <a:lnTo>
                    <a:pt x="0" y="145209"/>
                  </a:lnTo>
                  <a:lnTo>
                    <a:pt x="2464" y="145495"/>
                  </a:lnTo>
                  <a:lnTo>
                    <a:pt x="11808" y="145678"/>
                  </a:lnTo>
                  <a:lnTo>
                    <a:pt x="41576" y="145721"/>
                  </a:lnTo>
                  <a:lnTo>
                    <a:pt x="47674" y="144769"/>
                  </a:lnTo>
                  <a:lnTo>
                    <a:pt x="54598" y="143182"/>
                  </a:lnTo>
                  <a:lnTo>
                    <a:pt x="62071" y="141171"/>
                  </a:lnTo>
                  <a:lnTo>
                    <a:pt x="68958" y="138878"/>
                  </a:lnTo>
                  <a:lnTo>
                    <a:pt x="75454" y="136397"/>
                  </a:lnTo>
                  <a:lnTo>
                    <a:pt x="81690" y="133791"/>
                  </a:lnTo>
                  <a:lnTo>
                    <a:pt x="89657" y="132053"/>
                  </a:lnTo>
                  <a:lnTo>
                    <a:pt x="98778" y="130895"/>
                  </a:lnTo>
                  <a:lnTo>
                    <a:pt x="108669" y="130122"/>
                  </a:lnTo>
                  <a:lnTo>
                    <a:pt x="118121" y="129607"/>
                  </a:lnTo>
                  <a:lnTo>
                    <a:pt x="136243" y="129035"/>
                  </a:lnTo>
                  <a:lnTo>
                    <a:pt x="146028" y="127930"/>
                  </a:lnTo>
                  <a:lnTo>
                    <a:pt x="156362" y="126241"/>
                  </a:lnTo>
                  <a:lnTo>
                    <a:pt x="167061" y="124162"/>
                  </a:lnTo>
                  <a:lnTo>
                    <a:pt x="178004" y="122777"/>
                  </a:lnTo>
                  <a:lnTo>
                    <a:pt x="189109" y="121853"/>
                  </a:lnTo>
                  <a:lnTo>
                    <a:pt x="200322" y="121237"/>
                  </a:lnTo>
                  <a:lnTo>
                    <a:pt x="210655" y="121779"/>
                  </a:lnTo>
                  <a:lnTo>
                    <a:pt x="220402" y="123092"/>
                  </a:lnTo>
                  <a:lnTo>
                    <a:pt x="229756" y="124921"/>
                  </a:lnTo>
                  <a:lnTo>
                    <a:pt x="239803" y="126140"/>
                  </a:lnTo>
                  <a:lnTo>
                    <a:pt x="250311" y="126952"/>
                  </a:lnTo>
                  <a:lnTo>
                    <a:pt x="261126" y="127494"/>
                  </a:lnTo>
                  <a:lnTo>
                    <a:pt x="270241" y="128808"/>
                  </a:lnTo>
                  <a:lnTo>
                    <a:pt x="278223" y="130636"/>
                  </a:lnTo>
                  <a:lnTo>
                    <a:pt x="285449" y="132807"/>
                  </a:lnTo>
                  <a:lnTo>
                    <a:pt x="291219" y="135208"/>
                  </a:lnTo>
                  <a:lnTo>
                    <a:pt x="300171" y="140414"/>
                  </a:lnTo>
                  <a:lnTo>
                    <a:pt x="307323" y="143363"/>
                  </a:lnTo>
                  <a:lnTo>
                    <a:pt x="310564" y="144150"/>
                  </a:lnTo>
                  <a:lnTo>
                    <a:pt x="316706" y="147563"/>
                  </a:lnTo>
                  <a:lnTo>
                    <a:pt x="319677" y="149808"/>
                  </a:lnTo>
                  <a:lnTo>
                    <a:pt x="320705" y="153208"/>
                  </a:lnTo>
                  <a:lnTo>
                    <a:pt x="320438" y="157381"/>
                  </a:lnTo>
                  <a:lnTo>
                    <a:pt x="319307" y="162067"/>
                  </a:lnTo>
                  <a:lnTo>
                    <a:pt x="318051" y="169814"/>
                  </a:lnTo>
                  <a:lnTo>
                    <a:pt x="317716" y="173214"/>
                  </a:lnTo>
                  <a:lnTo>
                    <a:pt x="316541" y="176433"/>
                  </a:lnTo>
                  <a:lnTo>
                    <a:pt x="312694" y="182549"/>
                  </a:lnTo>
                  <a:lnTo>
                    <a:pt x="309382" y="186466"/>
                  </a:lnTo>
                  <a:lnTo>
                    <a:pt x="305270" y="190983"/>
                  </a:lnTo>
                  <a:lnTo>
                    <a:pt x="292919" y="203900"/>
                  </a:lnTo>
                  <a:lnTo>
                    <a:pt x="289532" y="207368"/>
                  </a:lnTo>
                  <a:lnTo>
                    <a:pt x="284416" y="210632"/>
                  </a:lnTo>
                  <a:lnTo>
                    <a:pt x="278148" y="213761"/>
                  </a:lnTo>
                  <a:lnTo>
                    <a:pt x="271111" y="216799"/>
                  </a:lnTo>
                  <a:lnTo>
                    <a:pt x="258213" y="222714"/>
                  </a:lnTo>
                  <a:lnTo>
                    <a:pt x="252107" y="225625"/>
                  </a:lnTo>
                  <a:lnTo>
                    <a:pt x="245179" y="228519"/>
                  </a:lnTo>
                  <a:lnTo>
                    <a:pt x="237702" y="231400"/>
                  </a:lnTo>
                  <a:lnTo>
                    <a:pt x="229860" y="234273"/>
                  </a:lnTo>
                  <a:lnTo>
                    <a:pt x="222727" y="237141"/>
                  </a:lnTo>
                  <a:lnTo>
                    <a:pt x="216067" y="240006"/>
                  </a:lnTo>
                  <a:lnTo>
                    <a:pt x="209722" y="242868"/>
                  </a:lnTo>
                  <a:lnTo>
                    <a:pt x="202634" y="244776"/>
                  </a:lnTo>
                  <a:lnTo>
                    <a:pt x="195052" y="246049"/>
                  </a:lnTo>
                  <a:lnTo>
                    <a:pt x="187139" y="246897"/>
                  </a:lnTo>
                  <a:lnTo>
                    <a:pt x="180911" y="247462"/>
                  </a:lnTo>
                  <a:lnTo>
                    <a:pt x="171452" y="248090"/>
                  </a:lnTo>
                  <a:lnTo>
                    <a:pt x="167596" y="249210"/>
                  </a:lnTo>
                  <a:lnTo>
                    <a:pt x="157618" y="254384"/>
                  </a:lnTo>
                  <a:lnTo>
                    <a:pt x="151574" y="255929"/>
                  </a:lnTo>
                  <a:lnTo>
                    <a:pt x="142817" y="256799"/>
                  </a:lnTo>
                  <a:lnTo>
                    <a:pt x="137024" y="25716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90"/>
            <p:cNvSpPr/>
            <p:nvPr/>
          </p:nvSpPr>
          <p:spPr>
            <a:xfrm>
              <a:off x="3577589" y="3360420"/>
              <a:ext cx="197169" cy="1"/>
            </a:xfrm>
            <a:custGeom>
              <a:avLst/>
              <a:gdLst/>
              <a:ahLst/>
              <a:cxnLst/>
              <a:rect l="0" t="0" r="0" b="0"/>
              <a:pathLst>
                <a:path w="197169" h="1">
                  <a:moveTo>
                    <a:pt x="0" y="0"/>
                  </a:move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91"/>
            <p:cNvSpPr/>
            <p:nvPr/>
          </p:nvSpPr>
          <p:spPr>
            <a:xfrm>
              <a:off x="3594734" y="3420427"/>
              <a:ext cx="197169" cy="17146"/>
            </a:xfrm>
            <a:custGeom>
              <a:avLst/>
              <a:gdLst/>
              <a:ahLst/>
              <a:cxnLst/>
              <a:rect l="0" t="0" r="0" b="0"/>
              <a:pathLst>
                <a:path w="197169" h="17146">
                  <a:moveTo>
                    <a:pt x="0" y="17145"/>
                  </a:moveTo>
                  <a:lnTo>
                    <a:pt x="32084" y="17145"/>
                  </a:lnTo>
                  <a:lnTo>
                    <a:pt x="37581" y="16193"/>
                  </a:lnTo>
                  <a:lnTo>
                    <a:pt x="43152" y="14605"/>
                  </a:lnTo>
                  <a:lnTo>
                    <a:pt x="48771" y="12594"/>
                  </a:lnTo>
                  <a:lnTo>
                    <a:pt x="55374" y="11254"/>
                  </a:lnTo>
                  <a:lnTo>
                    <a:pt x="62633" y="10360"/>
                  </a:lnTo>
                  <a:lnTo>
                    <a:pt x="70331" y="9764"/>
                  </a:lnTo>
                  <a:lnTo>
                    <a:pt x="78320" y="9367"/>
                  </a:lnTo>
                  <a:lnTo>
                    <a:pt x="94817" y="8926"/>
                  </a:lnTo>
                  <a:lnTo>
                    <a:pt x="138398" y="8604"/>
                  </a:lnTo>
                  <a:lnTo>
                    <a:pt x="176772" y="8576"/>
                  </a:lnTo>
                  <a:lnTo>
                    <a:pt x="181666" y="7622"/>
                  </a:lnTo>
                  <a:lnTo>
                    <a:pt x="185881" y="6034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92"/>
            <p:cNvSpPr/>
            <p:nvPr/>
          </p:nvSpPr>
          <p:spPr>
            <a:xfrm>
              <a:off x="3894772" y="3257937"/>
              <a:ext cx="274321" cy="248181"/>
            </a:xfrm>
            <a:custGeom>
              <a:avLst/>
              <a:gdLst/>
              <a:ahLst/>
              <a:cxnLst/>
              <a:rect l="0" t="0" r="0" b="0"/>
              <a:pathLst>
                <a:path w="274321" h="248181">
                  <a:moveTo>
                    <a:pt x="0" y="76765"/>
                  </a:moveTo>
                  <a:lnTo>
                    <a:pt x="4551" y="72214"/>
                  </a:lnTo>
                  <a:lnTo>
                    <a:pt x="5891" y="69921"/>
                  </a:lnTo>
                  <a:lnTo>
                    <a:pt x="7778" y="63095"/>
                  </a:lnTo>
                  <a:lnTo>
                    <a:pt x="8219" y="61165"/>
                  </a:lnTo>
                  <a:lnTo>
                    <a:pt x="13019" y="55527"/>
                  </a:lnTo>
                  <a:lnTo>
                    <a:pt x="20391" y="50499"/>
                  </a:lnTo>
                  <a:lnTo>
                    <a:pt x="25024" y="47824"/>
                  </a:lnTo>
                  <a:lnTo>
                    <a:pt x="32712" y="42312"/>
                  </a:lnTo>
                  <a:lnTo>
                    <a:pt x="40256" y="36688"/>
                  </a:lnTo>
                  <a:lnTo>
                    <a:pt x="44935" y="33855"/>
                  </a:lnTo>
                  <a:lnTo>
                    <a:pt x="49959" y="31013"/>
                  </a:lnTo>
                  <a:lnTo>
                    <a:pt x="60622" y="25316"/>
                  </a:lnTo>
                  <a:lnTo>
                    <a:pt x="66132" y="22463"/>
                  </a:lnTo>
                  <a:lnTo>
                    <a:pt x="71711" y="20561"/>
                  </a:lnTo>
                  <a:lnTo>
                    <a:pt x="77335" y="19293"/>
                  </a:lnTo>
                  <a:lnTo>
                    <a:pt x="82989" y="18448"/>
                  </a:lnTo>
                  <a:lnTo>
                    <a:pt x="88663" y="16932"/>
                  </a:lnTo>
                  <a:lnTo>
                    <a:pt x="94351" y="14969"/>
                  </a:lnTo>
                  <a:lnTo>
                    <a:pt x="100048" y="12708"/>
                  </a:lnTo>
                  <a:lnTo>
                    <a:pt x="105752" y="11200"/>
                  </a:lnTo>
                  <a:lnTo>
                    <a:pt x="111459" y="10195"/>
                  </a:lnTo>
                  <a:lnTo>
                    <a:pt x="117168" y="9525"/>
                  </a:lnTo>
                  <a:lnTo>
                    <a:pt x="123832" y="8126"/>
                  </a:lnTo>
                  <a:lnTo>
                    <a:pt x="131133" y="6241"/>
                  </a:lnTo>
                  <a:lnTo>
                    <a:pt x="138856" y="4032"/>
                  </a:lnTo>
                  <a:lnTo>
                    <a:pt x="144958" y="2558"/>
                  </a:lnTo>
                  <a:lnTo>
                    <a:pt x="149979" y="1576"/>
                  </a:lnTo>
                  <a:lnTo>
                    <a:pt x="154278" y="922"/>
                  </a:lnTo>
                  <a:lnTo>
                    <a:pt x="159049" y="485"/>
                  </a:lnTo>
                  <a:lnTo>
                    <a:pt x="164136" y="194"/>
                  </a:lnTo>
                  <a:lnTo>
                    <a:pt x="169431" y="0"/>
                  </a:lnTo>
                  <a:lnTo>
                    <a:pt x="174867" y="824"/>
                  </a:lnTo>
                  <a:lnTo>
                    <a:pt x="180395" y="2325"/>
                  </a:lnTo>
                  <a:lnTo>
                    <a:pt x="185986" y="4278"/>
                  </a:lnTo>
                  <a:lnTo>
                    <a:pt x="190666" y="5581"/>
                  </a:lnTo>
                  <a:lnTo>
                    <a:pt x="198406" y="7028"/>
                  </a:lnTo>
                  <a:lnTo>
                    <a:pt x="203567" y="7842"/>
                  </a:lnTo>
                  <a:lnTo>
                    <a:pt x="207314" y="10573"/>
                  </a:lnTo>
                  <a:lnTo>
                    <a:pt x="209647" y="12634"/>
                  </a:lnTo>
                  <a:lnTo>
                    <a:pt x="211202" y="14961"/>
                  </a:lnTo>
                  <a:lnTo>
                    <a:pt x="212930" y="20086"/>
                  </a:lnTo>
                  <a:lnTo>
                    <a:pt x="213698" y="25540"/>
                  </a:lnTo>
                  <a:lnTo>
                    <a:pt x="214039" y="31138"/>
                  </a:lnTo>
                  <a:lnTo>
                    <a:pt x="214191" y="36801"/>
                  </a:lnTo>
                  <a:lnTo>
                    <a:pt x="214276" y="45345"/>
                  </a:lnTo>
                  <a:lnTo>
                    <a:pt x="213336" y="49151"/>
                  </a:lnTo>
                  <a:lnTo>
                    <a:pt x="211757" y="53593"/>
                  </a:lnTo>
                  <a:lnTo>
                    <a:pt x="209751" y="58460"/>
                  </a:lnTo>
                  <a:lnTo>
                    <a:pt x="207461" y="62656"/>
                  </a:lnTo>
                  <a:lnTo>
                    <a:pt x="202378" y="69859"/>
                  </a:lnTo>
                  <a:lnTo>
                    <a:pt x="199688" y="74066"/>
                  </a:lnTo>
                  <a:lnTo>
                    <a:pt x="196943" y="78776"/>
                  </a:lnTo>
                  <a:lnTo>
                    <a:pt x="194160" y="83821"/>
                  </a:lnTo>
                  <a:lnTo>
                    <a:pt x="191353" y="88136"/>
                  </a:lnTo>
                  <a:lnTo>
                    <a:pt x="185693" y="95472"/>
                  </a:lnTo>
                  <a:lnTo>
                    <a:pt x="182850" y="99714"/>
                  </a:lnTo>
                  <a:lnTo>
                    <a:pt x="180002" y="104446"/>
                  </a:lnTo>
                  <a:lnTo>
                    <a:pt x="177152" y="109507"/>
                  </a:lnTo>
                  <a:lnTo>
                    <a:pt x="171444" y="120210"/>
                  </a:lnTo>
                  <a:lnTo>
                    <a:pt x="160019" y="142603"/>
                  </a:lnTo>
                  <a:lnTo>
                    <a:pt x="157162" y="147327"/>
                  </a:lnTo>
                  <a:lnTo>
                    <a:pt x="154304" y="151429"/>
                  </a:lnTo>
                  <a:lnTo>
                    <a:pt x="151447" y="155116"/>
                  </a:lnTo>
                  <a:lnTo>
                    <a:pt x="148590" y="159479"/>
                  </a:lnTo>
                  <a:lnTo>
                    <a:pt x="145732" y="164293"/>
                  </a:lnTo>
                  <a:lnTo>
                    <a:pt x="142875" y="169407"/>
                  </a:lnTo>
                  <a:lnTo>
                    <a:pt x="140017" y="173769"/>
                  </a:lnTo>
                  <a:lnTo>
                    <a:pt x="134303" y="181155"/>
                  </a:lnTo>
                  <a:lnTo>
                    <a:pt x="131445" y="185411"/>
                  </a:lnTo>
                  <a:lnTo>
                    <a:pt x="128587" y="190153"/>
                  </a:lnTo>
                  <a:lnTo>
                    <a:pt x="125730" y="195220"/>
                  </a:lnTo>
                  <a:lnTo>
                    <a:pt x="123825" y="199550"/>
                  </a:lnTo>
                  <a:lnTo>
                    <a:pt x="121708" y="206901"/>
                  </a:lnTo>
                  <a:lnTo>
                    <a:pt x="120767" y="213344"/>
                  </a:lnTo>
                  <a:lnTo>
                    <a:pt x="120517" y="216395"/>
                  </a:lnTo>
                  <a:lnTo>
                    <a:pt x="121302" y="219382"/>
                  </a:lnTo>
                  <a:lnTo>
                    <a:pt x="124715" y="225240"/>
                  </a:lnTo>
                  <a:lnTo>
                    <a:pt x="126866" y="231019"/>
                  </a:lnTo>
                  <a:lnTo>
                    <a:pt x="127440" y="233894"/>
                  </a:lnTo>
                  <a:lnTo>
                    <a:pt x="129728" y="235810"/>
                  </a:lnTo>
                  <a:lnTo>
                    <a:pt x="133157" y="237088"/>
                  </a:lnTo>
                  <a:lnTo>
                    <a:pt x="137349" y="237939"/>
                  </a:lnTo>
                  <a:lnTo>
                    <a:pt x="144547" y="241426"/>
                  </a:lnTo>
                  <a:lnTo>
                    <a:pt x="147799" y="243689"/>
                  </a:lnTo>
                  <a:lnTo>
                    <a:pt x="153954" y="246203"/>
                  </a:lnTo>
                  <a:lnTo>
                    <a:pt x="161769" y="247321"/>
                  </a:lnTo>
                  <a:lnTo>
                    <a:pt x="167853" y="247619"/>
                  </a:lnTo>
                  <a:lnTo>
                    <a:pt x="181281" y="247950"/>
                  </a:lnTo>
                  <a:lnTo>
                    <a:pt x="211244" y="248180"/>
                  </a:lnTo>
                  <a:lnTo>
                    <a:pt x="217982" y="247239"/>
                  </a:lnTo>
                  <a:lnTo>
                    <a:pt x="225331" y="245659"/>
                  </a:lnTo>
                  <a:lnTo>
                    <a:pt x="233088" y="243654"/>
                  </a:lnTo>
                  <a:lnTo>
                    <a:pt x="240165" y="242317"/>
                  </a:lnTo>
                  <a:lnTo>
                    <a:pt x="246787" y="241425"/>
                  </a:lnTo>
                  <a:lnTo>
                    <a:pt x="253107" y="240831"/>
                  </a:lnTo>
                  <a:lnTo>
                    <a:pt x="258273" y="240435"/>
                  </a:lnTo>
                  <a:lnTo>
                    <a:pt x="262670" y="240171"/>
                  </a:lnTo>
                  <a:lnTo>
                    <a:pt x="274320" y="23964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93"/>
            <p:cNvSpPr/>
            <p:nvPr/>
          </p:nvSpPr>
          <p:spPr>
            <a:xfrm>
              <a:off x="4306370" y="3214687"/>
              <a:ext cx="188315" cy="274308"/>
            </a:xfrm>
            <a:custGeom>
              <a:avLst/>
              <a:gdLst/>
              <a:ahLst/>
              <a:cxnLst/>
              <a:rect l="0" t="0" r="0" b="0"/>
              <a:pathLst>
                <a:path w="188315" h="274308">
                  <a:moveTo>
                    <a:pt x="85607" y="34290"/>
                  </a:moveTo>
                  <a:lnTo>
                    <a:pt x="77388" y="26071"/>
                  </a:lnTo>
                  <a:lnTo>
                    <a:pt x="72588" y="25822"/>
                  </a:lnTo>
                  <a:lnTo>
                    <a:pt x="70260" y="24835"/>
                  </a:lnTo>
                  <a:lnTo>
                    <a:pt x="65134" y="21198"/>
                  </a:lnTo>
                  <a:lnTo>
                    <a:pt x="61444" y="18346"/>
                  </a:lnTo>
                  <a:lnTo>
                    <a:pt x="59973" y="18898"/>
                  </a:lnTo>
                  <a:lnTo>
                    <a:pt x="55799" y="22052"/>
                  </a:lnTo>
                  <a:lnTo>
                    <a:pt x="53353" y="23274"/>
                  </a:lnTo>
                  <a:lnTo>
                    <a:pt x="48094" y="24631"/>
                  </a:lnTo>
                  <a:lnTo>
                    <a:pt x="44406" y="25946"/>
                  </a:lnTo>
                  <a:lnTo>
                    <a:pt x="40042" y="27775"/>
                  </a:lnTo>
                  <a:lnTo>
                    <a:pt x="35228" y="29946"/>
                  </a:lnTo>
                  <a:lnTo>
                    <a:pt x="31066" y="32347"/>
                  </a:lnTo>
                  <a:lnTo>
                    <a:pt x="27339" y="34900"/>
                  </a:lnTo>
                  <a:lnTo>
                    <a:pt x="23902" y="37554"/>
                  </a:lnTo>
                  <a:lnTo>
                    <a:pt x="20658" y="39324"/>
                  </a:lnTo>
                  <a:lnTo>
                    <a:pt x="17542" y="40503"/>
                  </a:lnTo>
                  <a:lnTo>
                    <a:pt x="14513" y="41290"/>
                  </a:lnTo>
                  <a:lnTo>
                    <a:pt x="12494" y="42766"/>
                  </a:lnTo>
                  <a:lnTo>
                    <a:pt x="11147" y="44703"/>
                  </a:lnTo>
                  <a:lnTo>
                    <a:pt x="10250" y="46948"/>
                  </a:lnTo>
                  <a:lnTo>
                    <a:pt x="4436" y="54656"/>
                  </a:lnTo>
                  <a:lnTo>
                    <a:pt x="2918" y="57393"/>
                  </a:lnTo>
                  <a:lnTo>
                    <a:pt x="1231" y="62973"/>
                  </a:lnTo>
                  <a:lnTo>
                    <a:pt x="482" y="71168"/>
                  </a:lnTo>
                  <a:lnTo>
                    <a:pt x="148" y="80208"/>
                  </a:lnTo>
                  <a:lnTo>
                    <a:pt x="0" y="87400"/>
                  </a:lnTo>
                  <a:lnTo>
                    <a:pt x="913" y="90652"/>
                  </a:lnTo>
                  <a:lnTo>
                    <a:pt x="4468" y="96805"/>
                  </a:lnTo>
                  <a:lnTo>
                    <a:pt x="9223" y="105254"/>
                  </a:lnTo>
                  <a:lnTo>
                    <a:pt x="11824" y="110175"/>
                  </a:lnTo>
                  <a:lnTo>
                    <a:pt x="15464" y="114407"/>
                  </a:lnTo>
                  <a:lnTo>
                    <a:pt x="19795" y="118182"/>
                  </a:lnTo>
                  <a:lnTo>
                    <a:pt x="24587" y="121650"/>
                  </a:lnTo>
                  <a:lnTo>
                    <a:pt x="44985" y="135634"/>
                  </a:lnTo>
                  <a:lnTo>
                    <a:pt x="119955" y="185772"/>
                  </a:lnTo>
                  <a:lnTo>
                    <a:pt x="127556" y="190523"/>
                  </a:lnTo>
                  <a:lnTo>
                    <a:pt x="134528" y="194643"/>
                  </a:lnTo>
                  <a:lnTo>
                    <a:pt x="141081" y="198342"/>
                  </a:lnTo>
                  <a:lnTo>
                    <a:pt x="147355" y="202713"/>
                  </a:lnTo>
                  <a:lnTo>
                    <a:pt x="153442" y="207532"/>
                  </a:lnTo>
                  <a:lnTo>
                    <a:pt x="159405" y="212650"/>
                  </a:lnTo>
                  <a:lnTo>
                    <a:pt x="164333" y="217014"/>
                  </a:lnTo>
                  <a:lnTo>
                    <a:pt x="172349" y="224403"/>
                  </a:lnTo>
                  <a:lnTo>
                    <a:pt x="175820" y="228660"/>
                  </a:lnTo>
                  <a:lnTo>
                    <a:pt x="179087" y="233402"/>
                  </a:lnTo>
                  <a:lnTo>
                    <a:pt x="182217" y="238469"/>
                  </a:lnTo>
                  <a:lnTo>
                    <a:pt x="185694" y="246639"/>
                  </a:lnTo>
                  <a:lnTo>
                    <a:pt x="187240" y="253445"/>
                  </a:lnTo>
                  <a:lnTo>
                    <a:pt x="187928" y="259645"/>
                  </a:lnTo>
                  <a:lnTo>
                    <a:pt x="188233" y="265575"/>
                  </a:lnTo>
                  <a:lnTo>
                    <a:pt x="188314" y="268490"/>
                  </a:lnTo>
                  <a:lnTo>
                    <a:pt x="187416" y="270433"/>
                  </a:lnTo>
                  <a:lnTo>
                    <a:pt x="185865" y="271729"/>
                  </a:lnTo>
                  <a:lnTo>
                    <a:pt x="183878" y="272593"/>
                  </a:lnTo>
                  <a:lnTo>
                    <a:pt x="180649" y="273169"/>
                  </a:lnTo>
                  <a:lnTo>
                    <a:pt x="176590" y="273553"/>
                  </a:lnTo>
                  <a:lnTo>
                    <a:pt x="171980" y="273808"/>
                  </a:lnTo>
                  <a:lnTo>
                    <a:pt x="161777" y="274093"/>
                  </a:lnTo>
                  <a:lnTo>
                    <a:pt x="118146" y="274307"/>
                  </a:lnTo>
                  <a:lnTo>
                    <a:pt x="111110" y="273359"/>
                  </a:lnTo>
                  <a:lnTo>
                    <a:pt x="104514" y="271774"/>
                  </a:lnTo>
                  <a:lnTo>
                    <a:pt x="75689" y="262387"/>
                  </a:lnTo>
                  <a:lnTo>
                    <a:pt x="68518" y="259697"/>
                  </a:lnTo>
                  <a:lnTo>
                    <a:pt x="61832" y="256952"/>
                  </a:lnTo>
                  <a:lnTo>
                    <a:pt x="55469" y="254169"/>
                  </a:lnTo>
                  <a:lnTo>
                    <a:pt x="50275" y="251361"/>
                  </a:lnTo>
                  <a:lnTo>
                    <a:pt x="45860" y="248536"/>
                  </a:lnTo>
                  <a:lnTo>
                    <a:pt x="41964" y="245701"/>
                  </a:lnTo>
                  <a:lnTo>
                    <a:pt x="38414" y="242858"/>
                  </a:lnTo>
                  <a:lnTo>
                    <a:pt x="35095" y="240011"/>
                  </a:lnTo>
                  <a:lnTo>
                    <a:pt x="31930" y="237160"/>
                  </a:lnTo>
                  <a:lnTo>
                    <a:pt x="29820" y="234307"/>
                  </a:lnTo>
                  <a:lnTo>
                    <a:pt x="27475" y="228596"/>
                  </a:lnTo>
                  <a:lnTo>
                    <a:pt x="26156" y="220026"/>
                  </a:lnTo>
                  <a:lnTo>
                    <a:pt x="25764" y="211455"/>
                  </a:lnTo>
                  <a:lnTo>
                    <a:pt x="28213" y="203200"/>
                  </a:lnTo>
                  <a:lnTo>
                    <a:pt x="30199" y="198332"/>
                  </a:lnTo>
                  <a:lnTo>
                    <a:pt x="34946" y="190383"/>
                  </a:lnTo>
                  <a:lnTo>
                    <a:pt x="37546" y="186929"/>
                  </a:lnTo>
                  <a:lnTo>
                    <a:pt x="42136" y="182722"/>
                  </a:lnTo>
                  <a:lnTo>
                    <a:pt x="48054" y="178012"/>
                  </a:lnTo>
                  <a:lnTo>
                    <a:pt x="54857" y="172967"/>
                  </a:lnTo>
                  <a:lnTo>
                    <a:pt x="61297" y="168652"/>
                  </a:lnTo>
                  <a:lnTo>
                    <a:pt x="67495" y="164822"/>
                  </a:lnTo>
                  <a:lnTo>
                    <a:pt x="73533" y="161316"/>
                  </a:lnTo>
                  <a:lnTo>
                    <a:pt x="79462" y="157074"/>
                  </a:lnTo>
                  <a:lnTo>
                    <a:pt x="85321" y="152341"/>
                  </a:lnTo>
                  <a:lnTo>
                    <a:pt x="91131" y="147281"/>
                  </a:lnTo>
                  <a:lnTo>
                    <a:pt x="96910" y="142002"/>
                  </a:lnTo>
                  <a:lnTo>
                    <a:pt x="108411" y="131057"/>
                  </a:lnTo>
                  <a:lnTo>
                    <a:pt x="114145" y="126424"/>
                  </a:lnTo>
                  <a:lnTo>
                    <a:pt x="119872" y="122383"/>
                  </a:lnTo>
                  <a:lnTo>
                    <a:pt x="125595" y="118736"/>
                  </a:lnTo>
                  <a:lnTo>
                    <a:pt x="131316" y="114400"/>
                  </a:lnTo>
                  <a:lnTo>
                    <a:pt x="137035" y="109604"/>
                  </a:lnTo>
                  <a:lnTo>
                    <a:pt x="142752" y="104502"/>
                  </a:lnTo>
                  <a:lnTo>
                    <a:pt x="147517" y="99195"/>
                  </a:lnTo>
                  <a:lnTo>
                    <a:pt x="151645" y="93753"/>
                  </a:lnTo>
                  <a:lnTo>
                    <a:pt x="155349" y="88219"/>
                  </a:lnTo>
                  <a:lnTo>
                    <a:pt x="158772" y="83578"/>
                  </a:lnTo>
                  <a:lnTo>
                    <a:pt x="162006" y="79531"/>
                  </a:lnTo>
                  <a:lnTo>
                    <a:pt x="165115" y="75881"/>
                  </a:lnTo>
                  <a:lnTo>
                    <a:pt x="168140" y="71542"/>
                  </a:lnTo>
                  <a:lnTo>
                    <a:pt x="171109" y="66745"/>
                  </a:lnTo>
                  <a:lnTo>
                    <a:pt x="174041" y="61642"/>
                  </a:lnTo>
                  <a:lnTo>
                    <a:pt x="175995" y="56335"/>
                  </a:lnTo>
                  <a:lnTo>
                    <a:pt x="177298" y="50891"/>
                  </a:lnTo>
                  <a:lnTo>
                    <a:pt x="178167" y="45358"/>
                  </a:lnTo>
                  <a:lnTo>
                    <a:pt x="177794" y="40716"/>
                  </a:lnTo>
                  <a:lnTo>
                    <a:pt x="176592" y="36669"/>
                  </a:lnTo>
                  <a:lnTo>
                    <a:pt x="173670" y="29632"/>
                  </a:lnTo>
                  <a:lnTo>
                    <a:pt x="172371" y="23330"/>
                  </a:lnTo>
                  <a:lnTo>
                    <a:pt x="169254" y="17354"/>
                  </a:lnTo>
                  <a:lnTo>
                    <a:pt x="167089" y="14427"/>
                  </a:lnTo>
                  <a:lnTo>
                    <a:pt x="164684" y="8635"/>
                  </a:lnTo>
                  <a:lnTo>
                    <a:pt x="164042" y="5756"/>
                  </a:lnTo>
                  <a:lnTo>
                    <a:pt x="162662" y="3838"/>
                  </a:lnTo>
                  <a:lnTo>
                    <a:pt x="160789" y="2558"/>
                  </a:lnTo>
                  <a:lnTo>
                    <a:pt x="15418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94"/>
            <p:cNvSpPr/>
            <p:nvPr/>
          </p:nvSpPr>
          <p:spPr>
            <a:xfrm>
              <a:off x="4580757" y="3163294"/>
              <a:ext cx="265564" cy="334286"/>
            </a:xfrm>
            <a:custGeom>
              <a:avLst/>
              <a:gdLst/>
              <a:ahLst/>
              <a:cxnLst/>
              <a:rect l="0" t="0" r="0" b="0"/>
              <a:pathLst>
                <a:path w="265564" h="334286">
                  <a:moveTo>
                    <a:pt x="205555" y="51393"/>
                  </a:moveTo>
                  <a:lnTo>
                    <a:pt x="210106" y="51393"/>
                  </a:lnTo>
                  <a:lnTo>
                    <a:pt x="211447" y="50441"/>
                  </a:lnTo>
                  <a:lnTo>
                    <a:pt x="212340" y="48853"/>
                  </a:lnTo>
                  <a:lnTo>
                    <a:pt x="213333" y="44549"/>
                  </a:lnTo>
                  <a:lnTo>
                    <a:pt x="213774" y="39461"/>
                  </a:lnTo>
                  <a:lnTo>
                    <a:pt x="214845" y="37723"/>
                  </a:lnTo>
                  <a:lnTo>
                    <a:pt x="216511" y="36565"/>
                  </a:lnTo>
                  <a:lnTo>
                    <a:pt x="218574" y="35793"/>
                  </a:lnTo>
                  <a:lnTo>
                    <a:pt x="218996" y="33373"/>
                  </a:lnTo>
                  <a:lnTo>
                    <a:pt x="216927" y="25604"/>
                  </a:lnTo>
                  <a:lnTo>
                    <a:pt x="214957" y="19622"/>
                  </a:lnTo>
                  <a:lnTo>
                    <a:pt x="209823" y="13299"/>
                  </a:lnTo>
                  <a:lnTo>
                    <a:pt x="202372" y="8110"/>
                  </a:lnTo>
                  <a:lnTo>
                    <a:pt x="197717" y="5393"/>
                  </a:lnTo>
                  <a:lnTo>
                    <a:pt x="192710" y="3581"/>
                  </a:lnTo>
                  <a:lnTo>
                    <a:pt x="187467" y="2374"/>
                  </a:lnTo>
                  <a:lnTo>
                    <a:pt x="182067" y="1568"/>
                  </a:lnTo>
                  <a:lnTo>
                    <a:pt x="176561" y="1032"/>
                  </a:lnTo>
                  <a:lnTo>
                    <a:pt x="170985" y="674"/>
                  </a:lnTo>
                  <a:lnTo>
                    <a:pt x="165364" y="435"/>
                  </a:lnTo>
                  <a:lnTo>
                    <a:pt x="151497" y="170"/>
                  </a:lnTo>
                  <a:lnTo>
                    <a:pt x="123863" y="0"/>
                  </a:lnTo>
                  <a:lnTo>
                    <a:pt x="117756" y="939"/>
                  </a:lnTo>
                  <a:lnTo>
                    <a:pt x="111780" y="2517"/>
                  </a:lnTo>
                  <a:lnTo>
                    <a:pt x="105891" y="4521"/>
                  </a:lnTo>
                  <a:lnTo>
                    <a:pt x="100060" y="6810"/>
                  </a:lnTo>
                  <a:lnTo>
                    <a:pt x="94267" y="9289"/>
                  </a:lnTo>
                  <a:lnTo>
                    <a:pt x="88501" y="11894"/>
                  </a:lnTo>
                  <a:lnTo>
                    <a:pt x="81799" y="14582"/>
                  </a:lnTo>
                  <a:lnTo>
                    <a:pt x="66732" y="20110"/>
                  </a:lnTo>
                  <a:lnTo>
                    <a:pt x="59667" y="22918"/>
                  </a:lnTo>
                  <a:lnTo>
                    <a:pt x="53051" y="25742"/>
                  </a:lnTo>
                  <a:lnTo>
                    <a:pt x="46736" y="28577"/>
                  </a:lnTo>
                  <a:lnTo>
                    <a:pt x="41573" y="31420"/>
                  </a:lnTo>
                  <a:lnTo>
                    <a:pt x="28804" y="39972"/>
                  </a:lnTo>
                  <a:lnTo>
                    <a:pt x="23903" y="42827"/>
                  </a:lnTo>
                  <a:lnTo>
                    <a:pt x="18732" y="45682"/>
                  </a:lnTo>
                  <a:lnTo>
                    <a:pt x="10445" y="53935"/>
                  </a:lnTo>
                  <a:lnTo>
                    <a:pt x="4539" y="63000"/>
                  </a:lnTo>
                  <a:lnTo>
                    <a:pt x="1915" y="70204"/>
                  </a:lnTo>
                  <a:lnTo>
                    <a:pt x="437" y="79615"/>
                  </a:lnTo>
                  <a:lnTo>
                    <a:pt x="0" y="88436"/>
                  </a:lnTo>
                  <a:lnTo>
                    <a:pt x="891" y="91329"/>
                  </a:lnTo>
                  <a:lnTo>
                    <a:pt x="4420" y="97082"/>
                  </a:lnTo>
                  <a:lnTo>
                    <a:pt x="11705" y="102814"/>
                  </a:lnTo>
                  <a:lnTo>
                    <a:pt x="16314" y="105677"/>
                  </a:lnTo>
                  <a:lnTo>
                    <a:pt x="23975" y="111397"/>
                  </a:lnTo>
                  <a:lnTo>
                    <a:pt x="27352" y="114255"/>
                  </a:lnTo>
                  <a:lnTo>
                    <a:pt x="31508" y="116162"/>
                  </a:lnTo>
                  <a:lnTo>
                    <a:pt x="36184" y="117432"/>
                  </a:lnTo>
                  <a:lnTo>
                    <a:pt x="41206" y="118279"/>
                  </a:lnTo>
                  <a:lnTo>
                    <a:pt x="47411" y="118844"/>
                  </a:lnTo>
                  <a:lnTo>
                    <a:pt x="54406" y="119220"/>
                  </a:lnTo>
                  <a:lnTo>
                    <a:pt x="72822" y="119750"/>
                  </a:lnTo>
                  <a:lnTo>
                    <a:pt x="89392" y="119907"/>
                  </a:lnTo>
                  <a:lnTo>
                    <a:pt x="96681" y="119929"/>
                  </a:lnTo>
                  <a:lnTo>
                    <a:pt x="102492" y="118991"/>
                  </a:lnTo>
                  <a:lnTo>
                    <a:pt x="107319" y="117413"/>
                  </a:lnTo>
                  <a:lnTo>
                    <a:pt x="111489" y="115409"/>
                  </a:lnTo>
                  <a:lnTo>
                    <a:pt x="117127" y="113120"/>
                  </a:lnTo>
                  <a:lnTo>
                    <a:pt x="123743" y="110642"/>
                  </a:lnTo>
                  <a:lnTo>
                    <a:pt x="131011" y="108038"/>
                  </a:lnTo>
                  <a:lnTo>
                    <a:pt x="137761" y="105348"/>
                  </a:lnTo>
                  <a:lnTo>
                    <a:pt x="144166" y="102603"/>
                  </a:lnTo>
                  <a:lnTo>
                    <a:pt x="150342" y="99821"/>
                  </a:lnTo>
                  <a:lnTo>
                    <a:pt x="155411" y="97013"/>
                  </a:lnTo>
                  <a:lnTo>
                    <a:pt x="163584" y="91354"/>
                  </a:lnTo>
                  <a:lnTo>
                    <a:pt x="168049" y="87559"/>
                  </a:lnTo>
                  <a:lnTo>
                    <a:pt x="172931" y="83123"/>
                  </a:lnTo>
                  <a:lnTo>
                    <a:pt x="178091" y="78262"/>
                  </a:lnTo>
                  <a:lnTo>
                    <a:pt x="183436" y="74068"/>
                  </a:lnTo>
                  <a:lnTo>
                    <a:pt x="188904" y="70320"/>
                  </a:lnTo>
                  <a:lnTo>
                    <a:pt x="194454" y="66868"/>
                  </a:lnTo>
                  <a:lnTo>
                    <a:pt x="199107" y="63615"/>
                  </a:lnTo>
                  <a:lnTo>
                    <a:pt x="206817" y="57460"/>
                  </a:lnTo>
                  <a:lnTo>
                    <a:pt x="213418" y="49009"/>
                  </a:lnTo>
                  <a:lnTo>
                    <a:pt x="216512" y="44089"/>
                  </a:lnTo>
                  <a:lnTo>
                    <a:pt x="219527" y="40809"/>
                  </a:lnTo>
                  <a:lnTo>
                    <a:pt x="222490" y="38622"/>
                  </a:lnTo>
                  <a:lnTo>
                    <a:pt x="228321" y="35240"/>
                  </a:lnTo>
                  <a:lnTo>
                    <a:pt x="234089" y="30561"/>
                  </a:lnTo>
                  <a:lnTo>
                    <a:pt x="236007" y="27980"/>
                  </a:lnTo>
                  <a:lnTo>
                    <a:pt x="238139" y="22572"/>
                  </a:lnTo>
                  <a:lnTo>
                    <a:pt x="239660" y="20749"/>
                  </a:lnTo>
                  <a:lnTo>
                    <a:pt x="241627" y="19534"/>
                  </a:lnTo>
                  <a:lnTo>
                    <a:pt x="248020" y="17245"/>
                  </a:lnTo>
                  <a:lnTo>
                    <a:pt x="248365" y="26447"/>
                  </a:lnTo>
                  <a:lnTo>
                    <a:pt x="248382" y="29047"/>
                  </a:lnTo>
                  <a:lnTo>
                    <a:pt x="250942" y="37017"/>
                  </a:lnTo>
                  <a:lnTo>
                    <a:pt x="254302" y="45956"/>
                  </a:lnTo>
                  <a:lnTo>
                    <a:pt x="255795" y="53104"/>
                  </a:lnTo>
                  <a:lnTo>
                    <a:pt x="256194" y="58249"/>
                  </a:lnTo>
                  <a:lnTo>
                    <a:pt x="256459" y="64536"/>
                  </a:lnTo>
                  <a:lnTo>
                    <a:pt x="256832" y="84497"/>
                  </a:lnTo>
                  <a:lnTo>
                    <a:pt x="256989" y="205741"/>
                  </a:lnTo>
                  <a:lnTo>
                    <a:pt x="257942" y="213346"/>
                  </a:lnTo>
                  <a:lnTo>
                    <a:pt x="259530" y="220322"/>
                  </a:lnTo>
                  <a:lnTo>
                    <a:pt x="261541" y="226877"/>
                  </a:lnTo>
                  <a:lnTo>
                    <a:pt x="262881" y="233153"/>
                  </a:lnTo>
                  <a:lnTo>
                    <a:pt x="263775" y="239241"/>
                  </a:lnTo>
                  <a:lnTo>
                    <a:pt x="264371" y="245205"/>
                  </a:lnTo>
                  <a:lnTo>
                    <a:pt x="264768" y="251086"/>
                  </a:lnTo>
                  <a:lnTo>
                    <a:pt x="265033" y="256912"/>
                  </a:lnTo>
                  <a:lnTo>
                    <a:pt x="265327" y="268465"/>
                  </a:lnTo>
                  <a:lnTo>
                    <a:pt x="265563" y="33428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95"/>
            <p:cNvSpPr/>
            <p:nvPr/>
          </p:nvSpPr>
          <p:spPr>
            <a:xfrm>
              <a:off x="1357366" y="4020620"/>
              <a:ext cx="394282" cy="205474"/>
            </a:xfrm>
            <a:custGeom>
              <a:avLst/>
              <a:gdLst/>
              <a:ahLst/>
              <a:cxnLst/>
              <a:rect l="0" t="0" r="0" b="0"/>
              <a:pathLst>
                <a:path w="394282" h="205474">
                  <a:moveTo>
                    <a:pt x="162823" y="85607"/>
                  </a:moveTo>
                  <a:lnTo>
                    <a:pt x="175842" y="72589"/>
                  </a:lnTo>
                  <a:lnTo>
                    <a:pt x="177218" y="70260"/>
                  </a:lnTo>
                  <a:lnTo>
                    <a:pt x="178746" y="65134"/>
                  </a:lnTo>
                  <a:lnTo>
                    <a:pt x="179425" y="59680"/>
                  </a:lnTo>
                  <a:lnTo>
                    <a:pt x="179727" y="54082"/>
                  </a:lnTo>
                  <a:lnTo>
                    <a:pt x="179861" y="48418"/>
                  </a:lnTo>
                  <a:lnTo>
                    <a:pt x="179959" y="31311"/>
                  </a:lnTo>
                  <a:lnTo>
                    <a:pt x="179010" y="28455"/>
                  </a:lnTo>
                  <a:lnTo>
                    <a:pt x="175415" y="22741"/>
                  </a:lnTo>
                  <a:lnTo>
                    <a:pt x="173182" y="17027"/>
                  </a:lnTo>
                  <a:lnTo>
                    <a:pt x="172587" y="14169"/>
                  </a:lnTo>
                  <a:lnTo>
                    <a:pt x="171237" y="12264"/>
                  </a:lnTo>
                  <a:lnTo>
                    <a:pt x="169385" y="10995"/>
                  </a:lnTo>
                  <a:lnTo>
                    <a:pt x="167198" y="10148"/>
                  </a:lnTo>
                  <a:lnTo>
                    <a:pt x="159569" y="4406"/>
                  </a:lnTo>
                  <a:lnTo>
                    <a:pt x="155891" y="2898"/>
                  </a:lnTo>
                  <a:lnTo>
                    <a:pt x="146725" y="1222"/>
                  </a:lnTo>
                  <a:lnTo>
                    <a:pt x="135405" y="279"/>
                  </a:lnTo>
                  <a:lnTo>
                    <a:pt x="126507" y="59"/>
                  </a:lnTo>
                  <a:lnTo>
                    <a:pt x="121468" y="0"/>
                  </a:lnTo>
                  <a:lnTo>
                    <a:pt x="117156" y="913"/>
                  </a:lnTo>
                  <a:lnTo>
                    <a:pt x="105583" y="6750"/>
                  </a:lnTo>
                  <a:lnTo>
                    <a:pt x="85089" y="17255"/>
                  </a:lnTo>
                  <a:lnTo>
                    <a:pt x="79568" y="20037"/>
                  </a:lnTo>
                  <a:lnTo>
                    <a:pt x="73982" y="23796"/>
                  </a:lnTo>
                  <a:lnTo>
                    <a:pt x="68354" y="28207"/>
                  </a:lnTo>
                  <a:lnTo>
                    <a:pt x="62696" y="33053"/>
                  </a:lnTo>
                  <a:lnTo>
                    <a:pt x="57019" y="38189"/>
                  </a:lnTo>
                  <a:lnTo>
                    <a:pt x="45632" y="48975"/>
                  </a:lnTo>
                  <a:lnTo>
                    <a:pt x="40881" y="54518"/>
                  </a:lnTo>
                  <a:lnTo>
                    <a:pt x="36761" y="60118"/>
                  </a:lnTo>
                  <a:lnTo>
                    <a:pt x="33062" y="65757"/>
                  </a:lnTo>
                  <a:lnTo>
                    <a:pt x="28691" y="71422"/>
                  </a:lnTo>
                  <a:lnTo>
                    <a:pt x="23872" y="77102"/>
                  </a:lnTo>
                  <a:lnTo>
                    <a:pt x="18754" y="82795"/>
                  </a:lnTo>
                  <a:lnTo>
                    <a:pt x="14389" y="88495"/>
                  </a:lnTo>
                  <a:lnTo>
                    <a:pt x="10528" y="94200"/>
                  </a:lnTo>
                  <a:lnTo>
                    <a:pt x="7000" y="99908"/>
                  </a:lnTo>
                  <a:lnTo>
                    <a:pt x="4649" y="105619"/>
                  </a:lnTo>
                  <a:lnTo>
                    <a:pt x="3081" y="111331"/>
                  </a:lnTo>
                  <a:lnTo>
                    <a:pt x="2036" y="117044"/>
                  </a:lnTo>
                  <a:lnTo>
                    <a:pt x="1340" y="122757"/>
                  </a:lnTo>
                  <a:lnTo>
                    <a:pt x="875" y="128472"/>
                  </a:lnTo>
                  <a:lnTo>
                    <a:pt x="359" y="138948"/>
                  </a:lnTo>
                  <a:lnTo>
                    <a:pt x="130" y="146779"/>
                  </a:lnTo>
                  <a:lnTo>
                    <a:pt x="0" y="161094"/>
                  </a:lnTo>
                  <a:lnTo>
                    <a:pt x="935" y="165459"/>
                  </a:lnTo>
                  <a:lnTo>
                    <a:pt x="2510" y="169322"/>
                  </a:lnTo>
                  <a:lnTo>
                    <a:pt x="4513" y="172850"/>
                  </a:lnTo>
                  <a:lnTo>
                    <a:pt x="6801" y="176154"/>
                  </a:lnTo>
                  <a:lnTo>
                    <a:pt x="11882" y="182365"/>
                  </a:lnTo>
                  <a:lnTo>
                    <a:pt x="19856" y="188300"/>
                  </a:lnTo>
                  <a:lnTo>
                    <a:pt x="28798" y="194114"/>
                  </a:lnTo>
                  <a:lnTo>
                    <a:pt x="35946" y="199872"/>
                  </a:lnTo>
                  <a:lnTo>
                    <a:pt x="42299" y="203067"/>
                  </a:lnTo>
                  <a:lnTo>
                    <a:pt x="45326" y="203919"/>
                  </a:lnTo>
                  <a:lnTo>
                    <a:pt x="56310" y="204865"/>
                  </a:lnTo>
                  <a:lnTo>
                    <a:pt x="73479" y="205398"/>
                  </a:lnTo>
                  <a:lnTo>
                    <a:pt x="77543" y="205473"/>
                  </a:lnTo>
                  <a:lnTo>
                    <a:pt x="89679" y="203015"/>
                  </a:lnTo>
                  <a:lnTo>
                    <a:pt x="96915" y="201027"/>
                  </a:lnTo>
                  <a:lnTo>
                    <a:pt x="103645" y="198749"/>
                  </a:lnTo>
                  <a:lnTo>
                    <a:pt x="110036" y="196277"/>
                  </a:lnTo>
                  <a:lnTo>
                    <a:pt x="122217" y="191944"/>
                  </a:lnTo>
                  <a:lnTo>
                    <a:pt x="133981" y="190018"/>
                  </a:lnTo>
                  <a:lnTo>
                    <a:pt x="139785" y="187599"/>
                  </a:lnTo>
                  <a:lnTo>
                    <a:pt x="145560" y="184082"/>
                  </a:lnTo>
                  <a:lnTo>
                    <a:pt x="151314" y="179832"/>
                  </a:lnTo>
                  <a:lnTo>
                    <a:pt x="157056" y="176046"/>
                  </a:lnTo>
                  <a:lnTo>
                    <a:pt x="162788" y="172570"/>
                  </a:lnTo>
                  <a:lnTo>
                    <a:pt x="168515" y="169300"/>
                  </a:lnTo>
                  <a:lnTo>
                    <a:pt x="174238" y="165215"/>
                  </a:lnTo>
                  <a:lnTo>
                    <a:pt x="179958" y="160586"/>
                  </a:lnTo>
                  <a:lnTo>
                    <a:pt x="185677" y="155596"/>
                  </a:lnTo>
                  <a:lnTo>
                    <a:pt x="191394" y="151316"/>
                  </a:lnTo>
                  <a:lnTo>
                    <a:pt x="197110" y="147511"/>
                  </a:lnTo>
                  <a:lnTo>
                    <a:pt x="202827" y="144021"/>
                  </a:lnTo>
                  <a:lnTo>
                    <a:pt x="208542" y="139790"/>
                  </a:lnTo>
                  <a:lnTo>
                    <a:pt x="214258" y="135064"/>
                  </a:lnTo>
                  <a:lnTo>
                    <a:pt x="219973" y="130008"/>
                  </a:lnTo>
                  <a:lnTo>
                    <a:pt x="224735" y="124733"/>
                  </a:lnTo>
                  <a:lnTo>
                    <a:pt x="228863" y="119311"/>
                  </a:lnTo>
                  <a:lnTo>
                    <a:pt x="232567" y="113791"/>
                  </a:lnTo>
                  <a:lnTo>
                    <a:pt x="235989" y="108207"/>
                  </a:lnTo>
                  <a:lnTo>
                    <a:pt x="239223" y="102579"/>
                  </a:lnTo>
                  <a:lnTo>
                    <a:pt x="245357" y="91245"/>
                  </a:lnTo>
                  <a:lnTo>
                    <a:pt x="259934" y="62737"/>
                  </a:lnTo>
                  <a:lnTo>
                    <a:pt x="261854" y="57978"/>
                  </a:lnTo>
                  <a:lnTo>
                    <a:pt x="263134" y="53853"/>
                  </a:lnTo>
                  <a:lnTo>
                    <a:pt x="263987" y="50150"/>
                  </a:lnTo>
                  <a:lnTo>
                    <a:pt x="264556" y="45777"/>
                  </a:lnTo>
                  <a:lnTo>
                    <a:pt x="264935" y="40956"/>
                  </a:lnTo>
                  <a:lnTo>
                    <a:pt x="265356" y="31472"/>
                  </a:lnTo>
                  <a:lnTo>
                    <a:pt x="265649" y="19118"/>
                  </a:lnTo>
                  <a:lnTo>
                    <a:pt x="265693" y="8508"/>
                  </a:lnTo>
                  <a:lnTo>
                    <a:pt x="265693" y="8490"/>
                  </a:lnTo>
                  <a:lnTo>
                    <a:pt x="265693" y="28606"/>
                  </a:lnTo>
                  <a:lnTo>
                    <a:pt x="266646" y="31414"/>
                  </a:lnTo>
                  <a:lnTo>
                    <a:pt x="270244" y="37074"/>
                  </a:lnTo>
                  <a:lnTo>
                    <a:pt x="271585" y="40869"/>
                  </a:lnTo>
                  <a:lnTo>
                    <a:pt x="272479" y="45305"/>
                  </a:lnTo>
                  <a:lnTo>
                    <a:pt x="273074" y="50166"/>
                  </a:lnTo>
                  <a:lnTo>
                    <a:pt x="274424" y="55312"/>
                  </a:lnTo>
                  <a:lnTo>
                    <a:pt x="276276" y="60648"/>
                  </a:lnTo>
                  <a:lnTo>
                    <a:pt x="278464" y="66110"/>
                  </a:lnTo>
                  <a:lnTo>
                    <a:pt x="279922" y="71656"/>
                  </a:lnTo>
                  <a:lnTo>
                    <a:pt x="280894" y="77259"/>
                  </a:lnTo>
                  <a:lnTo>
                    <a:pt x="281542" y="82900"/>
                  </a:lnTo>
                  <a:lnTo>
                    <a:pt x="282927" y="88564"/>
                  </a:lnTo>
                  <a:lnTo>
                    <a:pt x="284802" y="94246"/>
                  </a:lnTo>
                  <a:lnTo>
                    <a:pt x="287005" y="99939"/>
                  </a:lnTo>
                  <a:lnTo>
                    <a:pt x="289426" y="105639"/>
                  </a:lnTo>
                  <a:lnTo>
                    <a:pt x="294656" y="117053"/>
                  </a:lnTo>
                  <a:lnTo>
                    <a:pt x="296432" y="122763"/>
                  </a:lnTo>
                  <a:lnTo>
                    <a:pt x="297616" y="128475"/>
                  </a:lnTo>
                  <a:lnTo>
                    <a:pt x="298405" y="134189"/>
                  </a:lnTo>
                  <a:lnTo>
                    <a:pt x="299884" y="138950"/>
                  </a:lnTo>
                  <a:lnTo>
                    <a:pt x="301822" y="143077"/>
                  </a:lnTo>
                  <a:lnTo>
                    <a:pt x="304067" y="146780"/>
                  </a:lnTo>
                  <a:lnTo>
                    <a:pt x="306516" y="150202"/>
                  </a:lnTo>
                  <a:lnTo>
                    <a:pt x="311777" y="156543"/>
                  </a:lnTo>
                  <a:lnTo>
                    <a:pt x="314513" y="160520"/>
                  </a:lnTo>
                  <a:lnTo>
                    <a:pt x="317290" y="165077"/>
                  </a:lnTo>
                  <a:lnTo>
                    <a:pt x="320094" y="170019"/>
                  </a:lnTo>
                  <a:lnTo>
                    <a:pt x="323868" y="174267"/>
                  </a:lnTo>
                  <a:lnTo>
                    <a:pt x="328289" y="178051"/>
                  </a:lnTo>
                  <a:lnTo>
                    <a:pt x="337329" y="183843"/>
                  </a:lnTo>
                  <a:lnTo>
                    <a:pt x="347773" y="188057"/>
                  </a:lnTo>
                  <a:lnTo>
                    <a:pt x="356900" y="193961"/>
                  </a:lnTo>
                  <a:lnTo>
                    <a:pt x="362745" y="195677"/>
                  </a:lnTo>
                  <a:lnTo>
                    <a:pt x="374258" y="196779"/>
                  </a:lnTo>
                  <a:lnTo>
                    <a:pt x="385704" y="196996"/>
                  </a:lnTo>
                  <a:lnTo>
                    <a:pt x="394281" y="1970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96"/>
            <p:cNvSpPr/>
            <p:nvPr/>
          </p:nvSpPr>
          <p:spPr>
            <a:xfrm>
              <a:off x="1794509" y="3814797"/>
              <a:ext cx="394336" cy="179957"/>
            </a:xfrm>
            <a:custGeom>
              <a:avLst/>
              <a:gdLst/>
              <a:ahLst/>
              <a:cxnLst/>
              <a:rect l="0" t="0" r="0" b="0"/>
              <a:pathLst>
                <a:path w="394336" h="179957">
                  <a:moveTo>
                    <a:pt x="0" y="77118"/>
                  </a:moveTo>
                  <a:lnTo>
                    <a:pt x="0" y="59797"/>
                  </a:lnTo>
                  <a:lnTo>
                    <a:pt x="953" y="56045"/>
                  </a:lnTo>
                  <a:lnTo>
                    <a:pt x="2541" y="52592"/>
                  </a:lnTo>
                  <a:lnTo>
                    <a:pt x="4551" y="49337"/>
                  </a:lnTo>
                  <a:lnTo>
                    <a:pt x="6845" y="47167"/>
                  </a:lnTo>
                  <a:lnTo>
                    <a:pt x="9326" y="45721"/>
                  </a:lnTo>
                  <a:lnTo>
                    <a:pt x="11932" y="44756"/>
                  </a:lnTo>
                  <a:lnTo>
                    <a:pt x="13670" y="43161"/>
                  </a:lnTo>
                  <a:lnTo>
                    <a:pt x="14829" y="41145"/>
                  </a:lnTo>
                  <a:lnTo>
                    <a:pt x="15601" y="38848"/>
                  </a:lnTo>
                  <a:lnTo>
                    <a:pt x="18999" y="33756"/>
                  </a:lnTo>
                  <a:lnTo>
                    <a:pt x="23684" y="28319"/>
                  </a:lnTo>
                  <a:lnTo>
                    <a:pt x="28942" y="22727"/>
                  </a:lnTo>
                  <a:lnTo>
                    <a:pt x="37257" y="14223"/>
                  </a:lnTo>
                  <a:lnTo>
                    <a:pt x="41030" y="12328"/>
                  </a:lnTo>
                  <a:lnTo>
                    <a:pt x="50303" y="10223"/>
                  </a:lnTo>
                  <a:lnTo>
                    <a:pt x="58235" y="6746"/>
                  </a:lnTo>
                  <a:lnTo>
                    <a:pt x="61683" y="4486"/>
                  </a:lnTo>
                  <a:lnTo>
                    <a:pt x="70595" y="1974"/>
                  </a:lnTo>
                  <a:lnTo>
                    <a:pt x="79953" y="858"/>
                  </a:lnTo>
                  <a:lnTo>
                    <a:pt x="91529" y="230"/>
                  </a:lnTo>
                  <a:lnTo>
                    <a:pt x="112995" y="0"/>
                  </a:lnTo>
                  <a:lnTo>
                    <a:pt x="121975" y="2521"/>
                  </a:lnTo>
                  <a:lnTo>
                    <a:pt x="131364" y="5863"/>
                  </a:lnTo>
                  <a:lnTo>
                    <a:pt x="138712" y="7349"/>
                  </a:lnTo>
                  <a:lnTo>
                    <a:pt x="145152" y="10549"/>
                  </a:lnTo>
                  <a:lnTo>
                    <a:pt x="151190" y="15147"/>
                  </a:lnTo>
                  <a:lnTo>
                    <a:pt x="157049" y="20365"/>
                  </a:lnTo>
                  <a:lnTo>
                    <a:pt x="158992" y="23090"/>
                  </a:lnTo>
                  <a:lnTo>
                    <a:pt x="161151" y="28658"/>
                  </a:lnTo>
                  <a:lnTo>
                    <a:pt x="161726" y="31476"/>
                  </a:lnTo>
                  <a:lnTo>
                    <a:pt x="162110" y="34307"/>
                  </a:lnTo>
                  <a:lnTo>
                    <a:pt x="162366" y="37148"/>
                  </a:lnTo>
                  <a:lnTo>
                    <a:pt x="162537" y="39993"/>
                  </a:lnTo>
                  <a:lnTo>
                    <a:pt x="162726" y="45696"/>
                  </a:lnTo>
                  <a:lnTo>
                    <a:pt x="162833" y="54261"/>
                  </a:lnTo>
                  <a:lnTo>
                    <a:pt x="161896" y="58070"/>
                  </a:lnTo>
                  <a:lnTo>
                    <a:pt x="160318" y="62514"/>
                  </a:lnTo>
                  <a:lnTo>
                    <a:pt x="158314" y="67382"/>
                  </a:lnTo>
                  <a:lnTo>
                    <a:pt x="155073" y="71580"/>
                  </a:lnTo>
                  <a:lnTo>
                    <a:pt x="151007" y="75331"/>
                  </a:lnTo>
                  <a:lnTo>
                    <a:pt x="146391" y="78784"/>
                  </a:lnTo>
                  <a:lnTo>
                    <a:pt x="142362" y="82991"/>
                  </a:lnTo>
                  <a:lnTo>
                    <a:pt x="138723" y="87701"/>
                  </a:lnTo>
                  <a:lnTo>
                    <a:pt x="135345" y="92745"/>
                  </a:lnTo>
                  <a:lnTo>
                    <a:pt x="132140" y="97061"/>
                  </a:lnTo>
                  <a:lnTo>
                    <a:pt x="129051" y="100891"/>
                  </a:lnTo>
                  <a:lnTo>
                    <a:pt x="126039" y="104397"/>
                  </a:lnTo>
                  <a:lnTo>
                    <a:pt x="123079" y="108639"/>
                  </a:lnTo>
                  <a:lnTo>
                    <a:pt x="120153" y="113372"/>
                  </a:lnTo>
                  <a:lnTo>
                    <a:pt x="117249" y="118432"/>
                  </a:lnTo>
                  <a:lnTo>
                    <a:pt x="115314" y="122758"/>
                  </a:lnTo>
                  <a:lnTo>
                    <a:pt x="114024" y="126594"/>
                  </a:lnTo>
                  <a:lnTo>
                    <a:pt x="113164" y="130105"/>
                  </a:lnTo>
                  <a:lnTo>
                    <a:pt x="111638" y="133398"/>
                  </a:lnTo>
                  <a:lnTo>
                    <a:pt x="109668" y="136545"/>
                  </a:lnTo>
                  <a:lnTo>
                    <a:pt x="107402" y="139596"/>
                  </a:lnTo>
                  <a:lnTo>
                    <a:pt x="104939" y="142582"/>
                  </a:lnTo>
                  <a:lnTo>
                    <a:pt x="102345" y="145526"/>
                  </a:lnTo>
                  <a:lnTo>
                    <a:pt x="99662" y="148440"/>
                  </a:lnTo>
                  <a:lnTo>
                    <a:pt x="97874" y="151336"/>
                  </a:lnTo>
                  <a:lnTo>
                    <a:pt x="96682" y="154219"/>
                  </a:lnTo>
                  <a:lnTo>
                    <a:pt x="94769" y="161139"/>
                  </a:lnTo>
                  <a:lnTo>
                    <a:pt x="94507" y="164625"/>
                  </a:lnTo>
                  <a:lnTo>
                    <a:pt x="94437" y="166889"/>
                  </a:lnTo>
                  <a:lnTo>
                    <a:pt x="95344" y="168398"/>
                  </a:lnTo>
                  <a:lnTo>
                    <a:pt x="96900" y="169403"/>
                  </a:lnTo>
                  <a:lnTo>
                    <a:pt x="101169" y="170521"/>
                  </a:lnTo>
                  <a:lnTo>
                    <a:pt x="106242" y="171018"/>
                  </a:lnTo>
                  <a:lnTo>
                    <a:pt x="108928" y="172103"/>
                  </a:lnTo>
                  <a:lnTo>
                    <a:pt x="114453" y="175848"/>
                  </a:lnTo>
                  <a:lnTo>
                    <a:pt x="122623" y="178148"/>
                  </a:lnTo>
                  <a:lnTo>
                    <a:pt x="133557" y="179170"/>
                  </a:lnTo>
                  <a:lnTo>
                    <a:pt x="140473" y="179443"/>
                  </a:lnTo>
                  <a:lnTo>
                    <a:pt x="155778" y="179745"/>
                  </a:lnTo>
                  <a:lnTo>
                    <a:pt x="197362" y="179956"/>
                  </a:lnTo>
                  <a:lnTo>
                    <a:pt x="206822" y="179014"/>
                  </a:lnTo>
                  <a:lnTo>
                    <a:pt x="216939" y="177434"/>
                  </a:lnTo>
                  <a:lnTo>
                    <a:pt x="227494" y="175427"/>
                  </a:lnTo>
                  <a:lnTo>
                    <a:pt x="236435" y="174090"/>
                  </a:lnTo>
                  <a:lnTo>
                    <a:pt x="244301" y="173198"/>
                  </a:lnTo>
                  <a:lnTo>
                    <a:pt x="251450" y="172604"/>
                  </a:lnTo>
                  <a:lnTo>
                    <a:pt x="259073" y="172208"/>
                  </a:lnTo>
                  <a:lnTo>
                    <a:pt x="275164" y="171767"/>
                  </a:lnTo>
                  <a:lnTo>
                    <a:pt x="283455" y="170698"/>
                  </a:lnTo>
                  <a:lnTo>
                    <a:pt x="291840" y="169032"/>
                  </a:lnTo>
                  <a:lnTo>
                    <a:pt x="300288" y="166968"/>
                  </a:lnTo>
                  <a:lnTo>
                    <a:pt x="307825" y="165593"/>
                  </a:lnTo>
                  <a:lnTo>
                    <a:pt x="314754" y="164677"/>
                  </a:lnTo>
                  <a:lnTo>
                    <a:pt x="321279" y="164065"/>
                  </a:lnTo>
                  <a:lnTo>
                    <a:pt x="327533" y="162705"/>
                  </a:lnTo>
                  <a:lnTo>
                    <a:pt x="339563" y="158654"/>
                  </a:lnTo>
                  <a:lnTo>
                    <a:pt x="346391" y="157193"/>
                  </a:lnTo>
                  <a:lnTo>
                    <a:pt x="353800" y="156219"/>
                  </a:lnTo>
                  <a:lnTo>
                    <a:pt x="367747" y="155136"/>
                  </a:lnTo>
                  <a:lnTo>
                    <a:pt x="377121" y="154655"/>
                  </a:lnTo>
                  <a:lnTo>
                    <a:pt x="387753" y="154384"/>
                  </a:lnTo>
                  <a:lnTo>
                    <a:pt x="394335" y="15427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97"/>
            <p:cNvSpPr/>
            <p:nvPr/>
          </p:nvSpPr>
          <p:spPr>
            <a:xfrm>
              <a:off x="2240279" y="4054792"/>
              <a:ext cx="334329" cy="25719"/>
            </a:xfrm>
            <a:custGeom>
              <a:avLst/>
              <a:gdLst/>
              <a:ahLst/>
              <a:cxnLst/>
              <a:rect l="0" t="0" r="0" b="0"/>
              <a:pathLst>
                <a:path w="334329" h="25719">
                  <a:moveTo>
                    <a:pt x="0" y="25718"/>
                  </a:moveTo>
                  <a:lnTo>
                    <a:pt x="4552" y="25718"/>
                  </a:lnTo>
                  <a:lnTo>
                    <a:pt x="5892" y="24765"/>
                  </a:lnTo>
                  <a:lnTo>
                    <a:pt x="6786" y="23178"/>
                  </a:lnTo>
                  <a:lnTo>
                    <a:pt x="8220" y="18337"/>
                  </a:lnTo>
                  <a:lnTo>
                    <a:pt x="9290" y="17940"/>
                  </a:lnTo>
                  <a:lnTo>
                    <a:pt x="17851" y="17302"/>
                  </a:lnTo>
                  <a:lnTo>
                    <a:pt x="24127" y="17215"/>
                  </a:lnTo>
                  <a:lnTo>
                    <a:pt x="33266" y="17176"/>
                  </a:lnTo>
                  <a:lnTo>
                    <a:pt x="37418" y="16213"/>
                  </a:lnTo>
                  <a:lnTo>
                    <a:pt x="41138" y="14619"/>
                  </a:lnTo>
                  <a:lnTo>
                    <a:pt x="44570" y="12603"/>
                  </a:lnTo>
                  <a:lnTo>
                    <a:pt x="49716" y="11260"/>
                  </a:lnTo>
                  <a:lnTo>
                    <a:pt x="56004" y="10364"/>
                  </a:lnTo>
                  <a:lnTo>
                    <a:pt x="63054" y="9767"/>
                  </a:lnTo>
                  <a:lnTo>
                    <a:pt x="69659" y="9369"/>
                  </a:lnTo>
                  <a:lnTo>
                    <a:pt x="82077" y="8926"/>
                  </a:lnTo>
                  <a:lnTo>
                    <a:pt x="113368" y="8642"/>
                  </a:lnTo>
                  <a:lnTo>
                    <a:pt x="304412" y="8573"/>
                  </a:lnTo>
                  <a:lnTo>
                    <a:pt x="309622" y="7620"/>
                  </a:lnTo>
                  <a:lnTo>
                    <a:pt x="314047" y="6033"/>
                  </a:lnTo>
                  <a:lnTo>
                    <a:pt x="317950" y="4022"/>
                  </a:lnTo>
                  <a:lnTo>
                    <a:pt x="321504" y="2681"/>
                  </a:lnTo>
                  <a:lnTo>
                    <a:pt x="324826" y="1788"/>
                  </a:lnTo>
                  <a:lnTo>
                    <a:pt x="33432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98"/>
            <p:cNvSpPr/>
            <p:nvPr/>
          </p:nvSpPr>
          <p:spPr>
            <a:xfrm>
              <a:off x="2329638" y="4114800"/>
              <a:ext cx="313550" cy="34260"/>
            </a:xfrm>
            <a:custGeom>
              <a:avLst/>
              <a:gdLst/>
              <a:ahLst/>
              <a:cxnLst/>
              <a:rect l="0" t="0" r="0" b="0"/>
              <a:pathLst>
                <a:path w="313550" h="34260">
                  <a:moveTo>
                    <a:pt x="4939" y="0"/>
                  </a:moveTo>
                  <a:lnTo>
                    <a:pt x="388" y="4550"/>
                  </a:lnTo>
                  <a:lnTo>
                    <a:pt x="0" y="5891"/>
                  </a:lnTo>
                  <a:lnTo>
                    <a:pt x="694" y="6785"/>
                  </a:lnTo>
                  <a:lnTo>
                    <a:pt x="4690" y="8468"/>
                  </a:lnTo>
                  <a:lnTo>
                    <a:pt x="7368" y="11066"/>
                  </a:lnTo>
                  <a:lnTo>
                    <a:pt x="9416" y="13092"/>
                  </a:lnTo>
                  <a:lnTo>
                    <a:pt x="11734" y="14443"/>
                  </a:lnTo>
                  <a:lnTo>
                    <a:pt x="14231" y="15344"/>
                  </a:lnTo>
                  <a:lnTo>
                    <a:pt x="20499" y="16344"/>
                  </a:lnTo>
                  <a:lnTo>
                    <a:pt x="29635" y="16789"/>
                  </a:lnTo>
                  <a:lnTo>
                    <a:pt x="33785" y="17860"/>
                  </a:lnTo>
                  <a:lnTo>
                    <a:pt x="37505" y="19527"/>
                  </a:lnTo>
                  <a:lnTo>
                    <a:pt x="40937" y="21590"/>
                  </a:lnTo>
                  <a:lnTo>
                    <a:pt x="46083" y="22966"/>
                  </a:lnTo>
                  <a:lnTo>
                    <a:pt x="52371" y="23883"/>
                  </a:lnTo>
                  <a:lnTo>
                    <a:pt x="59420" y="24494"/>
                  </a:lnTo>
                  <a:lnTo>
                    <a:pt x="66025" y="24902"/>
                  </a:lnTo>
                  <a:lnTo>
                    <a:pt x="78443" y="25355"/>
                  </a:lnTo>
                  <a:lnTo>
                    <a:pt x="108782" y="25646"/>
                  </a:lnTo>
                  <a:lnTo>
                    <a:pt x="150800" y="25708"/>
                  </a:lnTo>
                  <a:lnTo>
                    <a:pt x="158377" y="26663"/>
                  </a:lnTo>
                  <a:lnTo>
                    <a:pt x="165333" y="28253"/>
                  </a:lnTo>
                  <a:lnTo>
                    <a:pt x="171876" y="30265"/>
                  </a:lnTo>
                  <a:lnTo>
                    <a:pt x="179095" y="31607"/>
                  </a:lnTo>
                  <a:lnTo>
                    <a:pt x="186766" y="32501"/>
                  </a:lnTo>
                  <a:lnTo>
                    <a:pt x="194737" y="33097"/>
                  </a:lnTo>
                  <a:lnTo>
                    <a:pt x="202908" y="33494"/>
                  </a:lnTo>
                  <a:lnTo>
                    <a:pt x="219608" y="33937"/>
                  </a:lnTo>
                  <a:lnTo>
                    <a:pt x="266167" y="34259"/>
                  </a:lnTo>
                  <a:lnTo>
                    <a:pt x="272436" y="33316"/>
                  </a:lnTo>
                  <a:lnTo>
                    <a:pt x="278520" y="31736"/>
                  </a:lnTo>
                  <a:lnTo>
                    <a:pt x="284482" y="29730"/>
                  </a:lnTo>
                  <a:lnTo>
                    <a:pt x="289408" y="28392"/>
                  </a:lnTo>
                  <a:lnTo>
                    <a:pt x="293645" y="27501"/>
                  </a:lnTo>
                  <a:lnTo>
                    <a:pt x="300893" y="26510"/>
                  </a:lnTo>
                  <a:lnTo>
                    <a:pt x="304159" y="26246"/>
                  </a:lnTo>
                  <a:lnTo>
                    <a:pt x="313549" y="2571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99"/>
            <p:cNvSpPr/>
            <p:nvPr/>
          </p:nvSpPr>
          <p:spPr>
            <a:xfrm>
              <a:off x="2934653" y="3831907"/>
              <a:ext cx="282744" cy="399176"/>
            </a:xfrm>
            <a:custGeom>
              <a:avLst/>
              <a:gdLst/>
              <a:ahLst/>
              <a:cxnLst/>
              <a:rect l="0" t="0" r="0" b="0"/>
              <a:pathLst>
                <a:path w="282744" h="399176">
                  <a:moveTo>
                    <a:pt x="68579" y="0"/>
                  </a:moveTo>
                  <a:lnTo>
                    <a:pt x="61198" y="7381"/>
                  </a:lnTo>
                  <a:lnTo>
                    <a:pt x="60536" y="10583"/>
                  </a:lnTo>
                  <a:lnTo>
                    <a:pt x="60360" y="12770"/>
                  </a:lnTo>
                  <a:lnTo>
                    <a:pt x="59289" y="15181"/>
                  </a:lnTo>
                  <a:lnTo>
                    <a:pt x="53232" y="23125"/>
                  </a:lnTo>
                  <a:lnTo>
                    <a:pt x="45405" y="32464"/>
                  </a:lnTo>
                  <a:lnTo>
                    <a:pt x="39865" y="41734"/>
                  </a:lnTo>
                  <a:lnTo>
                    <a:pt x="36767" y="52203"/>
                  </a:lnTo>
                  <a:lnTo>
                    <a:pt x="34438" y="63207"/>
                  </a:lnTo>
                  <a:lnTo>
                    <a:pt x="30228" y="74447"/>
                  </a:lnTo>
                  <a:lnTo>
                    <a:pt x="25182" y="85793"/>
                  </a:lnTo>
                  <a:lnTo>
                    <a:pt x="16985" y="102890"/>
                  </a:lnTo>
                  <a:lnTo>
                    <a:pt x="11358" y="115262"/>
                  </a:lnTo>
                  <a:lnTo>
                    <a:pt x="8525" y="122561"/>
                  </a:lnTo>
                  <a:lnTo>
                    <a:pt x="5683" y="130285"/>
                  </a:lnTo>
                  <a:lnTo>
                    <a:pt x="3788" y="137339"/>
                  </a:lnTo>
                  <a:lnTo>
                    <a:pt x="2525" y="143947"/>
                  </a:lnTo>
                  <a:lnTo>
                    <a:pt x="1683" y="150258"/>
                  </a:lnTo>
                  <a:lnTo>
                    <a:pt x="1122" y="157321"/>
                  </a:lnTo>
                  <a:lnTo>
                    <a:pt x="747" y="164888"/>
                  </a:lnTo>
                  <a:lnTo>
                    <a:pt x="332" y="180917"/>
                  </a:lnTo>
                  <a:lnTo>
                    <a:pt x="0" y="278802"/>
                  </a:lnTo>
                  <a:lnTo>
                    <a:pt x="2540" y="290917"/>
                  </a:lnTo>
                  <a:lnTo>
                    <a:pt x="5891" y="302652"/>
                  </a:lnTo>
                  <a:lnTo>
                    <a:pt x="7380" y="314217"/>
                  </a:lnTo>
                  <a:lnTo>
                    <a:pt x="9682" y="319015"/>
                  </a:lnTo>
                  <a:lnTo>
                    <a:pt x="13122" y="323167"/>
                  </a:lnTo>
                  <a:lnTo>
                    <a:pt x="21071" y="331272"/>
                  </a:lnTo>
                  <a:lnTo>
                    <a:pt x="30902" y="345593"/>
                  </a:lnTo>
                  <a:lnTo>
                    <a:pt x="36911" y="352987"/>
                  </a:lnTo>
                  <a:lnTo>
                    <a:pt x="45649" y="362505"/>
                  </a:lnTo>
                  <a:lnTo>
                    <a:pt x="53943" y="368441"/>
                  </a:lnTo>
                  <a:lnTo>
                    <a:pt x="58822" y="371357"/>
                  </a:lnTo>
                  <a:lnTo>
                    <a:pt x="63979" y="374254"/>
                  </a:lnTo>
                  <a:lnTo>
                    <a:pt x="74790" y="380013"/>
                  </a:lnTo>
                  <a:lnTo>
                    <a:pt x="83404" y="385747"/>
                  </a:lnTo>
                  <a:lnTo>
                    <a:pt x="87035" y="388610"/>
                  </a:lnTo>
                  <a:lnTo>
                    <a:pt x="92313" y="390518"/>
                  </a:lnTo>
                  <a:lnTo>
                    <a:pt x="98689" y="391791"/>
                  </a:lnTo>
                  <a:lnTo>
                    <a:pt x="105797" y="392639"/>
                  </a:lnTo>
                  <a:lnTo>
                    <a:pt x="111489" y="393204"/>
                  </a:lnTo>
                  <a:lnTo>
                    <a:pt x="116235" y="393581"/>
                  </a:lnTo>
                  <a:lnTo>
                    <a:pt x="120352" y="393833"/>
                  </a:lnTo>
                  <a:lnTo>
                    <a:pt x="125002" y="394952"/>
                  </a:lnTo>
                  <a:lnTo>
                    <a:pt x="130007" y="396652"/>
                  </a:lnTo>
                  <a:lnTo>
                    <a:pt x="135248" y="398737"/>
                  </a:lnTo>
                  <a:lnTo>
                    <a:pt x="140648" y="399175"/>
                  </a:lnTo>
                  <a:lnTo>
                    <a:pt x="146152" y="398514"/>
                  </a:lnTo>
                  <a:lnTo>
                    <a:pt x="151727" y="397121"/>
                  </a:lnTo>
                  <a:lnTo>
                    <a:pt x="157349" y="396192"/>
                  </a:lnTo>
                  <a:lnTo>
                    <a:pt x="163001" y="395573"/>
                  </a:lnTo>
                  <a:lnTo>
                    <a:pt x="168675" y="395160"/>
                  </a:lnTo>
                  <a:lnTo>
                    <a:pt x="174362" y="393933"/>
                  </a:lnTo>
                  <a:lnTo>
                    <a:pt x="180058" y="392162"/>
                  </a:lnTo>
                  <a:lnTo>
                    <a:pt x="185761" y="390029"/>
                  </a:lnTo>
                  <a:lnTo>
                    <a:pt x="191468" y="388607"/>
                  </a:lnTo>
                  <a:lnTo>
                    <a:pt x="197177" y="387659"/>
                  </a:lnTo>
                  <a:lnTo>
                    <a:pt x="202889" y="387027"/>
                  </a:lnTo>
                  <a:lnTo>
                    <a:pt x="207649" y="385653"/>
                  </a:lnTo>
                  <a:lnTo>
                    <a:pt x="215478" y="381586"/>
                  </a:lnTo>
                  <a:lnTo>
                    <a:pt x="219852" y="379168"/>
                  </a:lnTo>
                  <a:lnTo>
                    <a:pt x="229791" y="373942"/>
                  </a:lnTo>
                  <a:lnTo>
                    <a:pt x="238019" y="368444"/>
                  </a:lnTo>
                  <a:lnTo>
                    <a:pt x="244851" y="362826"/>
                  </a:lnTo>
                  <a:lnTo>
                    <a:pt x="251062" y="357153"/>
                  </a:lnTo>
                  <a:lnTo>
                    <a:pt x="259914" y="348605"/>
                  </a:lnTo>
                  <a:lnTo>
                    <a:pt x="268569" y="340040"/>
                  </a:lnTo>
                  <a:lnTo>
                    <a:pt x="274304" y="331786"/>
                  </a:lnTo>
                  <a:lnTo>
                    <a:pt x="279075" y="322721"/>
                  </a:lnTo>
                  <a:lnTo>
                    <a:pt x="281195" y="315516"/>
                  </a:lnTo>
                  <a:lnTo>
                    <a:pt x="282389" y="306105"/>
                  </a:lnTo>
                  <a:lnTo>
                    <a:pt x="282668" y="297654"/>
                  </a:lnTo>
                  <a:lnTo>
                    <a:pt x="282743" y="292734"/>
                  </a:lnTo>
                  <a:lnTo>
                    <a:pt x="281840" y="288501"/>
                  </a:lnTo>
                  <a:lnTo>
                    <a:pt x="278297" y="281258"/>
                  </a:lnTo>
                  <a:lnTo>
                    <a:pt x="270947" y="271825"/>
                  </a:lnTo>
                  <a:lnTo>
                    <a:pt x="268261" y="269799"/>
                  </a:lnTo>
                  <a:lnTo>
                    <a:pt x="259930" y="265995"/>
                  </a:lnTo>
                  <a:lnTo>
                    <a:pt x="254271" y="261730"/>
                  </a:lnTo>
                  <a:lnTo>
                    <a:pt x="250477" y="260212"/>
                  </a:lnTo>
                  <a:lnTo>
                    <a:pt x="246041" y="259200"/>
                  </a:lnTo>
                  <a:lnTo>
                    <a:pt x="241180" y="258525"/>
                  </a:lnTo>
                  <a:lnTo>
                    <a:pt x="236034" y="258075"/>
                  </a:lnTo>
                  <a:lnTo>
                    <a:pt x="230698" y="257775"/>
                  </a:lnTo>
                  <a:lnTo>
                    <a:pt x="219689" y="257442"/>
                  </a:lnTo>
                  <a:lnTo>
                    <a:pt x="208447" y="257294"/>
                  </a:lnTo>
                  <a:lnTo>
                    <a:pt x="202782" y="258207"/>
                  </a:lnTo>
                  <a:lnTo>
                    <a:pt x="197100" y="259768"/>
                  </a:lnTo>
                  <a:lnTo>
                    <a:pt x="191407" y="261761"/>
                  </a:lnTo>
                  <a:lnTo>
                    <a:pt x="185707" y="264042"/>
                  </a:lnTo>
                  <a:lnTo>
                    <a:pt x="180002" y="266516"/>
                  </a:lnTo>
                  <a:lnTo>
                    <a:pt x="174293" y="269117"/>
                  </a:lnTo>
                  <a:lnTo>
                    <a:pt x="168583" y="270852"/>
                  </a:lnTo>
                  <a:lnTo>
                    <a:pt x="162871" y="272008"/>
                  </a:lnTo>
                  <a:lnTo>
                    <a:pt x="157158" y="272778"/>
                  </a:lnTo>
                  <a:lnTo>
                    <a:pt x="152396" y="274245"/>
                  </a:lnTo>
                  <a:lnTo>
                    <a:pt x="139239" y="280859"/>
                  </a:lnTo>
                  <a:lnTo>
                    <a:pt x="132831" y="283442"/>
                  </a:lnTo>
                  <a:lnTo>
                    <a:pt x="125701" y="286117"/>
                  </a:lnTo>
                  <a:lnTo>
                    <a:pt x="119996" y="289804"/>
                  </a:lnTo>
                  <a:lnTo>
                    <a:pt x="115239" y="294168"/>
                  </a:lnTo>
                  <a:lnTo>
                    <a:pt x="107414" y="303144"/>
                  </a:lnTo>
                  <a:lnTo>
                    <a:pt x="100762" y="310308"/>
                  </a:lnTo>
                  <a:lnTo>
                    <a:pt x="97654" y="312600"/>
                  </a:lnTo>
                  <a:lnTo>
                    <a:pt x="91661" y="315146"/>
                  </a:lnTo>
                  <a:lnTo>
                    <a:pt x="89682" y="316777"/>
                  </a:lnTo>
                  <a:lnTo>
                    <a:pt x="88363" y="318817"/>
                  </a:lnTo>
                  <a:lnTo>
                    <a:pt x="87483" y="321130"/>
                  </a:lnTo>
                  <a:lnTo>
                    <a:pt x="83966" y="326239"/>
                  </a:lnTo>
                  <a:lnTo>
                    <a:pt x="78497" y="332730"/>
                  </a:lnTo>
                  <a:lnTo>
                    <a:pt x="77750" y="336157"/>
                  </a:lnTo>
                  <a:lnTo>
                    <a:pt x="77550" y="338405"/>
                  </a:lnTo>
                  <a:lnTo>
                    <a:pt x="76465" y="340856"/>
                  </a:lnTo>
                  <a:lnTo>
                    <a:pt x="68579" y="3514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100"/>
            <p:cNvSpPr/>
            <p:nvPr/>
          </p:nvSpPr>
          <p:spPr>
            <a:xfrm>
              <a:off x="3311851" y="3857625"/>
              <a:ext cx="274312" cy="111440"/>
            </a:xfrm>
            <a:custGeom>
              <a:avLst/>
              <a:gdLst/>
              <a:ahLst/>
              <a:cxnLst/>
              <a:rect l="0" t="0" r="0" b="0"/>
              <a:pathLst>
                <a:path w="274312" h="111440">
                  <a:moveTo>
                    <a:pt x="8563" y="0"/>
                  </a:moveTo>
                  <a:lnTo>
                    <a:pt x="8563" y="4550"/>
                  </a:lnTo>
                  <a:lnTo>
                    <a:pt x="7611" y="5891"/>
                  </a:lnTo>
                  <a:lnTo>
                    <a:pt x="6024" y="6785"/>
                  </a:lnTo>
                  <a:lnTo>
                    <a:pt x="4013" y="7380"/>
                  </a:lnTo>
                  <a:lnTo>
                    <a:pt x="2672" y="9683"/>
                  </a:lnTo>
                  <a:lnTo>
                    <a:pt x="1778" y="13123"/>
                  </a:lnTo>
                  <a:lnTo>
                    <a:pt x="1183" y="17321"/>
                  </a:lnTo>
                  <a:lnTo>
                    <a:pt x="785" y="21072"/>
                  </a:lnTo>
                  <a:lnTo>
                    <a:pt x="521" y="24526"/>
                  </a:lnTo>
                  <a:lnTo>
                    <a:pt x="344" y="27780"/>
                  </a:lnTo>
                  <a:lnTo>
                    <a:pt x="148" y="33937"/>
                  </a:lnTo>
                  <a:lnTo>
                    <a:pt x="11" y="48531"/>
                  </a:lnTo>
                  <a:lnTo>
                    <a:pt x="0" y="54271"/>
                  </a:lnTo>
                  <a:lnTo>
                    <a:pt x="950" y="56183"/>
                  </a:lnTo>
                  <a:lnTo>
                    <a:pt x="2535" y="57458"/>
                  </a:lnTo>
                  <a:lnTo>
                    <a:pt x="4545" y="58308"/>
                  </a:lnTo>
                  <a:lnTo>
                    <a:pt x="5884" y="59826"/>
                  </a:lnTo>
                  <a:lnTo>
                    <a:pt x="6777" y="61792"/>
                  </a:lnTo>
                  <a:lnTo>
                    <a:pt x="7373" y="64054"/>
                  </a:lnTo>
                  <a:lnTo>
                    <a:pt x="9674" y="65563"/>
                  </a:lnTo>
                  <a:lnTo>
                    <a:pt x="17312" y="67239"/>
                  </a:lnTo>
                  <a:lnTo>
                    <a:pt x="24517" y="70524"/>
                  </a:lnTo>
                  <a:lnTo>
                    <a:pt x="27771" y="72733"/>
                  </a:lnTo>
                  <a:lnTo>
                    <a:pt x="31846" y="75158"/>
                  </a:lnTo>
                  <a:lnTo>
                    <a:pt x="36468" y="77728"/>
                  </a:lnTo>
                  <a:lnTo>
                    <a:pt x="41454" y="80394"/>
                  </a:lnTo>
                  <a:lnTo>
                    <a:pt x="46683" y="82171"/>
                  </a:lnTo>
                  <a:lnTo>
                    <a:pt x="52074" y="83355"/>
                  </a:lnTo>
                  <a:lnTo>
                    <a:pt x="57573" y="84145"/>
                  </a:lnTo>
                  <a:lnTo>
                    <a:pt x="64096" y="85624"/>
                  </a:lnTo>
                  <a:lnTo>
                    <a:pt x="71303" y="87563"/>
                  </a:lnTo>
                  <a:lnTo>
                    <a:pt x="78965" y="89808"/>
                  </a:lnTo>
                  <a:lnTo>
                    <a:pt x="86930" y="91304"/>
                  </a:lnTo>
                  <a:lnTo>
                    <a:pt x="95098" y="92302"/>
                  </a:lnTo>
                  <a:lnTo>
                    <a:pt x="103401" y="92967"/>
                  </a:lnTo>
                  <a:lnTo>
                    <a:pt x="110841" y="94363"/>
                  </a:lnTo>
                  <a:lnTo>
                    <a:pt x="117706" y="96246"/>
                  </a:lnTo>
                  <a:lnTo>
                    <a:pt x="124188" y="98454"/>
                  </a:lnTo>
                  <a:lnTo>
                    <a:pt x="131367" y="99926"/>
                  </a:lnTo>
                  <a:lnTo>
                    <a:pt x="139010" y="100907"/>
                  </a:lnTo>
                  <a:lnTo>
                    <a:pt x="146963" y="101561"/>
                  </a:lnTo>
                  <a:lnTo>
                    <a:pt x="155122" y="102950"/>
                  </a:lnTo>
                  <a:lnTo>
                    <a:pt x="163419" y="104828"/>
                  </a:lnTo>
                  <a:lnTo>
                    <a:pt x="171808" y="107033"/>
                  </a:lnTo>
                  <a:lnTo>
                    <a:pt x="179306" y="108503"/>
                  </a:lnTo>
                  <a:lnTo>
                    <a:pt x="186209" y="109482"/>
                  </a:lnTo>
                  <a:lnTo>
                    <a:pt x="192717" y="110135"/>
                  </a:lnTo>
                  <a:lnTo>
                    <a:pt x="198960" y="110571"/>
                  </a:lnTo>
                  <a:lnTo>
                    <a:pt x="205027" y="110862"/>
                  </a:lnTo>
                  <a:lnTo>
                    <a:pt x="216848" y="111184"/>
                  </a:lnTo>
                  <a:lnTo>
                    <a:pt x="256938" y="111438"/>
                  </a:lnTo>
                  <a:lnTo>
                    <a:pt x="259871" y="111439"/>
                  </a:lnTo>
                  <a:lnTo>
                    <a:pt x="262780" y="110487"/>
                  </a:lnTo>
                  <a:lnTo>
                    <a:pt x="265671" y="108901"/>
                  </a:lnTo>
                  <a:lnTo>
                    <a:pt x="274311" y="10287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101"/>
            <p:cNvSpPr/>
            <p:nvPr/>
          </p:nvSpPr>
          <p:spPr>
            <a:xfrm>
              <a:off x="3509009" y="3814762"/>
              <a:ext cx="25719" cy="325756"/>
            </a:xfrm>
            <a:custGeom>
              <a:avLst/>
              <a:gdLst/>
              <a:ahLst/>
              <a:cxnLst/>
              <a:rect l="0" t="0" r="0" b="0"/>
              <a:pathLst>
                <a:path w="25719" h="325756">
                  <a:moveTo>
                    <a:pt x="8573" y="0"/>
                  </a:moveTo>
                  <a:lnTo>
                    <a:pt x="105" y="0"/>
                  </a:lnTo>
                  <a:lnTo>
                    <a:pt x="4582" y="0"/>
                  </a:lnTo>
                  <a:lnTo>
                    <a:pt x="5913" y="953"/>
                  </a:lnTo>
                  <a:lnTo>
                    <a:pt x="6799" y="2540"/>
                  </a:lnTo>
                  <a:lnTo>
                    <a:pt x="7391" y="4551"/>
                  </a:lnTo>
                  <a:lnTo>
                    <a:pt x="8048" y="9325"/>
                  </a:lnTo>
                  <a:lnTo>
                    <a:pt x="8340" y="15575"/>
                  </a:lnTo>
                  <a:lnTo>
                    <a:pt x="8542" y="36000"/>
                  </a:lnTo>
                  <a:lnTo>
                    <a:pt x="8564" y="54482"/>
                  </a:lnTo>
                  <a:lnTo>
                    <a:pt x="7614" y="62039"/>
                  </a:lnTo>
                  <a:lnTo>
                    <a:pt x="6029" y="69934"/>
                  </a:lnTo>
                  <a:lnTo>
                    <a:pt x="4019" y="78055"/>
                  </a:lnTo>
                  <a:lnTo>
                    <a:pt x="2680" y="85375"/>
                  </a:lnTo>
                  <a:lnTo>
                    <a:pt x="1787" y="92159"/>
                  </a:lnTo>
                  <a:lnTo>
                    <a:pt x="1191" y="98587"/>
                  </a:lnTo>
                  <a:lnTo>
                    <a:pt x="794" y="105730"/>
                  </a:lnTo>
                  <a:lnTo>
                    <a:pt x="353" y="121286"/>
                  </a:lnTo>
                  <a:lnTo>
                    <a:pt x="47" y="156260"/>
                  </a:lnTo>
                  <a:lnTo>
                    <a:pt x="0" y="275837"/>
                  </a:lnTo>
                  <a:lnTo>
                    <a:pt x="953" y="279141"/>
                  </a:lnTo>
                  <a:lnTo>
                    <a:pt x="2541" y="282297"/>
                  </a:lnTo>
                  <a:lnTo>
                    <a:pt x="4552" y="285353"/>
                  </a:lnTo>
                  <a:lnTo>
                    <a:pt x="5892" y="288343"/>
                  </a:lnTo>
                  <a:lnTo>
                    <a:pt x="6786" y="291288"/>
                  </a:lnTo>
                  <a:lnTo>
                    <a:pt x="7382" y="294205"/>
                  </a:lnTo>
                  <a:lnTo>
                    <a:pt x="8043" y="299986"/>
                  </a:lnTo>
                  <a:lnTo>
                    <a:pt x="8220" y="302860"/>
                  </a:lnTo>
                  <a:lnTo>
                    <a:pt x="9290" y="304777"/>
                  </a:lnTo>
                  <a:lnTo>
                    <a:pt x="10956" y="306055"/>
                  </a:lnTo>
                  <a:lnTo>
                    <a:pt x="13019" y="306907"/>
                  </a:lnTo>
                  <a:lnTo>
                    <a:pt x="14395" y="308427"/>
                  </a:lnTo>
                  <a:lnTo>
                    <a:pt x="15311" y="310393"/>
                  </a:lnTo>
                  <a:lnTo>
                    <a:pt x="16783" y="315842"/>
                  </a:lnTo>
                  <a:lnTo>
                    <a:pt x="17857" y="317241"/>
                  </a:lnTo>
                  <a:lnTo>
                    <a:pt x="19525" y="319127"/>
                  </a:lnTo>
                  <a:lnTo>
                    <a:pt x="25718" y="32575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102"/>
            <p:cNvSpPr/>
            <p:nvPr/>
          </p:nvSpPr>
          <p:spPr>
            <a:xfrm>
              <a:off x="2034949" y="4483461"/>
              <a:ext cx="436789" cy="222842"/>
            </a:xfrm>
            <a:custGeom>
              <a:avLst/>
              <a:gdLst/>
              <a:ahLst/>
              <a:cxnLst/>
              <a:rect l="0" t="0" r="0" b="0"/>
              <a:pathLst>
                <a:path w="436789" h="222842">
                  <a:moveTo>
                    <a:pt x="179613" y="128543"/>
                  </a:moveTo>
                  <a:lnTo>
                    <a:pt x="179613" y="115773"/>
                  </a:lnTo>
                  <a:lnTo>
                    <a:pt x="180565" y="113363"/>
                  </a:lnTo>
                  <a:lnTo>
                    <a:pt x="184164" y="108144"/>
                  </a:lnTo>
                  <a:lnTo>
                    <a:pt x="186398" y="102650"/>
                  </a:lnTo>
                  <a:lnTo>
                    <a:pt x="187391" y="97033"/>
                  </a:lnTo>
                  <a:lnTo>
                    <a:pt x="187832" y="91361"/>
                  </a:lnTo>
                  <a:lnTo>
                    <a:pt x="188028" y="85666"/>
                  </a:lnTo>
                  <a:lnTo>
                    <a:pt x="188081" y="82813"/>
                  </a:lnTo>
                  <a:lnTo>
                    <a:pt x="189068" y="79007"/>
                  </a:lnTo>
                  <a:lnTo>
                    <a:pt x="190679" y="74564"/>
                  </a:lnTo>
                  <a:lnTo>
                    <a:pt x="192705" y="69697"/>
                  </a:lnTo>
                  <a:lnTo>
                    <a:pt x="194056" y="65500"/>
                  </a:lnTo>
                  <a:lnTo>
                    <a:pt x="194957" y="61750"/>
                  </a:lnTo>
                  <a:lnTo>
                    <a:pt x="195957" y="55042"/>
                  </a:lnTo>
                  <a:lnTo>
                    <a:pt x="196402" y="48886"/>
                  </a:lnTo>
                  <a:lnTo>
                    <a:pt x="196600" y="42975"/>
                  </a:lnTo>
                  <a:lnTo>
                    <a:pt x="196652" y="40065"/>
                  </a:lnTo>
                  <a:lnTo>
                    <a:pt x="195735" y="37173"/>
                  </a:lnTo>
                  <a:lnTo>
                    <a:pt x="192176" y="31420"/>
                  </a:lnTo>
                  <a:lnTo>
                    <a:pt x="187419" y="25687"/>
                  </a:lnTo>
                  <a:lnTo>
                    <a:pt x="184817" y="22826"/>
                  </a:lnTo>
                  <a:lnTo>
                    <a:pt x="183082" y="19965"/>
                  </a:lnTo>
                  <a:lnTo>
                    <a:pt x="181155" y="14247"/>
                  </a:lnTo>
                  <a:lnTo>
                    <a:pt x="177758" y="8530"/>
                  </a:lnTo>
                  <a:lnTo>
                    <a:pt x="175519" y="5672"/>
                  </a:lnTo>
                  <a:lnTo>
                    <a:pt x="173074" y="3767"/>
                  </a:lnTo>
                  <a:lnTo>
                    <a:pt x="170491" y="2496"/>
                  </a:lnTo>
                  <a:lnTo>
                    <a:pt x="167817" y="1650"/>
                  </a:lnTo>
                  <a:lnTo>
                    <a:pt x="154951" y="458"/>
                  </a:lnTo>
                  <a:lnTo>
                    <a:pt x="143625" y="105"/>
                  </a:lnTo>
                  <a:lnTo>
                    <a:pt x="134237" y="0"/>
                  </a:lnTo>
                  <a:lnTo>
                    <a:pt x="125791" y="2516"/>
                  </a:lnTo>
                  <a:lnTo>
                    <a:pt x="115687" y="6809"/>
                  </a:lnTo>
                  <a:lnTo>
                    <a:pt x="104846" y="11892"/>
                  </a:lnTo>
                  <a:lnTo>
                    <a:pt x="96218" y="17326"/>
                  </a:lnTo>
                  <a:lnTo>
                    <a:pt x="88256" y="22916"/>
                  </a:lnTo>
                  <a:lnTo>
                    <a:pt x="78368" y="28575"/>
                  </a:lnTo>
                  <a:lnTo>
                    <a:pt x="67623" y="34266"/>
                  </a:lnTo>
                  <a:lnTo>
                    <a:pt x="56497" y="40922"/>
                  </a:lnTo>
                  <a:lnTo>
                    <a:pt x="50863" y="45365"/>
                  </a:lnTo>
                  <a:lnTo>
                    <a:pt x="45202" y="50231"/>
                  </a:lnTo>
                  <a:lnTo>
                    <a:pt x="39523" y="55380"/>
                  </a:lnTo>
                  <a:lnTo>
                    <a:pt x="28133" y="66182"/>
                  </a:lnTo>
                  <a:lnTo>
                    <a:pt x="15562" y="78422"/>
                  </a:lnTo>
                  <a:lnTo>
                    <a:pt x="13095" y="82746"/>
                  </a:lnTo>
                  <a:lnTo>
                    <a:pt x="11451" y="87535"/>
                  </a:lnTo>
                  <a:lnTo>
                    <a:pt x="10355" y="92632"/>
                  </a:lnTo>
                  <a:lnTo>
                    <a:pt x="8672" y="96983"/>
                  </a:lnTo>
                  <a:lnTo>
                    <a:pt x="6597" y="100835"/>
                  </a:lnTo>
                  <a:lnTo>
                    <a:pt x="4261" y="104357"/>
                  </a:lnTo>
                  <a:lnTo>
                    <a:pt x="2705" y="108609"/>
                  </a:lnTo>
                  <a:lnTo>
                    <a:pt x="1666" y="113349"/>
                  </a:lnTo>
                  <a:lnTo>
                    <a:pt x="975" y="118413"/>
                  </a:lnTo>
                  <a:lnTo>
                    <a:pt x="513" y="123695"/>
                  </a:lnTo>
                  <a:lnTo>
                    <a:pt x="206" y="129121"/>
                  </a:lnTo>
                  <a:lnTo>
                    <a:pt x="0" y="134644"/>
                  </a:lnTo>
                  <a:lnTo>
                    <a:pt x="816" y="139278"/>
                  </a:lnTo>
                  <a:lnTo>
                    <a:pt x="2313" y="143320"/>
                  </a:lnTo>
                  <a:lnTo>
                    <a:pt x="4263" y="146967"/>
                  </a:lnTo>
                  <a:lnTo>
                    <a:pt x="5563" y="151303"/>
                  </a:lnTo>
                  <a:lnTo>
                    <a:pt x="6430" y="156099"/>
                  </a:lnTo>
                  <a:lnTo>
                    <a:pt x="7007" y="161202"/>
                  </a:lnTo>
                  <a:lnTo>
                    <a:pt x="8345" y="165556"/>
                  </a:lnTo>
                  <a:lnTo>
                    <a:pt x="10189" y="169411"/>
                  </a:lnTo>
                  <a:lnTo>
                    <a:pt x="12371" y="172933"/>
                  </a:lnTo>
                  <a:lnTo>
                    <a:pt x="19876" y="179387"/>
                  </a:lnTo>
                  <a:lnTo>
                    <a:pt x="24544" y="182442"/>
                  </a:lnTo>
                  <a:lnTo>
                    <a:pt x="34811" y="185836"/>
                  </a:lnTo>
                  <a:lnTo>
                    <a:pt x="45724" y="188297"/>
                  </a:lnTo>
                  <a:lnTo>
                    <a:pt x="56924" y="192566"/>
                  </a:lnTo>
                  <a:lnTo>
                    <a:pt x="63531" y="194085"/>
                  </a:lnTo>
                  <a:lnTo>
                    <a:pt x="70792" y="195098"/>
                  </a:lnTo>
                  <a:lnTo>
                    <a:pt x="78491" y="195773"/>
                  </a:lnTo>
                  <a:lnTo>
                    <a:pt x="92125" y="196523"/>
                  </a:lnTo>
                  <a:lnTo>
                    <a:pt x="105487" y="196857"/>
                  </a:lnTo>
                  <a:lnTo>
                    <a:pt x="120950" y="197006"/>
                  </a:lnTo>
                  <a:lnTo>
                    <a:pt x="128122" y="196092"/>
                  </a:lnTo>
                  <a:lnTo>
                    <a:pt x="141171" y="192538"/>
                  </a:lnTo>
                  <a:lnTo>
                    <a:pt x="163778" y="185181"/>
                  </a:lnTo>
                  <a:lnTo>
                    <a:pt x="170961" y="182495"/>
                  </a:lnTo>
                  <a:lnTo>
                    <a:pt x="191125" y="174162"/>
                  </a:lnTo>
                  <a:lnTo>
                    <a:pt x="206637" y="168504"/>
                  </a:lnTo>
                  <a:lnTo>
                    <a:pt x="217976" y="162814"/>
                  </a:lnTo>
                  <a:lnTo>
                    <a:pt x="227143" y="156157"/>
                  </a:lnTo>
                  <a:lnTo>
                    <a:pt x="232255" y="151715"/>
                  </a:lnTo>
                  <a:lnTo>
                    <a:pt x="237568" y="146849"/>
                  </a:lnTo>
                  <a:lnTo>
                    <a:pt x="248550" y="136362"/>
                  </a:lnTo>
                  <a:lnTo>
                    <a:pt x="297968" y="87334"/>
                  </a:lnTo>
                  <a:lnTo>
                    <a:pt x="302332" y="82021"/>
                  </a:lnTo>
                  <a:lnTo>
                    <a:pt x="306193" y="76573"/>
                  </a:lnTo>
                  <a:lnTo>
                    <a:pt x="309720" y="71036"/>
                  </a:lnTo>
                  <a:lnTo>
                    <a:pt x="312071" y="66393"/>
                  </a:lnTo>
                  <a:lnTo>
                    <a:pt x="313638" y="62345"/>
                  </a:lnTo>
                  <a:lnTo>
                    <a:pt x="314683" y="58694"/>
                  </a:lnTo>
                  <a:lnTo>
                    <a:pt x="316332" y="54355"/>
                  </a:lnTo>
                  <a:lnTo>
                    <a:pt x="318384" y="49557"/>
                  </a:lnTo>
                  <a:lnTo>
                    <a:pt x="320705" y="44453"/>
                  </a:lnTo>
                  <a:lnTo>
                    <a:pt x="322252" y="40098"/>
                  </a:lnTo>
                  <a:lnTo>
                    <a:pt x="323283" y="36243"/>
                  </a:lnTo>
                  <a:lnTo>
                    <a:pt x="324429" y="29418"/>
                  </a:lnTo>
                  <a:lnTo>
                    <a:pt x="324938" y="23211"/>
                  </a:lnTo>
                  <a:lnTo>
                    <a:pt x="325345" y="17115"/>
                  </a:lnTo>
                  <a:lnTo>
                    <a:pt x="325345" y="21656"/>
                  </a:lnTo>
                  <a:lnTo>
                    <a:pt x="324393" y="23948"/>
                  </a:lnTo>
                  <a:lnTo>
                    <a:pt x="320795" y="29034"/>
                  </a:lnTo>
                  <a:lnTo>
                    <a:pt x="319454" y="31724"/>
                  </a:lnTo>
                  <a:lnTo>
                    <a:pt x="317965" y="37252"/>
                  </a:lnTo>
                  <a:lnTo>
                    <a:pt x="317567" y="41013"/>
                  </a:lnTo>
                  <a:lnTo>
                    <a:pt x="317302" y="45425"/>
                  </a:lnTo>
                  <a:lnTo>
                    <a:pt x="317008" y="54455"/>
                  </a:lnTo>
                  <a:lnTo>
                    <a:pt x="316877" y="61642"/>
                  </a:lnTo>
                  <a:lnTo>
                    <a:pt x="317795" y="65846"/>
                  </a:lnTo>
                  <a:lnTo>
                    <a:pt x="319360" y="70553"/>
                  </a:lnTo>
                  <a:lnTo>
                    <a:pt x="321355" y="75595"/>
                  </a:lnTo>
                  <a:lnTo>
                    <a:pt x="322685" y="80862"/>
                  </a:lnTo>
                  <a:lnTo>
                    <a:pt x="323572" y="86279"/>
                  </a:lnTo>
                  <a:lnTo>
                    <a:pt x="324163" y="91795"/>
                  </a:lnTo>
                  <a:lnTo>
                    <a:pt x="324557" y="97377"/>
                  </a:lnTo>
                  <a:lnTo>
                    <a:pt x="324820" y="103004"/>
                  </a:lnTo>
                  <a:lnTo>
                    <a:pt x="324995" y="108659"/>
                  </a:lnTo>
                  <a:lnTo>
                    <a:pt x="326064" y="114335"/>
                  </a:lnTo>
                  <a:lnTo>
                    <a:pt x="327730" y="120023"/>
                  </a:lnTo>
                  <a:lnTo>
                    <a:pt x="329793" y="125722"/>
                  </a:lnTo>
                  <a:lnTo>
                    <a:pt x="331168" y="130472"/>
                  </a:lnTo>
                  <a:lnTo>
                    <a:pt x="332085" y="134592"/>
                  </a:lnTo>
                  <a:lnTo>
                    <a:pt x="332696" y="138291"/>
                  </a:lnTo>
                  <a:lnTo>
                    <a:pt x="334056" y="142662"/>
                  </a:lnTo>
                  <a:lnTo>
                    <a:pt x="335915" y="147481"/>
                  </a:lnTo>
                  <a:lnTo>
                    <a:pt x="338107" y="152598"/>
                  </a:lnTo>
                  <a:lnTo>
                    <a:pt x="340520" y="156963"/>
                  </a:lnTo>
                  <a:lnTo>
                    <a:pt x="343082" y="160824"/>
                  </a:lnTo>
                  <a:lnTo>
                    <a:pt x="348468" y="167656"/>
                  </a:lnTo>
                  <a:lnTo>
                    <a:pt x="354037" y="173867"/>
                  </a:lnTo>
                  <a:lnTo>
                    <a:pt x="359687" y="179802"/>
                  </a:lnTo>
                  <a:lnTo>
                    <a:pt x="371076" y="191374"/>
                  </a:lnTo>
                  <a:lnTo>
                    <a:pt x="379325" y="197108"/>
                  </a:lnTo>
                  <a:lnTo>
                    <a:pt x="388389" y="202832"/>
                  </a:lnTo>
                  <a:lnTo>
                    <a:pt x="395592" y="208550"/>
                  </a:lnTo>
                  <a:lnTo>
                    <a:pt x="401969" y="211727"/>
                  </a:lnTo>
                  <a:lnTo>
                    <a:pt x="410914" y="213516"/>
                  </a:lnTo>
                  <a:lnTo>
                    <a:pt x="413823" y="213767"/>
                  </a:lnTo>
                  <a:lnTo>
                    <a:pt x="416716" y="214887"/>
                  </a:lnTo>
                  <a:lnTo>
                    <a:pt x="425337" y="220061"/>
                  </a:lnTo>
                  <a:lnTo>
                    <a:pt x="436788" y="22284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103"/>
            <p:cNvSpPr/>
            <p:nvPr/>
          </p:nvSpPr>
          <p:spPr>
            <a:xfrm>
              <a:off x="2626042" y="4483417"/>
              <a:ext cx="240031" cy="34291"/>
            </a:xfrm>
            <a:custGeom>
              <a:avLst/>
              <a:gdLst/>
              <a:ahLst/>
              <a:cxnLst/>
              <a:rect l="0" t="0" r="0" b="0"/>
              <a:pathLst>
                <a:path w="240031" h="34291">
                  <a:moveTo>
                    <a:pt x="0" y="34290"/>
                  </a:moveTo>
                  <a:lnTo>
                    <a:pt x="7381" y="26909"/>
                  </a:lnTo>
                  <a:lnTo>
                    <a:pt x="10583" y="26247"/>
                  </a:lnTo>
                  <a:lnTo>
                    <a:pt x="16134" y="25953"/>
                  </a:lnTo>
                  <a:lnTo>
                    <a:pt x="24950" y="25822"/>
                  </a:lnTo>
                  <a:lnTo>
                    <a:pt x="29969" y="24835"/>
                  </a:lnTo>
                  <a:lnTo>
                    <a:pt x="35219" y="23224"/>
                  </a:lnTo>
                  <a:lnTo>
                    <a:pt x="40624" y="21198"/>
                  </a:lnTo>
                  <a:lnTo>
                    <a:pt x="46133" y="19847"/>
                  </a:lnTo>
                  <a:lnTo>
                    <a:pt x="51710" y="18946"/>
                  </a:lnTo>
                  <a:lnTo>
                    <a:pt x="57333" y="18346"/>
                  </a:lnTo>
                  <a:lnTo>
                    <a:pt x="62988" y="17946"/>
                  </a:lnTo>
                  <a:lnTo>
                    <a:pt x="68662" y="17679"/>
                  </a:lnTo>
                  <a:lnTo>
                    <a:pt x="80999" y="17383"/>
                  </a:lnTo>
                  <a:lnTo>
                    <a:pt x="133951" y="17155"/>
                  </a:lnTo>
                  <a:lnTo>
                    <a:pt x="140736" y="16199"/>
                  </a:lnTo>
                  <a:lnTo>
                    <a:pt x="148116" y="14609"/>
                  </a:lnTo>
                  <a:lnTo>
                    <a:pt x="155894" y="12597"/>
                  </a:lnTo>
                  <a:lnTo>
                    <a:pt x="162984" y="11256"/>
                  </a:lnTo>
                  <a:lnTo>
                    <a:pt x="169616" y="10361"/>
                  </a:lnTo>
                  <a:lnTo>
                    <a:pt x="175943" y="9765"/>
                  </a:lnTo>
                  <a:lnTo>
                    <a:pt x="182065" y="9367"/>
                  </a:lnTo>
                  <a:lnTo>
                    <a:pt x="188052" y="9102"/>
                  </a:lnTo>
                  <a:lnTo>
                    <a:pt x="199783" y="8808"/>
                  </a:lnTo>
                  <a:lnTo>
                    <a:pt x="211348" y="8677"/>
                  </a:lnTo>
                  <a:lnTo>
                    <a:pt x="216146" y="7690"/>
                  </a:lnTo>
                  <a:lnTo>
                    <a:pt x="220297" y="6079"/>
                  </a:lnTo>
                  <a:lnTo>
                    <a:pt x="224017" y="4053"/>
                  </a:lnTo>
                  <a:lnTo>
                    <a:pt x="227450" y="2702"/>
                  </a:lnTo>
                  <a:lnTo>
                    <a:pt x="230691" y="1801"/>
                  </a:lnTo>
                  <a:lnTo>
                    <a:pt x="24003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104"/>
            <p:cNvSpPr/>
            <p:nvPr/>
          </p:nvSpPr>
          <p:spPr>
            <a:xfrm>
              <a:off x="2737484" y="4569142"/>
              <a:ext cx="231459" cy="8571"/>
            </a:xfrm>
            <a:custGeom>
              <a:avLst/>
              <a:gdLst/>
              <a:ahLst/>
              <a:cxnLst/>
              <a:rect l="0" t="0" r="0" b="0"/>
              <a:pathLst>
                <a:path w="231459" h="8571">
                  <a:moveTo>
                    <a:pt x="0" y="0"/>
                  </a:moveTo>
                  <a:lnTo>
                    <a:pt x="49093" y="0"/>
                  </a:lnTo>
                  <a:lnTo>
                    <a:pt x="54636" y="953"/>
                  </a:lnTo>
                  <a:lnTo>
                    <a:pt x="60237" y="2540"/>
                  </a:lnTo>
                  <a:lnTo>
                    <a:pt x="65876" y="4551"/>
                  </a:lnTo>
                  <a:lnTo>
                    <a:pt x="72492" y="5891"/>
                  </a:lnTo>
                  <a:lnTo>
                    <a:pt x="79761" y="6785"/>
                  </a:lnTo>
                  <a:lnTo>
                    <a:pt x="87464" y="7381"/>
                  </a:lnTo>
                  <a:lnTo>
                    <a:pt x="95457" y="7779"/>
                  </a:lnTo>
                  <a:lnTo>
                    <a:pt x="111958" y="8220"/>
                  </a:lnTo>
                  <a:lnTo>
                    <a:pt x="209766" y="8570"/>
                  </a:lnTo>
                  <a:lnTo>
                    <a:pt x="215092" y="7618"/>
                  </a:lnTo>
                  <a:lnTo>
                    <a:pt x="219595" y="6031"/>
                  </a:lnTo>
                  <a:lnTo>
                    <a:pt x="23145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105"/>
            <p:cNvSpPr/>
            <p:nvPr/>
          </p:nvSpPr>
          <p:spPr>
            <a:xfrm>
              <a:off x="3149116" y="4320540"/>
              <a:ext cx="307083" cy="393939"/>
            </a:xfrm>
            <a:custGeom>
              <a:avLst/>
              <a:gdLst/>
              <a:ahLst/>
              <a:cxnLst/>
              <a:rect l="0" t="0" r="0" b="0"/>
              <a:pathLst>
                <a:path w="307083" h="393939">
                  <a:moveTo>
                    <a:pt x="111291" y="102870"/>
                  </a:moveTo>
                  <a:lnTo>
                    <a:pt x="115842" y="102870"/>
                  </a:lnTo>
                  <a:lnTo>
                    <a:pt x="118135" y="101917"/>
                  </a:lnTo>
                  <a:lnTo>
                    <a:pt x="126891" y="95488"/>
                  </a:lnTo>
                  <a:lnTo>
                    <a:pt x="132529" y="90099"/>
                  </a:lnTo>
                  <a:lnTo>
                    <a:pt x="134022" y="87689"/>
                  </a:lnTo>
                  <a:lnTo>
                    <a:pt x="135681" y="82470"/>
                  </a:lnTo>
                  <a:lnTo>
                    <a:pt x="136747" y="71359"/>
                  </a:lnTo>
                  <a:lnTo>
                    <a:pt x="136957" y="59992"/>
                  </a:lnTo>
                  <a:lnTo>
                    <a:pt x="136974" y="57139"/>
                  </a:lnTo>
                  <a:lnTo>
                    <a:pt x="136033" y="55238"/>
                  </a:lnTo>
                  <a:lnTo>
                    <a:pt x="134453" y="53970"/>
                  </a:lnTo>
                  <a:lnTo>
                    <a:pt x="132448" y="53125"/>
                  </a:lnTo>
                  <a:lnTo>
                    <a:pt x="125074" y="51935"/>
                  </a:lnTo>
                  <a:lnTo>
                    <a:pt x="117099" y="49117"/>
                  </a:lnTo>
                  <a:lnTo>
                    <a:pt x="108158" y="45642"/>
                  </a:lnTo>
                  <a:lnTo>
                    <a:pt x="101008" y="44098"/>
                  </a:lnTo>
                  <a:lnTo>
                    <a:pt x="92116" y="45951"/>
                  </a:lnTo>
                  <a:lnTo>
                    <a:pt x="87077" y="47779"/>
                  </a:lnTo>
                  <a:lnTo>
                    <a:pt x="81814" y="48998"/>
                  </a:lnTo>
                  <a:lnTo>
                    <a:pt x="76399" y="49810"/>
                  </a:lnTo>
                  <a:lnTo>
                    <a:pt x="70885" y="50352"/>
                  </a:lnTo>
                  <a:lnTo>
                    <a:pt x="66256" y="51665"/>
                  </a:lnTo>
                  <a:lnTo>
                    <a:pt x="58573" y="55664"/>
                  </a:lnTo>
                  <a:lnTo>
                    <a:pt x="51983" y="60617"/>
                  </a:lnTo>
                  <a:lnTo>
                    <a:pt x="44927" y="65993"/>
                  </a:lnTo>
                  <a:lnTo>
                    <a:pt x="35441" y="71558"/>
                  </a:lnTo>
                  <a:lnTo>
                    <a:pt x="27415" y="77206"/>
                  </a:lnTo>
                  <a:lnTo>
                    <a:pt x="20673" y="82891"/>
                  </a:lnTo>
                  <a:lnTo>
                    <a:pt x="11522" y="91446"/>
                  </a:lnTo>
                  <a:lnTo>
                    <a:pt x="5672" y="97158"/>
                  </a:lnTo>
                  <a:lnTo>
                    <a:pt x="3731" y="100014"/>
                  </a:lnTo>
                  <a:lnTo>
                    <a:pt x="1574" y="105728"/>
                  </a:lnTo>
                  <a:lnTo>
                    <a:pt x="189" y="117157"/>
                  </a:lnTo>
                  <a:lnTo>
                    <a:pt x="0" y="122872"/>
                  </a:lnTo>
                  <a:lnTo>
                    <a:pt x="902" y="125730"/>
                  </a:lnTo>
                  <a:lnTo>
                    <a:pt x="4444" y="131444"/>
                  </a:lnTo>
                  <a:lnTo>
                    <a:pt x="11793" y="140017"/>
                  </a:lnTo>
                  <a:lnTo>
                    <a:pt x="19762" y="145732"/>
                  </a:lnTo>
                  <a:lnTo>
                    <a:pt x="24555" y="148589"/>
                  </a:lnTo>
                  <a:lnTo>
                    <a:pt x="29654" y="151447"/>
                  </a:lnTo>
                  <a:lnTo>
                    <a:pt x="40400" y="157162"/>
                  </a:lnTo>
                  <a:lnTo>
                    <a:pt x="57160" y="165735"/>
                  </a:lnTo>
                  <a:lnTo>
                    <a:pt x="63774" y="168592"/>
                  </a:lnTo>
                  <a:lnTo>
                    <a:pt x="71041" y="171450"/>
                  </a:lnTo>
                  <a:lnTo>
                    <a:pt x="78742" y="174307"/>
                  </a:lnTo>
                  <a:lnTo>
                    <a:pt x="86734" y="178117"/>
                  </a:lnTo>
                  <a:lnTo>
                    <a:pt x="94920" y="182562"/>
                  </a:lnTo>
                  <a:lnTo>
                    <a:pt x="103234" y="187430"/>
                  </a:lnTo>
                  <a:lnTo>
                    <a:pt x="117553" y="195380"/>
                  </a:lnTo>
                  <a:lnTo>
                    <a:pt x="124038" y="198833"/>
                  </a:lnTo>
                  <a:lnTo>
                    <a:pt x="131219" y="202088"/>
                  </a:lnTo>
                  <a:lnTo>
                    <a:pt x="138864" y="205210"/>
                  </a:lnTo>
                  <a:lnTo>
                    <a:pt x="146818" y="208244"/>
                  </a:lnTo>
                  <a:lnTo>
                    <a:pt x="154026" y="212172"/>
                  </a:lnTo>
                  <a:lnTo>
                    <a:pt x="160736" y="216695"/>
                  </a:lnTo>
                  <a:lnTo>
                    <a:pt x="167114" y="221616"/>
                  </a:lnTo>
                  <a:lnTo>
                    <a:pt x="174224" y="225849"/>
                  </a:lnTo>
                  <a:lnTo>
                    <a:pt x="181821" y="229623"/>
                  </a:lnTo>
                  <a:lnTo>
                    <a:pt x="196930" y="236357"/>
                  </a:lnTo>
                  <a:lnTo>
                    <a:pt x="209995" y="242525"/>
                  </a:lnTo>
                  <a:lnTo>
                    <a:pt x="217099" y="246456"/>
                  </a:lnTo>
                  <a:lnTo>
                    <a:pt x="224692" y="250981"/>
                  </a:lnTo>
                  <a:lnTo>
                    <a:pt x="232612" y="255903"/>
                  </a:lnTo>
                  <a:lnTo>
                    <a:pt x="238844" y="260137"/>
                  </a:lnTo>
                  <a:lnTo>
                    <a:pt x="248309" y="267381"/>
                  </a:lnTo>
                  <a:lnTo>
                    <a:pt x="255690" y="276316"/>
                  </a:lnTo>
                  <a:lnTo>
                    <a:pt x="262146" y="285685"/>
                  </a:lnTo>
                  <a:lnTo>
                    <a:pt x="268190" y="293023"/>
                  </a:lnTo>
                  <a:lnTo>
                    <a:pt x="270183" y="297266"/>
                  </a:lnTo>
                  <a:lnTo>
                    <a:pt x="272397" y="307060"/>
                  </a:lnTo>
                  <a:lnTo>
                    <a:pt x="273644" y="318734"/>
                  </a:lnTo>
                  <a:lnTo>
                    <a:pt x="274013" y="328225"/>
                  </a:lnTo>
                  <a:lnTo>
                    <a:pt x="274122" y="341621"/>
                  </a:lnTo>
                  <a:lnTo>
                    <a:pt x="273185" y="345857"/>
                  </a:lnTo>
                  <a:lnTo>
                    <a:pt x="269604" y="353104"/>
                  </a:lnTo>
                  <a:lnTo>
                    <a:pt x="262233" y="362539"/>
                  </a:lnTo>
                  <a:lnTo>
                    <a:pt x="254259" y="368456"/>
                  </a:lnTo>
                  <a:lnTo>
                    <a:pt x="245317" y="374261"/>
                  </a:lnTo>
                  <a:lnTo>
                    <a:pt x="238168" y="380015"/>
                  </a:lnTo>
                  <a:lnTo>
                    <a:pt x="231816" y="383208"/>
                  </a:lnTo>
                  <a:lnTo>
                    <a:pt x="224865" y="385580"/>
                  </a:lnTo>
                  <a:lnTo>
                    <a:pt x="215425" y="389808"/>
                  </a:lnTo>
                  <a:lnTo>
                    <a:pt x="210242" y="391317"/>
                  </a:lnTo>
                  <a:lnTo>
                    <a:pt x="204881" y="392323"/>
                  </a:lnTo>
                  <a:lnTo>
                    <a:pt x="199402" y="392993"/>
                  </a:lnTo>
                  <a:lnTo>
                    <a:pt x="190774" y="393739"/>
                  </a:lnTo>
                  <a:lnTo>
                    <a:pt x="187139" y="393938"/>
                  </a:lnTo>
                  <a:lnTo>
                    <a:pt x="183764" y="393118"/>
                  </a:lnTo>
                  <a:lnTo>
                    <a:pt x="177474" y="389666"/>
                  </a:lnTo>
                  <a:lnTo>
                    <a:pt x="168963" y="384958"/>
                  </a:lnTo>
                  <a:lnTo>
                    <a:pt x="164027" y="382368"/>
                  </a:lnTo>
                  <a:lnTo>
                    <a:pt x="158830" y="380642"/>
                  </a:lnTo>
                  <a:lnTo>
                    <a:pt x="153461" y="379491"/>
                  </a:lnTo>
                  <a:lnTo>
                    <a:pt x="147977" y="378724"/>
                  </a:lnTo>
                  <a:lnTo>
                    <a:pt x="139343" y="375332"/>
                  </a:lnTo>
                  <a:lnTo>
                    <a:pt x="132331" y="370649"/>
                  </a:lnTo>
                  <a:lnTo>
                    <a:pt x="123028" y="362658"/>
                  </a:lnTo>
                  <a:lnTo>
                    <a:pt x="117143" y="357078"/>
                  </a:lnTo>
                  <a:lnTo>
                    <a:pt x="111352" y="348884"/>
                  </a:lnTo>
                  <a:lnTo>
                    <a:pt x="106555" y="339844"/>
                  </a:lnTo>
                  <a:lnTo>
                    <a:pt x="104424" y="332652"/>
                  </a:lnTo>
                  <a:lnTo>
                    <a:pt x="103224" y="323247"/>
                  </a:lnTo>
                  <a:lnTo>
                    <a:pt x="102943" y="314798"/>
                  </a:lnTo>
                  <a:lnTo>
                    <a:pt x="102868" y="309878"/>
                  </a:lnTo>
                  <a:lnTo>
                    <a:pt x="103771" y="305645"/>
                  </a:lnTo>
                  <a:lnTo>
                    <a:pt x="109592" y="294185"/>
                  </a:lnTo>
                  <a:lnTo>
                    <a:pt x="114663" y="284418"/>
                  </a:lnTo>
                  <a:lnTo>
                    <a:pt x="117552" y="273728"/>
                  </a:lnTo>
                  <a:lnTo>
                    <a:pt x="118323" y="268210"/>
                  </a:lnTo>
                  <a:lnTo>
                    <a:pt x="120741" y="262627"/>
                  </a:lnTo>
                  <a:lnTo>
                    <a:pt x="128508" y="251343"/>
                  </a:lnTo>
                  <a:lnTo>
                    <a:pt x="135771" y="242517"/>
                  </a:lnTo>
                  <a:lnTo>
                    <a:pt x="143126" y="234468"/>
                  </a:lnTo>
                  <a:lnTo>
                    <a:pt x="152745" y="224541"/>
                  </a:lnTo>
                  <a:lnTo>
                    <a:pt x="157977" y="220178"/>
                  </a:lnTo>
                  <a:lnTo>
                    <a:pt x="163370" y="216318"/>
                  </a:lnTo>
                  <a:lnTo>
                    <a:pt x="168871" y="212792"/>
                  </a:lnTo>
                  <a:lnTo>
                    <a:pt x="175395" y="209488"/>
                  </a:lnTo>
                  <a:lnTo>
                    <a:pt x="182602" y="206334"/>
                  </a:lnTo>
                  <a:lnTo>
                    <a:pt x="190264" y="203278"/>
                  </a:lnTo>
                  <a:lnTo>
                    <a:pt x="197277" y="199336"/>
                  </a:lnTo>
                  <a:lnTo>
                    <a:pt x="203858" y="194803"/>
                  </a:lnTo>
                  <a:lnTo>
                    <a:pt x="210150" y="189876"/>
                  </a:lnTo>
                  <a:lnTo>
                    <a:pt x="217202" y="185639"/>
                  </a:lnTo>
                  <a:lnTo>
                    <a:pt x="224761" y="181862"/>
                  </a:lnTo>
                  <a:lnTo>
                    <a:pt x="232657" y="178391"/>
                  </a:lnTo>
                  <a:lnTo>
                    <a:pt x="239827" y="174172"/>
                  </a:lnTo>
                  <a:lnTo>
                    <a:pt x="246512" y="169454"/>
                  </a:lnTo>
                  <a:lnTo>
                    <a:pt x="252873" y="164405"/>
                  </a:lnTo>
                  <a:lnTo>
                    <a:pt x="258067" y="159133"/>
                  </a:lnTo>
                  <a:lnTo>
                    <a:pt x="270879" y="142612"/>
                  </a:lnTo>
                  <a:lnTo>
                    <a:pt x="275786" y="136984"/>
                  </a:lnTo>
                  <a:lnTo>
                    <a:pt x="285365" y="125652"/>
                  </a:lnTo>
                  <a:lnTo>
                    <a:pt x="292797" y="114265"/>
                  </a:lnTo>
                  <a:lnTo>
                    <a:pt x="296735" y="105394"/>
                  </a:lnTo>
                  <a:lnTo>
                    <a:pt x="299439" y="97324"/>
                  </a:lnTo>
                  <a:lnTo>
                    <a:pt x="303814" y="87387"/>
                  </a:lnTo>
                  <a:lnTo>
                    <a:pt x="306395" y="79161"/>
                  </a:lnTo>
                  <a:lnTo>
                    <a:pt x="307082" y="75634"/>
                  </a:lnTo>
                  <a:lnTo>
                    <a:pt x="306589" y="71378"/>
                  </a:lnTo>
                  <a:lnTo>
                    <a:pt x="303500" y="61568"/>
                  </a:lnTo>
                  <a:lnTo>
                    <a:pt x="300390" y="57238"/>
                  </a:lnTo>
                  <a:lnTo>
                    <a:pt x="291855" y="49887"/>
                  </a:lnTo>
                  <a:lnTo>
                    <a:pt x="286912" y="45640"/>
                  </a:lnTo>
                  <a:lnTo>
                    <a:pt x="281712" y="40904"/>
                  </a:lnTo>
                  <a:lnTo>
                    <a:pt x="276340" y="35842"/>
                  </a:lnTo>
                  <a:lnTo>
                    <a:pt x="270853" y="31514"/>
                  </a:lnTo>
                  <a:lnTo>
                    <a:pt x="265291" y="27677"/>
                  </a:lnTo>
                  <a:lnTo>
                    <a:pt x="259677" y="24166"/>
                  </a:lnTo>
                  <a:lnTo>
                    <a:pt x="253078" y="20873"/>
                  </a:lnTo>
                  <a:lnTo>
                    <a:pt x="245821" y="17725"/>
                  </a:lnTo>
                  <a:lnTo>
                    <a:pt x="238125" y="14674"/>
                  </a:lnTo>
                  <a:lnTo>
                    <a:pt x="231089" y="11688"/>
                  </a:lnTo>
                  <a:lnTo>
                    <a:pt x="218192" y="5829"/>
                  </a:lnTo>
                  <a:lnTo>
                    <a:pt x="211133" y="3886"/>
                  </a:lnTo>
                  <a:lnTo>
                    <a:pt x="203570" y="2591"/>
                  </a:lnTo>
                  <a:lnTo>
                    <a:pt x="179871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3081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0"/>
          <p:cNvSpPr/>
          <p:nvPr/>
        </p:nvSpPr>
        <p:spPr>
          <a:xfrm>
            <a:off x="1880234" y="1628775"/>
            <a:ext cx="505675" cy="25718"/>
          </a:xfrm>
          <a:custGeom>
            <a:avLst/>
            <a:gdLst/>
            <a:ahLst/>
            <a:cxnLst/>
            <a:rect l="0" t="0" r="0" b="0"/>
            <a:pathLst>
              <a:path w="505675" h="25718">
                <a:moveTo>
                  <a:pt x="0" y="25717"/>
                </a:moveTo>
                <a:lnTo>
                  <a:pt x="7381" y="25717"/>
                </a:lnTo>
                <a:lnTo>
                  <a:pt x="7779" y="24764"/>
                </a:lnTo>
                <a:lnTo>
                  <a:pt x="8043" y="23177"/>
                </a:lnTo>
                <a:lnTo>
                  <a:pt x="8468" y="18336"/>
                </a:lnTo>
                <a:lnTo>
                  <a:pt x="7551" y="17939"/>
                </a:lnTo>
                <a:lnTo>
                  <a:pt x="0" y="17145"/>
                </a:lnTo>
                <a:lnTo>
                  <a:pt x="49878" y="17145"/>
                </a:lnTo>
                <a:lnTo>
                  <a:pt x="51350" y="16192"/>
                </a:lnTo>
                <a:lnTo>
                  <a:pt x="53283" y="14605"/>
                </a:lnTo>
                <a:lnTo>
                  <a:pt x="55525" y="12594"/>
                </a:lnTo>
                <a:lnTo>
                  <a:pt x="57972" y="11253"/>
                </a:lnTo>
                <a:lnTo>
                  <a:pt x="60556" y="10360"/>
                </a:lnTo>
                <a:lnTo>
                  <a:pt x="63230" y="9764"/>
                </a:lnTo>
                <a:lnTo>
                  <a:pt x="68743" y="9102"/>
                </a:lnTo>
                <a:lnTo>
                  <a:pt x="82889" y="8642"/>
                </a:lnTo>
                <a:lnTo>
                  <a:pt x="88592" y="8603"/>
                </a:lnTo>
                <a:lnTo>
                  <a:pt x="91447" y="9545"/>
                </a:lnTo>
                <a:lnTo>
                  <a:pt x="94302" y="11126"/>
                </a:lnTo>
                <a:lnTo>
                  <a:pt x="97158" y="13132"/>
                </a:lnTo>
                <a:lnTo>
                  <a:pt x="100015" y="14470"/>
                </a:lnTo>
                <a:lnTo>
                  <a:pt x="102872" y="15361"/>
                </a:lnTo>
                <a:lnTo>
                  <a:pt x="105729" y="15956"/>
                </a:lnTo>
                <a:lnTo>
                  <a:pt x="111443" y="16616"/>
                </a:lnTo>
                <a:lnTo>
                  <a:pt x="126578" y="17131"/>
                </a:lnTo>
                <a:lnTo>
                  <a:pt x="186933" y="17145"/>
                </a:lnTo>
                <a:lnTo>
                  <a:pt x="188440" y="18097"/>
                </a:lnTo>
                <a:lnTo>
                  <a:pt x="190397" y="19685"/>
                </a:lnTo>
                <a:lnTo>
                  <a:pt x="195831" y="24525"/>
                </a:lnTo>
                <a:lnTo>
                  <a:pt x="199114" y="25187"/>
                </a:lnTo>
                <a:lnTo>
                  <a:pt x="209903" y="25686"/>
                </a:lnTo>
                <a:lnTo>
                  <a:pt x="212326" y="24744"/>
                </a:lnTo>
                <a:lnTo>
                  <a:pt x="214893" y="23163"/>
                </a:lnTo>
                <a:lnTo>
                  <a:pt x="217557" y="21157"/>
                </a:lnTo>
                <a:lnTo>
                  <a:pt x="220286" y="19820"/>
                </a:lnTo>
                <a:lnTo>
                  <a:pt x="223057" y="18928"/>
                </a:lnTo>
                <a:lnTo>
                  <a:pt x="225858" y="18333"/>
                </a:lnTo>
                <a:lnTo>
                  <a:pt x="231509" y="17673"/>
                </a:lnTo>
                <a:lnTo>
                  <a:pt x="246913" y="17176"/>
                </a:lnTo>
                <a:lnTo>
                  <a:pt x="253006" y="17147"/>
                </a:lnTo>
                <a:lnTo>
                  <a:pt x="254395" y="18099"/>
                </a:lnTo>
                <a:lnTo>
                  <a:pt x="255322" y="19686"/>
                </a:lnTo>
                <a:lnTo>
                  <a:pt x="255940" y="21696"/>
                </a:lnTo>
                <a:lnTo>
                  <a:pt x="257304" y="23036"/>
                </a:lnTo>
                <a:lnTo>
                  <a:pt x="259166" y="23930"/>
                </a:lnTo>
                <a:lnTo>
                  <a:pt x="261360" y="24526"/>
                </a:lnTo>
                <a:lnTo>
                  <a:pt x="263775" y="23970"/>
                </a:lnTo>
                <a:lnTo>
                  <a:pt x="266338" y="22648"/>
                </a:lnTo>
                <a:lnTo>
                  <a:pt x="268999" y="20813"/>
                </a:lnTo>
                <a:lnTo>
                  <a:pt x="271725" y="19590"/>
                </a:lnTo>
                <a:lnTo>
                  <a:pt x="274495" y="18775"/>
                </a:lnTo>
                <a:lnTo>
                  <a:pt x="277294" y="18232"/>
                </a:lnTo>
                <a:lnTo>
                  <a:pt x="285785" y="17467"/>
                </a:lnTo>
                <a:lnTo>
                  <a:pt x="300569" y="17157"/>
                </a:lnTo>
                <a:lnTo>
                  <a:pt x="354469" y="17145"/>
                </a:lnTo>
                <a:lnTo>
                  <a:pt x="357280" y="16192"/>
                </a:lnTo>
                <a:lnTo>
                  <a:pt x="360107" y="14605"/>
                </a:lnTo>
                <a:lnTo>
                  <a:pt x="366937" y="9764"/>
                </a:lnTo>
                <a:lnTo>
                  <a:pt x="370411" y="9102"/>
                </a:lnTo>
                <a:lnTo>
                  <a:pt x="385843" y="8578"/>
                </a:lnTo>
                <a:lnTo>
                  <a:pt x="453117" y="8572"/>
                </a:lnTo>
                <a:lnTo>
                  <a:pt x="453525" y="7620"/>
                </a:lnTo>
                <a:lnTo>
                  <a:pt x="453798" y="6032"/>
                </a:lnTo>
                <a:lnTo>
                  <a:pt x="453980" y="4021"/>
                </a:lnTo>
                <a:lnTo>
                  <a:pt x="455053" y="2681"/>
                </a:lnTo>
                <a:lnTo>
                  <a:pt x="456721" y="1787"/>
                </a:lnTo>
                <a:lnTo>
                  <a:pt x="461692" y="353"/>
                </a:lnTo>
                <a:lnTo>
                  <a:pt x="476514" y="20"/>
                </a:lnTo>
                <a:lnTo>
                  <a:pt x="484907" y="0"/>
                </a:lnTo>
                <a:lnTo>
                  <a:pt x="482850" y="0"/>
                </a:lnTo>
                <a:lnTo>
                  <a:pt x="505422" y="0"/>
                </a:lnTo>
                <a:lnTo>
                  <a:pt x="497307" y="0"/>
                </a:lnTo>
                <a:lnTo>
                  <a:pt x="505674" y="0"/>
                </a:lnTo>
                <a:lnTo>
                  <a:pt x="48863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"/>
          <p:cNvSpPr/>
          <p:nvPr/>
        </p:nvSpPr>
        <p:spPr>
          <a:xfrm>
            <a:off x="2274569" y="1457325"/>
            <a:ext cx="119912" cy="188596"/>
          </a:xfrm>
          <a:custGeom>
            <a:avLst/>
            <a:gdLst/>
            <a:ahLst/>
            <a:cxnLst/>
            <a:rect l="0" t="0" r="0" b="0"/>
            <a:pathLst>
              <a:path w="119912" h="188596">
                <a:moveTo>
                  <a:pt x="34290" y="188595"/>
                </a:moveTo>
                <a:lnTo>
                  <a:pt x="26910" y="188595"/>
                </a:lnTo>
                <a:lnTo>
                  <a:pt x="26513" y="187642"/>
                </a:lnTo>
                <a:lnTo>
                  <a:pt x="25875" y="181810"/>
                </a:lnTo>
                <a:lnTo>
                  <a:pt x="25732" y="177639"/>
                </a:lnTo>
                <a:lnTo>
                  <a:pt x="25718" y="164100"/>
                </a:lnTo>
                <a:lnTo>
                  <a:pt x="23178" y="160881"/>
                </a:lnTo>
                <a:lnTo>
                  <a:pt x="18337" y="155604"/>
                </a:lnTo>
                <a:lnTo>
                  <a:pt x="17675" y="152342"/>
                </a:lnTo>
                <a:lnTo>
                  <a:pt x="17250" y="147038"/>
                </a:lnTo>
                <a:lnTo>
                  <a:pt x="14652" y="143772"/>
                </a:lnTo>
                <a:lnTo>
                  <a:pt x="9774" y="138466"/>
                </a:lnTo>
                <a:lnTo>
                  <a:pt x="10326" y="137078"/>
                </a:lnTo>
                <a:lnTo>
                  <a:pt x="13480" y="132996"/>
                </a:lnTo>
                <a:lnTo>
                  <a:pt x="16059" y="129893"/>
                </a:lnTo>
                <a:lnTo>
                  <a:pt x="15469" y="128505"/>
                </a:lnTo>
                <a:lnTo>
                  <a:pt x="12273" y="124423"/>
                </a:lnTo>
                <a:lnTo>
                  <a:pt x="9669" y="121321"/>
                </a:lnTo>
                <a:lnTo>
                  <a:pt x="9060" y="118055"/>
                </a:lnTo>
                <a:lnTo>
                  <a:pt x="8669" y="112748"/>
                </a:lnTo>
                <a:lnTo>
                  <a:pt x="8601" y="107278"/>
                </a:lnTo>
                <a:lnTo>
                  <a:pt x="7639" y="104856"/>
                </a:lnTo>
                <a:lnTo>
                  <a:pt x="4031" y="99625"/>
                </a:lnTo>
                <a:lnTo>
                  <a:pt x="1195" y="95876"/>
                </a:lnTo>
                <a:lnTo>
                  <a:pt x="531" y="92459"/>
                </a:lnTo>
                <a:lnTo>
                  <a:pt x="105" y="87055"/>
                </a:lnTo>
                <a:lnTo>
                  <a:pt x="32" y="81568"/>
                </a:lnTo>
                <a:lnTo>
                  <a:pt x="0" y="35513"/>
                </a:lnTo>
                <a:lnTo>
                  <a:pt x="953" y="35105"/>
                </a:lnTo>
                <a:lnTo>
                  <a:pt x="4551" y="34652"/>
                </a:lnTo>
                <a:lnTo>
                  <a:pt x="5892" y="33579"/>
                </a:lnTo>
                <a:lnTo>
                  <a:pt x="6786" y="31911"/>
                </a:lnTo>
                <a:lnTo>
                  <a:pt x="7381" y="29846"/>
                </a:lnTo>
                <a:lnTo>
                  <a:pt x="6826" y="28470"/>
                </a:lnTo>
                <a:lnTo>
                  <a:pt x="5503" y="27552"/>
                </a:lnTo>
                <a:lnTo>
                  <a:pt x="1087" y="26080"/>
                </a:lnTo>
                <a:lnTo>
                  <a:pt x="725" y="25006"/>
                </a:lnTo>
                <a:lnTo>
                  <a:pt x="215" y="19897"/>
                </a:lnTo>
                <a:lnTo>
                  <a:pt x="29" y="17507"/>
                </a:lnTo>
                <a:lnTo>
                  <a:pt x="2553" y="17306"/>
                </a:lnTo>
                <a:lnTo>
                  <a:pt x="7384" y="17176"/>
                </a:lnTo>
                <a:lnTo>
                  <a:pt x="7780" y="16213"/>
                </a:lnTo>
                <a:lnTo>
                  <a:pt x="8417" y="10364"/>
                </a:lnTo>
                <a:lnTo>
                  <a:pt x="8572" y="6046"/>
                </a:lnTo>
                <a:lnTo>
                  <a:pt x="8572" y="4030"/>
                </a:lnTo>
                <a:lnTo>
                  <a:pt x="7620" y="2687"/>
                </a:lnTo>
                <a:lnTo>
                  <a:pt x="6033" y="1791"/>
                </a:lnTo>
                <a:lnTo>
                  <a:pt x="105" y="31"/>
                </a:lnTo>
                <a:lnTo>
                  <a:pt x="67243" y="0"/>
                </a:lnTo>
                <a:lnTo>
                  <a:pt x="70526" y="2540"/>
                </a:lnTo>
                <a:lnTo>
                  <a:pt x="75844" y="7380"/>
                </a:lnTo>
                <a:lnTo>
                  <a:pt x="76280" y="6825"/>
                </a:lnTo>
                <a:lnTo>
                  <a:pt x="77038" y="1087"/>
                </a:lnTo>
                <a:lnTo>
                  <a:pt x="77119" y="322"/>
                </a:lnTo>
                <a:lnTo>
                  <a:pt x="79678" y="143"/>
                </a:lnTo>
                <a:lnTo>
                  <a:pt x="84531" y="28"/>
                </a:lnTo>
                <a:lnTo>
                  <a:pt x="119911" y="0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"/>
          <p:cNvSpPr/>
          <p:nvPr/>
        </p:nvSpPr>
        <p:spPr>
          <a:xfrm>
            <a:off x="1914629" y="1500187"/>
            <a:ext cx="77049" cy="188596"/>
          </a:xfrm>
          <a:custGeom>
            <a:avLst/>
            <a:gdLst/>
            <a:ahLst/>
            <a:cxnLst/>
            <a:rect l="0" t="0" r="0" b="0"/>
            <a:pathLst>
              <a:path w="77049" h="188596">
                <a:moveTo>
                  <a:pt x="8468" y="188595"/>
                </a:moveTo>
                <a:lnTo>
                  <a:pt x="0" y="180127"/>
                </a:lnTo>
                <a:lnTo>
                  <a:pt x="5022" y="177529"/>
                </a:lnTo>
                <a:lnTo>
                  <a:pt x="9028" y="175503"/>
                </a:lnTo>
                <a:lnTo>
                  <a:pt x="10746" y="173199"/>
                </a:lnTo>
                <a:lnTo>
                  <a:pt x="10939" y="170711"/>
                </a:lnTo>
                <a:lnTo>
                  <a:pt x="10116" y="168100"/>
                </a:lnTo>
                <a:lnTo>
                  <a:pt x="10519" y="165407"/>
                </a:lnTo>
                <a:lnTo>
                  <a:pt x="11740" y="162659"/>
                </a:lnTo>
                <a:lnTo>
                  <a:pt x="13507" y="159874"/>
                </a:lnTo>
                <a:lnTo>
                  <a:pt x="15470" y="154240"/>
                </a:lnTo>
                <a:lnTo>
                  <a:pt x="15994" y="151404"/>
                </a:lnTo>
                <a:lnTo>
                  <a:pt x="17295" y="148561"/>
                </a:lnTo>
                <a:lnTo>
                  <a:pt x="19115" y="145713"/>
                </a:lnTo>
                <a:lnTo>
                  <a:pt x="21281" y="142862"/>
                </a:lnTo>
                <a:lnTo>
                  <a:pt x="23688" y="137154"/>
                </a:lnTo>
                <a:lnTo>
                  <a:pt x="24329" y="134299"/>
                </a:lnTo>
                <a:lnTo>
                  <a:pt x="24757" y="130490"/>
                </a:lnTo>
                <a:lnTo>
                  <a:pt x="25043" y="126046"/>
                </a:lnTo>
                <a:lnTo>
                  <a:pt x="25233" y="121178"/>
                </a:lnTo>
                <a:lnTo>
                  <a:pt x="26312" y="116980"/>
                </a:lnTo>
                <a:lnTo>
                  <a:pt x="27984" y="113229"/>
                </a:lnTo>
                <a:lnTo>
                  <a:pt x="30051" y="109776"/>
                </a:lnTo>
                <a:lnTo>
                  <a:pt x="31429" y="106522"/>
                </a:lnTo>
                <a:lnTo>
                  <a:pt x="32348" y="103400"/>
                </a:lnTo>
                <a:lnTo>
                  <a:pt x="32960" y="100365"/>
                </a:lnTo>
                <a:lnTo>
                  <a:pt x="33369" y="97390"/>
                </a:lnTo>
                <a:lnTo>
                  <a:pt x="33822" y="91545"/>
                </a:lnTo>
                <a:lnTo>
                  <a:pt x="34896" y="88652"/>
                </a:lnTo>
                <a:lnTo>
                  <a:pt x="36564" y="85772"/>
                </a:lnTo>
                <a:lnTo>
                  <a:pt x="38629" y="82899"/>
                </a:lnTo>
                <a:lnTo>
                  <a:pt x="40923" y="77166"/>
                </a:lnTo>
                <a:lnTo>
                  <a:pt x="41942" y="71444"/>
                </a:lnTo>
                <a:lnTo>
                  <a:pt x="42396" y="65725"/>
                </a:lnTo>
                <a:lnTo>
                  <a:pt x="43469" y="62867"/>
                </a:lnTo>
                <a:lnTo>
                  <a:pt x="45137" y="60009"/>
                </a:lnTo>
                <a:lnTo>
                  <a:pt x="47201" y="57151"/>
                </a:lnTo>
                <a:lnTo>
                  <a:pt x="49495" y="51435"/>
                </a:lnTo>
                <a:lnTo>
                  <a:pt x="50107" y="48578"/>
                </a:lnTo>
                <a:lnTo>
                  <a:pt x="51468" y="45720"/>
                </a:lnTo>
                <a:lnTo>
                  <a:pt x="53327" y="42863"/>
                </a:lnTo>
                <a:lnTo>
                  <a:pt x="58604" y="35983"/>
                </a:lnTo>
                <a:lnTo>
                  <a:pt x="59326" y="32503"/>
                </a:lnTo>
                <a:lnTo>
                  <a:pt x="59518" y="30241"/>
                </a:lnTo>
                <a:lnTo>
                  <a:pt x="60599" y="27781"/>
                </a:lnTo>
                <a:lnTo>
                  <a:pt x="62272" y="25188"/>
                </a:lnTo>
                <a:lnTo>
                  <a:pt x="64340" y="22507"/>
                </a:lnTo>
                <a:lnTo>
                  <a:pt x="66637" y="16988"/>
                </a:lnTo>
                <a:lnTo>
                  <a:pt x="67659" y="11360"/>
                </a:lnTo>
                <a:lnTo>
                  <a:pt x="68112" y="5684"/>
                </a:lnTo>
                <a:lnTo>
                  <a:pt x="69186" y="3789"/>
                </a:lnTo>
                <a:lnTo>
                  <a:pt x="70854" y="2526"/>
                </a:lnTo>
                <a:lnTo>
                  <a:pt x="77048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"/>
          <p:cNvSpPr/>
          <p:nvPr/>
        </p:nvSpPr>
        <p:spPr>
          <a:xfrm>
            <a:off x="1888912" y="1337310"/>
            <a:ext cx="162773" cy="342901"/>
          </a:xfrm>
          <a:custGeom>
            <a:avLst/>
            <a:gdLst/>
            <a:ahLst/>
            <a:cxnLst/>
            <a:rect l="0" t="0" r="0" b="0"/>
            <a:pathLst>
              <a:path w="162773" h="342901">
                <a:moveTo>
                  <a:pt x="8467" y="342900"/>
                </a:moveTo>
                <a:lnTo>
                  <a:pt x="3917" y="342900"/>
                </a:lnTo>
                <a:lnTo>
                  <a:pt x="2576" y="341947"/>
                </a:lnTo>
                <a:lnTo>
                  <a:pt x="1682" y="340360"/>
                </a:lnTo>
                <a:lnTo>
                  <a:pt x="248" y="335519"/>
                </a:lnTo>
                <a:lnTo>
                  <a:pt x="0" y="325579"/>
                </a:lnTo>
                <a:lnTo>
                  <a:pt x="917" y="321827"/>
                </a:lnTo>
                <a:lnTo>
                  <a:pt x="4477" y="315119"/>
                </a:lnTo>
                <a:lnTo>
                  <a:pt x="6694" y="306423"/>
                </a:lnTo>
                <a:lnTo>
                  <a:pt x="8632" y="296208"/>
                </a:lnTo>
                <a:lnTo>
                  <a:pt x="10482" y="290817"/>
                </a:lnTo>
                <a:lnTo>
                  <a:pt x="12668" y="285318"/>
                </a:lnTo>
                <a:lnTo>
                  <a:pt x="14125" y="279747"/>
                </a:lnTo>
                <a:lnTo>
                  <a:pt x="15097" y="274127"/>
                </a:lnTo>
                <a:lnTo>
                  <a:pt x="15744" y="268477"/>
                </a:lnTo>
                <a:lnTo>
                  <a:pt x="17129" y="261852"/>
                </a:lnTo>
                <a:lnTo>
                  <a:pt x="19004" y="254578"/>
                </a:lnTo>
                <a:lnTo>
                  <a:pt x="21207" y="246871"/>
                </a:lnTo>
                <a:lnTo>
                  <a:pt x="23628" y="239828"/>
                </a:lnTo>
                <a:lnTo>
                  <a:pt x="26194" y="233228"/>
                </a:lnTo>
                <a:lnTo>
                  <a:pt x="28858" y="226922"/>
                </a:lnTo>
                <a:lnTo>
                  <a:pt x="31586" y="219862"/>
                </a:lnTo>
                <a:lnTo>
                  <a:pt x="37157" y="204396"/>
                </a:lnTo>
                <a:lnTo>
                  <a:pt x="40929" y="197224"/>
                </a:lnTo>
                <a:lnTo>
                  <a:pt x="45349" y="190537"/>
                </a:lnTo>
                <a:lnTo>
                  <a:pt x="50200" y="184175"/>
                </a:lnTo>
                <a:lnTo>
                  <a:pt x="54387" y="178028"/>
                </a:lnTo>
                <a:lnTo>
                  <a:pt x="58130" y="172025"/>
                </a:lnTo>
                <a:lnTo>
                  <a:pt x="61579" y="166118"/>
                </a:lnTo>
                <a:lnTo>
                  <a:pt x="70490" y="151935"/>
                </a:lnTo>
                <a:lnTo>
                  <a:pt x="75533" y="144152"/>
                </a:lnTo>
                <a:lnTo>
                  <a:pt x="79848" y="137059"/>
                </a:lnTo>
                <a:lnTo>
                  <a:pt x="83677" y="130425"/>
                </a:lnTo>
                <a:lnTo>
                  <a:pt x="87182" y="124097"/>
                </a:lnTo>
                <a:lnTo>
                  <a:pt x="90472" y="117021"/>
                </a:lnTo>
                <a:lnTo>
                  <a:pt x="93617" y="109447"/>
                </a:lnTo>
                <a:lnTo>
                  <a:pt x="96666" y="101539"/>
                </a:lnTo>
                <a:lnTo>
                  <a:pt x="99652" y="94363"/>
                </a:lnTo>
                <a:lnTo>
                  <a:pt x="102594" y="87673"/>
                </a:lnTo>
                <a:lnTo>
                  <a:pt x="105509" y="81309"/>
                </a:lnTo>
                <a:lnTo>
                  <a:pt x="109357" y="75161"/>
                </a:lnTo>
                <a:lnTo>
                  <a:pt x="113827" y="69157"/>
                </a:lnTo>
                <a:lnTo>
                  <a:pt x="118712" y="63249"/>
                </a:lnTo>
                <a:lnTo>
                  <a:pt x="121969" y="58359"/>
                </a:lnTo>
                <a:lnTo>
                  <a:pt x="125588" y="50384"/>
                </a:lnTo>
                <a:lnTo>
                  <a:pt x="129736" y="41125"/>
                </a:lnTo>
                <a:lnTo>
                  <a:pt x="132176" y="35989"/>
                </a:lnTo>
                <a:lnTo>
                  <a:pt x="135707" y="31613"/>
                </a:lnTo>
                <a:lnTo>
                  <a:pt x="139966" y="27742"/>
                </a:lnTo>
                <a:lnTo>
                  <a:pt x="144711" y="24210"/>
                </a:lnTo>
                <a:lnTo>
                  <a:pt x="147874" y="20902"/>
                </a:lnTo>
                <a:lnTo>
                  <a:pt x="149983" y="17745"/>
                </a:lnTo>
                <a:lnTo>
                  <a:pt x="153278" y="11696"/>
                </a:lnTo>
                <a:lnTo>
                  <a:pt x="157918" y="5833"/>
                </a:lnTo>
                <a:lnTo>
                  <a:pt x="162772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"/>
          <p:cNvSpPr/>
          <p:nvPr/>
        </p:nvSpPr>
        <p:spPr>
          <a:xfrm>
            <a:off x="1948814" y="917257"/>
            <a:ext cx="291466" cy="685801"/>
          </a:xfrm>
          <a:custGeom>
            <a:avLst/>
            <a:gdLst/>
            <a:ahLst/>
            <a:cxnLst/>
            <a:rect l="0" t="0" r="0" b="0"/>
            <a:pathLst>
              <a:path w="291466" h="685801">
                <a:moveTo>
                  <a:pt x="0" y="685800"/>
                </a:moveTo>
                <a:lnTo>
                  <a:pt x="0" y="636708"/>
                </a:lnTo>
                <a:lnTo>
                  <a:pt x="4551" y="615374"/>
                </a:lnTo>
                <a:lnTo>
                  <a:pt x="28619" y="519868"/>
                </a:lnTo>
                <a:lnTo>
                  <a:pt x="32415" y="507551"/>
                </a:lnTo>
                <a:lnTo>
                  <a:pt x="36850" y="494578"/>
                </a:lnTo>
                <a:lnTo>
                  <a:pt x="41712" y="481166"/>
                </a:lnTo>
                <a:lnTo>
                  <a:pt x="45905" y="467462"/>
                </a:lnTo>
                <a:lnTo>
                  <a:pt x="49654" y="453564"/>
                </a:lnTo>
                <a:lnTo>
                  <a:pt x="53105" y="439536"/>
                </a:lnTo>
                <a:lnTo>
                  <a:pt x="57311" y="425422"/>
                </a:lnTo>
                <a:lnTo>
                  <a:pt x="62020" y="411249"/>
                </a:lnTo>
                <a:lnTo>
                  <a:pt x="77749" y="366009"/>
                </a:lnTo>
                <a:lnTo>
                  <a:pt x="83266" y="349734"/>
                </a:lnTo>
                <a:lnTo>
                  <a:pt x="89801" y="333168"/>
                </a:lnTo>
                <a:lnTo>
                  <a:pt x="97015" y="316410"/>
                </a:lnTo>
                <a:lnTo>
                  <a:pt x="111698" y="283502"/>
                </a:lnTo>
                <a:lnTo>
                  <a:pt x="124574" y="253001"/>
                </a:lnTo>
                <a:lnTo>
                  <a:pt x="132579" y="237247"/>
                </a:lnTo>
                <a:lnTo>
                  <a:pt x="141726" y="221030"/>
                </a:lnTo>
                <a:lnTo>
                  <a:pt x="179232" y="158489"/>
                </a:lnTo>
                <a:lnTo>
                  <a:pt x="187115" y="144712"/>
                </a:lnTo>
                <a:lnTo>
                  <a:pt x="200955" y="119244"/>
                </a:lnTo>
                <a:lnTo>
                  <a:pt x="208265" y="108071"/>
                </a:lnTo>
                <a:lnTo>
                  <a:pt x="215996" y="97765"/>
                </a:lnTo>
                <a:lnTo>
                  <a:pt x="224008" y="88037"/>
                </a:lnTo>
                <a:lnTo>
                  <a:pt x="231254" y="78694"/>
                </a:lnTo>
                <a:lnTo>
                  <a:pt x="237989" y="69607"/>
                </a:lnTo>
                <a:lnTo>
                  <a:pt x="244385" y="60692"/>
                </a:lnTo>
                <a:lnTo>
                  <a:pt x="250553" y="52844"/>
                </a:lnTo>
                <a:lnTo>
                  <a:pt x="256571" y="45707"/>
                </a:lnTo>
                <a:lnTo>
                  <a:pt x="262487" y="39044"/>
                </a:lnTo>
                <a:lnTo>
                  <a:pt x="267384" y="32697"/>
                </a:lnTo>
                <a:lnTo>
                  <a:pt x="278827" y="15615"/>
                </a:lnTo>
                <a:lnTo>
                  <a:pt x="287297" y="5050"/>
                </a:lnTo>
                <a:lnTo>
                  <a:pt x="29146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"/>
          <p:cNvSpPr/>
          <p:nvPr/>
        </p:nvSpPr>
        <p:spPr>
          <a:xfrm>
            <a:off x="2188844" y="805815"/>
            <a:ext cx="154307" cy="240030"/>
          </a:xfrm>
          <a:custGeom>
            <a:avLst/>
            <a:gdLst/>
            <a:ahLst/>
            <a:cxnLst/>
            <a:rect l="0" t="0" r="0" b="0"/>
            <a:pathLst>
              <a:path w="154307" h="240030">
                <a:moveTo>
                  <a:pt x="0" y="240029"/>
                </a:moveTo>
                <a:lnTo>
                  <a:pt x="0" y="217048"/>
                </a:lnTo>
                <a:lnTo>
                  <a:pt x="2540" y="210448"/>
                </a:lnTo>
                <a:lnTo>
                  <a:pt x="4551" y="206021"/>
                </a:lnTo>
                <a:lnTo>
                  <a:pt x="6845" y="200212"/>
                </a:lnTo>
                <a:lnTo>
                  <a:pt x="11932" y="186138"/>
                </a:lnTo>
                <a:lnTo>
                  <a:pt x="20152" y="162149"/>
                </a:lnTo>
                <a:lnTo>
                  <a:pt x="23912" y="153819"/>
                </a:lnTo>
                <a:lnTo>
                  <a:pt x="28324" y="145409"/>
                </a:lnTo>
                <a:lnTo>
                  <a:pt x="37354" y="129396"/>
                </a:lnTo>
                <a:lnTo>
                  <a:pt x="44542" y="115929"/>
                </a:lnTo>
                <a:lnTo>
                  <a:pt x="48745" y="108718"/>
                </a:lnTo>
                <a:lnTo>
                  <a:pt x="58494" y="93087"/>
                </a:lnTo>
                <a:lnTo>
                  <a:pt x="63762" y="85870"/>
                </a:lnTo>
                <a:lnTo>
                  <a:pt x="69178" y="79154"/>
                </a:lnTo>
                <a:lnTo>
                  <a:pt x="74694" y="72772"/>
                </a:lnTo>
                <a:lnTo>
                  <a:pt x="80276" y="66612"/>
                </a:lnTo>
                <a:lnTo>
                  <a:pt x="91558" y="54687"/>
                </a:lnTo>
                <a:lnTo>
                  <a:pt x="138328" y="7418"/>
                </a:lnTo>
                <a:lnTo>
                  <a:pt x="141749" y="4945"/>
                </a:lnTo>
                <a:lnTo>
                  <a:pt x="144982" y="3297"/>
                </a:lnTo>
                <a:lnTo>
                  <a:pt x="154306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"/>
          <p:cNvSpPr/>
          <p:nvPr/>
        </p:nvSpPr>
        <p:spPr>
          <a:xfrm>
            <a:off x="2085975" y="1731645"/>
            <a:ext cx="85726" cy="154306"/>
          </a:xfrm>
          <a:custGeom>
            <a:avLst/>
            <a:gdLst/>
            <a:ahLst/>
            <a:cxnLst/>
            <a:rect l="0" t="0" r="0" b="0"/>
            <a:pathLst>
              <a:path w="85726" h="154306">
                <a:moveTo>
                  <a:pt x="0" y="0"/>
                </a:moveTo>
                <a:lnTo>
                  <a:pt x="0" y="92991"/>
                </a:lnTo>
                <a:lnTo>
                  <a:pt x="2539" y="96256"/>
                </a:lnTo>
                <a:lnTo>
                  <a:pt x="7380" y="101563"/>
                </a:lnTo>
                <a:lnTo>
                  <a:pt x="8042" y="104829"/>
                </a:lnTo>
                <a:lnTo>
                  <a:pt x="8541" y="111055"/>
                </a:lnTo>
                <a:lnTo>
                  <a:pt x="11098" y="113810"/>
                </a:lnTo>
                <a:lnTo>
                  <a:pt x="15950" y="118789"/>
                </a:lnTo>
                <a:lnTo>
                  <a:pt x="16614" y="122010"/>
                </a:lnTo>
                <a:lnTo>
                  <a:pt x="17040" y="127288"/>
                </a:lnTo>
                <a:lnTo>
                  <a:pt x="18027" y="127721"/>
                </a:lnTo>
                <a:lnTo>
                  <a:pt x="19638" y="128010"/>
                </a:lnTo>
                <a:lnTo>
                  <a:pt x="21664" y="128202"/>
                </a:lnTo>
                <a:lnTo>
                  <a:pt x="23968" y="128330"/>
                </a:lnTo>
                <a:lnTo>
                  <a:pt x="29067" y="128473"/>
                </a:lnTo>
                <a:lnTo>
                  <a:pt x="30808" y="129464"/>
                </a:lnTo>
                <a:lnTo>
                  <a:pt x="31968" y="131076"/>
                </a:lnTo>
                <a:lnTo>
                  <a:pt x="33831" y="135958"/>
                </a:lnTo>
                <a:lnTo>
                  <a:pt x="34936" y="136359"/>
                </a:lnTo>
                <a:lnTo>
                  <a:pt x="36626" y="136626"/>
                </a:lnTo>
                <a:lnTo>
                  <a:pt x="42497" y="137128"/>
                </a:lnTo>
                <a:lnTo>
                  <a:pt x="47305" y="137150"/>
                </a:lnTo>
                <a:lnTo>
                  <a:pt x="48681" y="138106"/>
                </a:lnTo>
                <a:lnTo>
                  <a:pt x="49599" y="139696"/>
                </a:lnTo>
                <a:lnTo>
                  <a:pt x="51072" y="144540"/>
                </a:lnTo>
                <a:lnTo>
                  <a:pt x="52145" y="143985"/>
                </a:lnTo>
                <a:lnTo>
                  <a:pt x="53813" y="142662"/>
                </a:lnTo>
                <a:lnTo>
                  <a:pt x="58784" y="138246"/>
                </a:lnTo>
                <a:lnTo>
                  <a:pt x="60144" y="137884"/>
                </a:lnTo>
                <a:lnTo>
                  <a:pt x="62003" y="137643"/>
                </a:lnTo>
                <a:lnTo>
                  <a:pt x="67280" y="137255"/>
                </a:lnTo>
                <a:lnTo>
                  <a:pt x="70542" y="137202"/>
                </a:lnTo>
                <a:lnTo>
                  <a:pt x="75846" y="137168"/>
                </a:lnTo>
                <a:lnTo>
                  <a:pt x="76281" y="136213"/>
                </a:lnTo>
                <a:lnTo>
                  <a:pt x="76765" y="132611"/>
                </a:lnTo>
                <a:lnTo>
                  <a:pt x="77846" y="131270"/>
                </a:lnTo>
                <a:lnTo>
                  <a:pt x="79520" y="130376"/>
                </a:lnTo>
                <a:lnTo>
                  <a:pt x="81588" y="129779"/>
                </a:lnTo>
                <a:lnTo>
                  <a:pt x="82967" y="128429"/>
                </a:lnTo>
                <a:lnTo>
                  <a:pt x="83886" y="126577"/>
                </a:lnTo>
                <a:lnTo>
                  <a:pt x="85617" y="120399"/>
                </a:lnTo>
                <a:lnTo>
                  <a:pt x="85693" y="115578"/>
                </a:lnTo>
                <a:lnTo>
                  <a:pt x="85725" y="86950"/>
                </a:lnTo>
                <a:lnTo>
                  <a:pt x="84772" y="86542"/>
                </a:lnTo>
                <a:lnTo>
                  <a:pt x="83184" y="86269"/>
                </a:lnTo>
                <a:lnTo>
                  <a:pt x="81174" y="86088"/>
                </a:lnTo>
                <a:lnTo>
                  <a:pt x="79833" y="85014"/>
                </a:lnTo>
                <a:lnTo>
                  <a:pt x="78939" y="83346"/>
                </a:lnTo>
                <a:lnTo>
                  <a:pt x="77505" y="78376"/>
                </a:lnTo>
                <a:lnTo>
                  <a:pt x="76435" y="77968"/>
                </a:lnTo>
                <a:lnTo>
                  <a:pt x="74769" y="77696"/>
                </a:lnTo>
                <a:lnTo>
                  <a:pt x="68611" y="77155"/>
                </a:lnTo>
                <a:lnTo>
                  <a:pt x="51435" y="77152"/>
                </a:lnTo>
                <a:lnTo>
                  <a:pt x="51434" y="89922"/>
                </a:lnTo>
                <a:lnTo>
                  <a:pt x="50482" y="92333"/>
                </a:lnTo>
                <a:lnTo>
                  <a:pt x="48894" y="94893"/>
                </a:lnTo>
                <a:lnTo>
                  <a:pt x="44054" y="101294"/>
                </a:lnTo>
                <a:lnTo>
                  <a:pt x="43391" y="104709"/>
                </a:lnTo>
                <a:lnTo>
                  <a:pt x="43097" y="109402"/>
                </a:lnTo>
                <a:lnTo>
                  <a:pt x="42893" y="118429"/>
                </a:lnTo>
                <a:lnTo>
                  <a:pt x="42862" y="153078"/>
                </a:lnTo>
                <a:lnTo>
                  <a:pt x="41909" y="153487"/>
                </a:lnTo>
                <a:lnTo>
                  <a:pt x="40322" y="153760"/>
                </a:lnTo>
                <a:lnTo>
                  <a:pt x="34289" y="15430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"/>
          <p:cNvSpPr/>
          <p:nvPr/>
        </p:nvSpPr>
        <p:spPr>
          <a:xfrm>
            <a:off x="2180272" y="1757469"/>
            <a:ext cx="59977" cy="85616"/>
          </a:xfrm>
          <a:custGeom>
            <a:avLst/>
            <a:gdLst/>
            <a:ahLst/>
            <a:cxnLst/>
            <a:rect l="0" t="0" r="0" b="0"/>
            <a:pathLst>
              <a:path w="59977" h="85616">
                <a:moveTo>
                  <a:pt x="8572" y="8466"/>
                </a:moveTo>
                <a:lnTo>
                  <a:pt x="8572" y="21236"/>
                </a:lnTo>
                <a:lnTo>
                  <a:pt x="7620" y="22694"/>
                </a:lnTo>
                <a:lnTo>
                  <a:pt x="6032" y="23666"/>
                </a:lnTo>
                <a:lnTo>
                  <a:pt x="4022" y="24314"/>
                </a:lnTo>
                <a:lnTo>
                  <a:pt x="2681" y="25699"/>
                </a:lnTo>
                <a:lnTo>
                  <a:pt x="1787" y="27574"/>
                </a:lnTo>
                <a:lnTo>
                  <a:pt x="353" y="32878"/>
                </a:lnTo>
                <a:lnTo>
                  <a:pt x="235" y="34265"/>
                </a:lnTo>
                <a:lnTo>
                  <a:pt x="157" y="36143"/>
                </a:lnTo>
                <a:lnTo>
                  <a:pt x="70" y="40769"/>
                </a:lnTo>
                <a:lnTo>
                  <a:pt x="3" y="55411"/>
                </a:lnTo>
                <a:lnTo>
                  <a:pt x="954" y="56908"/>
                </a:lnTo>
                <a:lnTo>
                  <a:pt x="2541" y="57905"/>
                </a:lnTo>
                <a:lnTo>
                  <a:pt x="4552" y="58570"/>
                </a:lnTo>
                <a:lnTo>
                  <a:pt x="5892" y="59966"/>
                </a:lnTo>
                <a:lnTo>
                  <a:pt x="6785" y="61849"/>
                </a:lnTo>
                <a:lnTo>
                  <a:pt x="7381" y="64057"/>
                </a:lnTo>
                <a:lnTo>
                  <a:pt x="8731" y="66482"/>
                </a:lnTo>
                <a:lnTo>
                  <a:pt x="10583" y="69051"/>
                </a:lnTo>
                <a:lnTo>
                  <a:pt x="16761" y="76578"/>
                </a:lnTo>
                <a:lnTo>
                  <a:pt x="16889" y="77686"/>
                </a:lnTo>
                <a:lnTo>
                  <a:pt x="16974" y="79377"/>
                </a:lnTo>
                <a:lnTo>
                  <a:pt x="17031" y="81458"/>
                </a:lnTo>
                <a:lnTo>
                  <a:pt x="18022" y="82845"/>
                </a:lnTo>
                <a:lnTo>
                  <a:pt x="19634" y="83769"/>
                </a:lnTo>
                <a:lnTo>
                  <a:pt x="24516" y="85253"/>
                </a:lnTo>
                <a:lnTo>
                  <a:pt x="25869" y="85375"/>
                </a:lnTo>
                <a:lnTo>
                  <a:pt x="27724" y="85456"/>
                </a:lnTo>
                <a:lnTo>
                  <a:pt x="34176" y="85615"/>
                </a:lnTo>
                <a:lnTo>
                  <a:pt x="36779" y="83077"/>
                </a:lnTo>
                <a:lnTo>
                  <a:pt x="41661" y="78237"/>
                </a:lnTo>
                <a:lnTo>
                  <a:pt x="42061" y="76887"/>
                </a:lnTo>
                <a:lnTo>
                  <a:pt x="42328" y="75035"/>
                </a:lnTo>
                <a:lnTo>
                  <a:pt x="42757" y="69769"/>
                </a:lnTo>
                <a:lnTo>
                  <a:pt x="43745" y="68385"/>
                </a:lnTo>
                <a:lnTo>
                  <a:pt x="45356" y="66509"/>
                </a:lnTo>
                <a:lnTo>
                  <a:pt x="50234" y="61206"/>
                </a:lnTo>
                <a:lnTo>
                  <a:pt x="50634" y="59818"/>
                </a:lnTo>
                <a:lnTo>
                  <a:pt x="50901" y="57941"/>
                </a:lnTo>
                <a:lnTo>
                  <a:pt x="51079" y="55736"/>
                </a:lnTo>
                <a:lnTo>
                  <a:pt x="52150" y="54267"/>
                </a:lnTo>
                <a:lnTo>
                  <a:pt x="53817" y="53287"/>
                </a:lnTo>
                <a:lnTo>
                  <a:pt x="55881" y="52634"/>
                </a:lnTo>
                <a:lnTo>
                  <a:pt x="57256" y="51246"/>
                </a:lnTo>
                <a:lnTo>
                  <a:pt x="58173" y="49368"/>
                </a:lnTo>
                <a:lnTo>
                  <a:pt x="59900" y="43142"/>
                </a:lnTo>
                <a:lnTo>
                  <a:pt x="59936" y="42061"/>
                </a:lnTo>
                <a:lnTo>
                  <a:pt x="59976" y="38319"/>
                </a:lnTo>
                <a:lnTo>
                  <a:pt x="59034" y="36941"/>
                </a:lnTo>
                <a:lnTo>
                  <a:pt x="57453" y="36021"/>
                </a:lnTo>
                <a:lnTo>
                  <a:pt x="52624" y="34546"/>
                </a:lnTo>
                <a:lnTo>
                  <a:pt x="51275" y="33473"/>
                </a:lnTo>
                <a:lnTo>
                  <a:pt x="49423" y="31804"/>
                </a:lnTo>
                <a:lnTo>
                  <a:pt x="44158" y="26834"/>
                </a:lnTo>
                <a:lnTo>
                  <a:pt x="43726" y="25474"/>
                </a:lnTo>
                <a:lnTo>
                  <a:pt x="43438" y="23614"/>
                </a:lnTo>
                <a:lnTo>
                  <a:pt x="43246" y="21422"/>
                </a:lnTo>
                <a:lnTo>
                  <a:pt x="42166" y="19961"/>
                </a:lnTo>
                <a:lnTo>
                  <a:pt x="40493" y="18987"/>
                </a:lnTo>
                <a:lnTo>
                  <a:pt x="38425" y="18337"/>
                </a:lnTo>
                <a:lnTo>
                  <a:pt x="37999" y="17904"/>
                </a:lnTo>
                <a:lnTo>
                  <a:pt x="38668" y="17615"/>
                </a:lnTo>
                <a:lnTo>
                  <a:pt x="40066" y="17423"/>
                </a:lnTo>
                <a:lnTo>
                  <a:pt x="40046" y="16342"/>
                </a:lnTo>
                <a:lnTo>
                  <a:pt x="39079" y="14669"/>
                </a:lnTo>
                <a:lnTo>
                  <a:pt x="34570" y="8829"/>
                </a:lnTo>
                <a:lnTo>
                  <a:pt x="26078" y="256"/>
                </a:lnTo>
                <a:lnTo>
                  <a:pt x="24053" y="135"/>
                </a:lnTo>
                <a:lnTo>
                  <a:pt x="16723" y="0"/>
                </a:lnTo>
                <a:lnTo>
                  <a:pt x="14006" y="917"/>
                </a:lnTo>
                <a:lnTo>
                  <a:pt x="12195" y="2481"/>
                </a:lnTo>
                <a:lnTo>
                  <a:pt x="10987" y="4476"/>
                </a:lnTo>
                <a:lnTo>
                  <a:pt x="9230" y="5806"/>
                </a:lnTo>
                <a:lnTo>
                  <a:pt x="7106" y="6692"/>
                </a:lnTo>
                <a:lnTo>
                  <a:pt x="4737" y="7283"/>
                </a:lnTo>
                <a:lnTo>
                  <a:pt x="3158" y="8630"/>
                </a:lnTo>
                <a:lnTo>
                  <a:pt x="2105" y="10480"/>
                </a:lnTo>
                <a:lnTo>
                  <a:pt x="0" y="1703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"/>
          <p:cNvSpPr/>
          <p:nvPr/>
        </p:nvSpPr>
        <p:spPr>
          <a:xfrm>
            <a:off x="2301479" y="2168842"/>
            <a:ext cx="127394" cy="101679"/>
          </a:xfrm>
          <a:custGeom>
            <a:avLst/>
            <a:gdLst/>
            <a:ahLst/>
            <a:cxnLst/>
            <a:rect l="0" t="0" r="0" b="0"/>
            <a:pathLst>
              <a:path w="127394" h="101679">
                <a:moveTo>
                  <a:pt x="7380" y="60008"/>
                </a:moveTo>
                <a:lnTo>
                  <a:pt x="7380" y="52627"/>
                </a:lnTo>
                <a:lnTo>
                  <a:pt x="6428" y="52229"/>
                </a:lnTo>
                <a:lnTo>
                  <a:pt x="2830" y="51788"/>
                </a:lnTo>
                <a:lnTo>
                  <a:pt x="1489" y="50718"/>
                </a:lnTo>
                <a:lnTo>
                  <a:pt x="595" y="49052"/>
                </a:lnTo>
                <a:lnTo>
                  <a:pt x="0" y="46989"/>
                </a:lnTo>
                <a:lnTo>
                  <a:pt x="555" y="45613"/>
                </a:lnTo>
                <a:lnTo>
                  <a:pt x="1878" y="44696"/>
                </a:lnTo>
                <a:lnTo>
                  <a:pt x="3712" y="44085"/>
                </a:lnTo>
                <a:lnTo>
                  <a:pt x="4935" y="42725"/>
                </a:lnTo>
                <a:lnTo>
                  <a:pt x="5750" y="40866"/>
                </a:lnTo>
                <a:lnTo>
                  <a:pt x="7058" y="35589"/>
                </a:lnTo>
                <a:lnTo>
                  <a:pt x="7166" y="34203"/>
                </a:lnTo>
                <a:lnTo>
                  <a:pt x="7237" y="32327"/>
                </a:lnTo>
                <a:lnTo>
                  <a:pt x="7352" y="27023"/>
                </a:lnTo>
                <a:lnTo>
                  <a:pt x="7380" y="9879"/>
                </a:lnTo>
                <a:lnTo>
                  <a:pt x="8333" y="8491"/>
                </a:lnTo>
                <a:lnTo>
                  <a:pt x="9921" y="6613"/>
                </a:lnTo>
                <a:lnTo>
                  <a:pt x="15600" y="387"/>
                </a:lnTo>
                <a:lnTo>
                  <a:pt x="18336" y="172"/>
                </a:lnTo>
                <a:lnTo>
                  <a:pt x="23303" y="34"/>
                </a:lnTo>
                <a:lnTo>
                  <a:pt x="37780" y="1"/>
                </a:lnTo>
                <a:lnTo>
                  <a:pt x="35814" y="0"/>
                </a:lnTo>
                <a:lnTo>
                  <a:pt x="38454" y="0"/>
                </a:lnTo>
                <a:lnTo>
                  <a:pt x="39526" y="953"/>
                </a:lnTo>
                <a:lnTo>
                  <a:pt x="40241" y="2540"/>
                </a:lnTo>
                <a:lnTo>
                  <a:pt x="40717" y="4551"/>
                </a:lnTo>
                <a:lnTo>
                  <a:pt x="41035" y="6844"/>
                </a:lnTo>
                <a:lnTo>
                  <a:pt x="41247" y="9325"/>
                </a:lnTo>
                <a:lnTo>
                  <a:pt x="41587" y="15601"/>
                </a:lnTo>
                <a:lnTo>
                  <a:pt x="42567" y="17068"/>
                </a:lnTo>
                <a:lnTo>
                  <a:pt x="44173" y="18999"/>
                </a:lnTo>
                <a:lnTo>
                  <a:pt x="49044" y="24390"/>
                </a:lnTo>
                <a:lnTo>
                  <a:pt x="49444" y="25785"/>
                </a:lnTo>
                <a:lnTo>
                  <a:pt x="49710" y="27668"/>
                </a:lnTo>
                <a:lnTo>
                  <a:pt x="49888" y="29875"/>
                </a:lnTo>
                <a:lnTo>
                  <a:pt x="50006" y="32299"/>
                </a:lnTo>
                <a:lnTo>
                  <a:pt x="50234" y="42395"/>
                </a:lnTo>
                <a:lnTo>
                  <a:pt x="47699" y="45195"/>
                </a:lnTo>
                <a:lnTo>
                  <a:pt x="41775" y="51327"/>
                </a:lnTo>
                <a:lnTo>
                  <a:pt x="44257" y="51387"/>
                </a:lnTo>
                <a:lnTo>
                  <a:pt x="50212" y="51435"/>
                </a:lnTo>
                <a:lnTo>
                  <a:pt x="50240" y="51435"/>
                </a:lnTo>
                <a:lnTo>
                  <a:pt x="45691" y="46884"/>
                </a:lnTo>
                <a:lnTo>
                  <a:pt x="45303" y="45543"/>
                </a:lnTo>
                <a:lnTo>
                  <a:pt x="45998" y="44650"/>
                </a:lnTo>
                <a:lnTo>
                  <a:pt x="49405" y="43216"/>
                </a:lnTo>
                <a:lnTo>
                  <a:pt x="52410" y="40479"/>
                </a:lnTo>
                <a:lnTo>
                  <a:pt x="54545" y="38416"/>
                </a:lnTo>
                <a:lnTo>
                  <a:pt x="56921" y="37041"/>
                </a:lnTo>
                <a:lnTo>
                  <a:pt x="59458" y="36124"/>
                </a:lnTo>
                <a:lnTo>
                  <a:pt x="62101" y="35512"/>
                </a:lnTo>
                <a:lnTo>
                  <a:pt x="64816" y="34153"/>
                </a:lnTo>
                <a:lnTo>
                  <a:pt x="67578" y="32293"/>
                </a:lnTo>
                <a:lnTo>
                  <a:pt x="74305" y="27016"/>
                </a:lnTo>
                <a:lnTo>
                  <a:pt x="77764" y="26295"/>
                </a:lnTo>
                <a:lnTo>
                  <a:pt x="83196" y="25832"/>
                </a:lnTo>
                <a:lnTo>
                  <a:pt x="86479" y="25768"/>
                </a:lnTo>
                <a:lnTo>
                  <a:pt x="100099" y="25720"/>
                </a:lnTo>
                <a:lnTo>
                  <a:pt x="103516" y="28259"/>
                </a:lnTo>
                <a:lnTo>
                  <a:pt x="105761" y="30269"/>
                </a:lnTo>
                <a:lnTo>
                  <a:pt x="108210" y="31610"/>
                </a:lnTo>
                <a:lnTo>
                  <a:pt x="110795" y="32503"/>
                </a:lnTo>
                <a:lnTo>
                  <a:pt x="113471" y="33099"/>
                </a:lnTo>
                <a:lnTo>
                  <a:pt x="115255" y="34448"/>
                </a:lnTo>
                <a:lnTo>
                  <a:pt x="116444" y="36301"/>
                </a:lnTo>
                <a:lnTo>
                  <a:pt x="117237" y="38488"/>
                </a:lnTo>
                <a:lnTo>
                  <a:pt x="118718" y="39946"/>
                </a:lnTo>
                <a:lnTo>
                  <a:pt x="120658" y="40918"/>
                </a:lnTo>
                <a:lnTo>
                  <a:pt x="122904" y="41566"/>
                </a:lnTo>
                <a:lnTo>
                  <a:pt x="124401" y="42951"/>
                </a:lnTo>
                <a:lnTo>
                  <a:pt x="125399" y="44826"/>
                </a:lnTo>
                <a:lnTo>
                  <a:pt x="126065" y="47029"/>
                </a:lnTo>
                <a:lnTo>
                  <a:pt x="126508" y="49450"/>
                </a:lnTo>
                <a:lnTo>
                  <a:pt x="126804" y="52017"/>
                </a:lnTo>
                <a:lnTo>
                  <a:pt x="127279" y="58429"/>
                </a:lnTo>
                <a:lnTo>
                  <a:pt x="127344" y="61846"/>
                </a:lnTo>
                <a:lnTo>
                  <a:pt x="127393" y="75567"/>
                </a:lnTo>
                <a:lnTo>
                  <a:pt x="126441" y="77048"/>
                </a:lnTo>
                <a:lnTo>
                  <a:pt x="124854" y="78988"/>
                </a:lnTo>
                <a:lnTo>
                  <a:pt x="120014" y="84394"/>
                </a:lnTo>
                <a:lnTo>
                  <a:pt x="119617" y="85790"/>
                </a:lnTo>
                <a:lnTo>
                  <a:pt x="119352" y="87673"/>
                </a:lnTo>
                <a:lnTo>
                  <a:pt x="119176" y="89881"/>
                </a:lnTo>
                <a:lnTo>
                  <a:pt x="118106" y="91354"/>
                </a:lnTo>
                <a:lnTo>
                  <a:pt x="116440" y="92335"/>
                </a:lnTo>
                <a:lnTo>
                  <a:pt x="114377" y="92989"/>
                </a:lnTo>
                <a:lnTo>
                  <a:pt x="113954" y="93425"/>
                </a:lnTo>
                <a:lnTo>
                  <a:pt x="114624" y="93716"/>
                </a:lnTo>
                <a:lnTo>
                  <a:pt x="116024" y="93910"/>
                </a:lnTo>
                <a:lnTo>
                  <a:pt x="116004" y="94039"/>
                </a:lnTo>
                <a:lnTo>
                  <a:pt x="112379" y="94221"/>
                </a:lnTo>
                <a:lnTo>
                  <a:pt x="109314" y="94297"/>
                </a:lnTo>
                <a:lnTo>
                  <a:pt x="105707" y="94297"/>
                </a:lnTo>
                <a:lnTo>
                  <a:pt x="104364" y="95250"/>
                </a:lnTo>
                <a:lnTo>
                  <a:pt x="103469" y="96838"/>
                </a:lnTo>
                <a:lnTo>
                  <a:pt x="102872" y="98848"/>
                </a:lnTo>
                <a:lnTo>
                  <a:pt x="101521" y="100189"/>
                </a:lnTo>
                <a:lnTo>
                  <a:pt x="99669" y="101083"/>
                </a:lnTo>
                <a:lnTo>
                  <a:pt x="97481" y="101678"/>
                </a:lnTo>
                <a:lnTo>
                  <a:pt x="95070" y="101123"/>
                </a:lnTo>
                <a:lnTo>
                  <a:pt x="92510" y="99801"/>
                </a:lnTo>
                <a:lnTo>
                  <a:pt x="84533" y="9429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"/>
          <p:cNvSpPr/>
          <p:nvPr/>
        </p:nvSpPr>
        <p:spPr>
          <a:xfrm>
            <a:off x="2454623" y="2134552"/>
            <a:ext cx="94255" cy="94296"/>
          </a:xfrm>
          <a:custGeom>
            <a:avLst/>
            <a:gdLst/>
            <a:ahLst/>
            <a:cxnLst/>
            <a:rect l="0" t="0" r="0" b="0"/>
            <a:pathLst>
              <a:path w="94255" h="94296">
                <a:moveTo>
                  <a:pt x="8541" y="0"/>
                </a:moveTo>
                <a:lnTo>
                  <a:pt x="74" y="8468"/>
                </a:lnTo>
                <a:lnTo>
                  <a:pt x="15" y="11066"/>
                </a:lnTo>
                <a:lnTo>
                  <a:pt x="0" y="13092"/>
                </a:lnTo>
                <a:lnTo>
                  <a:pt x="942" y="15396"/>
                </a:lnTo>
                <a:lnTo>
                  <a:pt x="2523" y="17884"/>
                </a:lnTo>
                <a:lnTo>
                  <a:pt x="4529" y="20495"/>
                </a:lnTo>
                <a:lnTo>
                  <a:pt x="5866" y="23188"/>
                </a:lnTo>
                <a:lnTo>
                  <a:pt x="6758" y="25937"/>
                </a:lnTo>
                <a:lnTo>
                  <a:pt x="7353" y="28721"/>
                </a:lnTo>
                <a:lnTo>
                  <a:pt x="7749" y="31530"/>
                </a:lnTo>
                <a:lnTo>
                  <a:pt x="8013" y="34355"/>
                </a:lnTo>
                <a:lnTo>
                  <a:pt x="8189" y="37191"/>
                </a:lnTo>
                <a:lnTo>
                  <a:pt x="8385" y="42882"/>
                </a:lnTo>
                <a:lnTo>
                  <a:pt x="8532" y="58315"/>
                </a:lnTo>
                <a:lnTo>
                  <a:pt x="8541" y="71791"/>
                </a:lnTo>
                <a:lnTo>
                  <a:pt x="9494" y="73578"/>
                </a:lnTo>
                <a:lnTo>
                  <a:pt x="11081" y="74769"/>
                </a:lnTo>
                <a:lnTo>
                  <a:pt x="13092" y="75564"/>
                </a:lnTo>
                <a:lnTo>
                  <a:pt x="14433" y="77046"/>
                </a:lnTo>
                <a:lnTo>
                  <a:pt x="15326" y="78986"/>
                </a:lnTo>
                <a:lnTo>
                  <a:pt x="16761" y="84394"/>
                </a:lnTo>
                <a:lnTo>
                  <a:pt x="17831" y="85790"/>
                </a:lnTo>
                <a:lnTo>
                  <a:pt x="19497" y="87673"/>
                </a:lnTo>
                <a:lnTo>
                  <a:pt x="21560" y="89881"/>
                </a:lnTo>
                <a:lnTo>
                  <a:pt x="23888" y="91354"/>
                </a:lnTo>
                <a:lnTo>
                  <a:pt x="26393" y="92335"/>
                </a:lnTo>
                <a:lnTo>
                  <a:pt x="29015" y="92989"/>
                </a:lnTo>
                <a:lnTo>
                  <a:pt x="31715" y="93425"/>
                </a:lnTo>
                <a:lnTo>
                  <a:pt x="34468" y="93716"/>
                </a:lnTo>
                <a:lnTo>
                  <a:pt x="37256" y="93910"/>
                </a:lnTo>
                <a:lnTo>
                  <a:pt x="40067" y="94039"/>
                </a:lnTo>
                <a:lnTo>
                  <a:pt x="49723" y="94264"/>
                </a:lnTo>
                <a:lnTo>
                  <a:pt x="58637" y="94295"/>
                </a:lnTo>
                <a:lnTo>
                  <a:pt x="60036" y="93343"/>
                </a:lnTo>
                <a:lnTo>
                  <a:pt x="61921" y="91756"/>
                </a:lnTo>
                <a:lnTo>
                  <a:pt x="67240" y="86916"/>
                </a:lnTo>
                <a:lnTo>
                  <a:pt x="68629" y="86519"/>
                </a:lnTo>
                <a:lnTo>
                  <a:pt x="70507" y="86255"/>
                </a:lnTo>
                <a:lnTo>
                  <a:pt x="72712" y="86078"/>
                </a:lnTo>
                <a:lnTo>
                  <a:pt x="75134" y="85008"/>
                </a:lnTo>
                <a:lnTo>
                  <a:pt x="77702" y="83342"/>
                </a:lnTo>
                <a:lnTo>
                  <a:pt x="80366" y="81279"/>
                </a:lnTo>
                <a:lnTo>
                  <a:pt x="83094" y="79903"/>
                </a:lnTo>
                <a:lnTo>
                  <a:pt x="85866" y="78986"/>
                </a:lnTo>
                <a:lnTo>
                  <a:pt x="88666" y="78375"/>
                </a:lnTo>
                <a:lnTo>
                  <a:pt x="90533" y="77015"/>
                </a:lnTo>
                <a:lnTo>
                  <a:pt x="91777" y="75156"/>
                </a:lnTo>
                <a:lnTo>
                  <a:pt x="92607" y="72964"/>
                </a:lnTo>
                <a:lnTo>
                  <a:pt x="93160" y="70550"/>
                </a:lnTo>
                <a:lnTo>
                  <a:pt x="93529" y="67988"/>
                </a:lnTo>
                <a:lnTo>
                  <a:pt x="93775" y="65328"/>
                </a:lnTo>
                <a:lnTo>
                  <a:pt x="93939" y="62602"/>
                </a:lnTo>
                <a:lnTo>
                  <a:pt x="94121" y="57033"/>
                </a:lnTo>
                <a:lnTo>
                  <a:pt x="94254" y="44546"/>
                </a:lnTo>
                <a:lnTo>
                  <a:pt x="93305" y="43032"/>
                </a:lnTo>
                <a:lnTo>
                  <a:pt x="91721" y="41071"/>
                </a:lnTo>
                <a:lnTo>
                  <a:pt x="89712" y="38810"/>
                </a:lnTo>
                <a:lnTo>
                  <a:pt x="88373" y="36351"/>
                </a:lnTo>
                <a:lnTo>
                  <a:pt x="87480" y="33759"/>
                </a:lnTo>
                <a:lnTo>
                  <a:pt x="86885" y="31079"/>
                </a:lnTo>
                <a:lnTo>
                  <a:pt x="85535" y="29292"/>
                </a:lnTo>
                <a:lnTo>
                  <a:pt x="83683" y="28100"/>
                </a:lnTo>
                <a:lnTo>
                  <a:pt x="81496" y="27306"/>
                </a:lnTo>
                <a:lnTo>
                  <a:pt x="79085" y="25824"/>
                </a:lnTo>
                <a:lnTo>
                  <a:pt x="76526" y="23884"/>
                </a:lnTo>
                <a:lnTo>
                  <a:pt x="69016" y="17539"/>
                </a:lnTo>
                <a:lnTo>
                  <a:pt x="64137" y="12711"/>
                </a:lnTo>
                <a:lnTo>
                  <a:pt x="61797" y="12284"/>
                </a:lnTo>
                <a:lnTo>
                  <a:pt x="59285" y="12952"/>
                </a:lnTo>
                <a:lnTo>
                  <a:pt x="56658" y="14350"/>
                </a:lnTo>
                <a:lnTo>
                  <a:pt x="53954" y="15281"/>
                </a:lnTo>
                <a:lnTo>
                  <a:pt x="51199" y="15903"/>
                </a:lnTo>
                <a:lnTo>
                  <a:pt x="48410" y="16317"/>
                </a:lnTo>
                <a:lnTo>
                  <a:pt x="45598" y="16593"/>
                </a:lnTo>
                <a:lnTo>
                  <a:pt x="42771" y="16777"/>
                </a:lnTo>
                <a:lnTo>
                  <a:pt x="39934" y="16900"/>
                </a:lnTo>
                <a:lnTo>
                  <a:pt x="34241" y="17036"/>
                </a:lnTo>
                <a:lnTo>
                  <a:pt x="8541" y="1714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"/>
          <p:cNvSpPr/>
          <p:nvPr/>
        </p:nvSpPr>
        <p:spPr>
          <a:xfrm>
            <a:off x="1349941" y="3043237"/>
            <a:ext cx="306066" cy="368255"/>
          </a:xfrm>
          <a:custGeom>
            <a:avLst/>
            <a:gdLst/>
            <a:ahLst/>
            <a:cxnLst/>
            <a:rect l="0" t="0" r="0" b="0"/>
            <a:pathLst>
              <a:path w="306066" h="368255">
                <a:moveTo>
                  <a:pt x="187393" y="0"/>
                </a:moveTo>
                <a:lnTo>
                  <a:pt x="180013" y="0"/>
                </a:lnTo>
                <a:lnTo>
                  <a:pt x="172212" y="5892"/>
                </a:lnTo>
                <a:lnTo>
                  <a:pt x="163252" y="8220"/>
                </a:lnTo>
                <a:lnTo>
                  <a:pt x="155143" y="14394"/>
                </a:lnTo>
                <a:lnTo>
                  <a:pt x="147146" y="17283"/>
                </a:lnTo>
                <a:lnTo>
                  <a:pt x="138744" y="22795"/>
                </a:lnTo>
                <a:lnTo>
                  <a:pt x="130222" y="25804"/>
                </a:lnTo>
                <a:lnTo>
                  <a:pt x="121665" y="32305"/>
                </a:lnTo>
                <a:lnTo>
                  <a:pt x="113097" y="40263"/>
                </a:lnTo>
                <a:lnTo>
                  <a:pt x="93096" y="60023"/>
                </a:lnTo>
                <a:lnTo>
                  <a:pt x="56302" y="96802"/>
                </a:lnTo>
                <a:lnTo>
                  <a:pt x="50390" y="105253"/>
                </a:lnTo>
                <a:lnTo>
                  <a:pt x="44588" y="114407"/>
                </a:lnTo>
                <a:lnTo>
                  <a:pt x="35967" y="125868"/>
                </a:lnTo>
                <a:lnTo>
                  <a:pt x="30240" y="135634"/>
                </a:lnTo>
                <a:lnTo>
                  <a:pt x="27060" y="143784"/>
                </a:lnTo>
                <a:lnTo>
                  <a:pt x="24694" y="151534"/>
                </a:lnTo>
                <a:lnTo>
                  <a:pt x="20468" y="161329"/>
                </a:lnTo>
                <a:lnTo>
                  <a:pt x="17954" y="172032"/>
                </a:lnTo>
                <a:lnTo>
                  <a:pt x="17284" y="177553"/>
                </a:lnTo>
                <a:lnTo>
                  <a:pt x="13999" y="186227"/>
                </a:lnTo>
                <a:lnTo>
                  <a:pt x="11790" y="189874"/>
                </a:lnTo>
                <a:lnTo>
                  <a:pt x="9335" y="199006"/>
                </a:lnTo>
                <a:lnTo>
                  <a:pt x="8244" y="208462"/>
                </a:lnTo>
                <a:lnTo>
                  <a:pt x="7759" y="215840"/>
                </a:lnTo>
                <a:lnTo>
                  <a:pt x="7543" y="224834"/>
                </a:lnTo>
                <a:lnTo>
                  <a:pt x="7486" y="229900"/>
                </a:lnTo>
                <a:lnTo>
                  <a:pt x="6495" y="234229"/>
                </a:lnTo>
                <a:lnTo>
                  <a:pt x="2854" y="241579"/>
                </a:lnTo>
                <a:lnTo>
                  <a:pt x="601" y="250561"/>
                </a:lnTo>
                <a:lnTo>
                  <a:pt x="0" y="255623"/>
                </a:lnTo>
                <a:lnTo>
                  <a:pt x="552" y="259950"/>
                </a:lnTo>
                <a:lnTo>
                  <a:pt x="1873" y="263788"/>
                </a:lnTo>
                <a:lnTo>
                  <a:pt x="4927" y="270592"/>
                </a:lnTo>
                <a:lnTo>
                  <a:pt x="7599" y="280729"/>
                </a:lnTo>
                <a:lnTo>
                  <a:pt x="11600" y="290186"/>
                </a:lnTo>
                <a:lnTo>
                  <a:pt x="19207" y="301670"/>
                </a:lnTo>
                <a:lnTo>
                  <a:pt x="21929" y="303983"/>
                </a:lnTo>
                <a:lnTo>
                  <a:pt x="24696" y="305526"/>
                </a:lnTo>
                <a:lnTo>
                  <a:pt x="27494" y="306553"/>
                </a:lnTo>
                <a:lnTo>
                  <a:pt x="33142" y="310236"/>
                </a:lnTo>
                <a:lnTo>
                  <a:pt x="41677" y="317664"/>
                </a:lnTo>
                <a:lnTo>
                  <a:pt x="50238" y="325898"/>
                </a:lnTo>
                <a:lnTo>
                  <a:pt x="70236" y="345766"/>
                </a:lnTo>
                <a:lnTo>
                  <a:pt x="73094" y="347668"/>
                </a:lnTo>
                <a:lnTo>
                  <a:pt x="87063" y="353261"/>
                </a:lnTo>
                <a:lnTo>
                  <a:pt x="91932" y="355522"/>
                </a:lnTo>
                <a:lnTo>
                  <a:pt x="97082" y="357030"/>
                </a:lnTo>
                <a:lnTo>
                  <a:pt x="102421" y="358035"/>
                </a:lnTo>
                <a:lnTo>
                  <a:pt x="107885" y="358705"/>
                </a:lnTo>
                <a:lnTo>
                  <a:pt x="113433" y="359152"/>
                </a:lnTo>
                <a:lnTo>
                  <a:pt x="119037" y="359450"/>
                </a:lnTo>
                <a:lnTo>
                  <a:pt x="124677" y="359648"/>
                </a:lnTo>
                <a:lnTo>
                  <a:pt x="130343" y="360733"/>
                </a:lnTo>
                <a:lnTo>
                  <a:pt x="136025" y="362409"/>
                </a:lnTo>
                <a:lnTo>
                  <a:pt x="141718" y="364479"/>
                </a:lnTo>
                <a:lnTo>
                  <a:pt x="150583" y="366778"/>
                </a:lnTo>
                <a:lnTo>
                  <a:pt x="158651" y="367800"/>
                </a:lnTo>
                <a:lnTo>
                  <a:pt x="163469" y="368072"/>
                </a:lnTo>
                <a:lnTo>
                  <a:pt x="168586" y="368254"/>
                </a:lnTo>
                <a:lnTo>
                  <a:pt x="173903" y="367423"/>
                </a:lnTo>
                <a:lnTo>
                  <a:pt x="179352" y="365916"/>
                </a:lnTo>
                <a:lnTo>
                  <a:pt x="184890" y="363959"/>
                </a:lnTo>
                <a:lnTo>
                  <a:pt x="193583" y="361785"/>
                </a:lnTo>
                <a:lnTo>
                  <a:pt x="201574" y="359866"/>
                </a:lnTo>
                <a:lnTo>
                  <a:pt x="206373" y="358020"/>
                </a:lnTo>
                <a:lnTo>
                  <a:pt x="218659" y="352766"/>
                </a:lnTo>
                <a:lnTo>
                  <a:pt x="225419" y="349507"/>
                </a:lnTo>
                <a:lnTo>
                  <a:pt x="233821" y="345837"/>
                </a:lnTo>
                <a:lnTo>
                  <a:pt x="240731" y="344205"/>
                </a:lnTo>
                <a:lnTo>
                  <a:pt x="246976" y="340940"/>
                </a:lnTo>
                <a:lnTo>
                  <a:pt x="253880" y="336314"/>
                </a:lnTo>
                <a:lnTo>
                  <a:pt x="263298" y="331083"/>
                </a:lnTo>
                <a:lnTo>
                  <a:pt x="271294" y="325583"/>
                </a:lnTo>
                <a:lnTo>
                  <a:pt x="278023" y="319963"/>
                </a:lnTo>
                <a:lnTo>
                  <a:pt x="287166" y="311445"/>
                </a:lnTo>
                <a:lnTo>
                  <a:pt x="293014" y="305743"/>
                </a:lnTo>
                <a:lnTo>
                  <a:pt x="294955" y="302888"/>
                </a:lnTo>
                <a:lnTo>
                  <a:pt x="298638" y="294320"/>
                </a:lnTo>
                <a:lnTo>
                  <a:pt x="304387" y="285749"/>
                </a:lnTo>
                <a:lnTo>
                  <a:pt x="306065" y="280035"/>
                </a:lnTo>
                <a:lnTo>
                  <a:pt x="305561" y="277177"/>
                </a:lnTo>
                <a:lnTo>
                  <a:pt x="301252" y="268605"/>
                </a:lnTo>
                <a:lnTo>
                  <a:pt x="299910" y="262890"/>
                </a:lnTo>
                <a:lnTo>
                  <a:pt x="299154" y="254317"/>
                </a:lnTo>
                <a:lnTo>
                  <a:pt x="298096" y="252413"/>
                </a:lnTo>
                <a:lnTo>
                  <a:pt x="296437" y="251142"/>
                </a:lnTo>
                <a:lnTo>
                  <a:pt x="294379" y="250296"/>
                </a:lnTo>
                <a:lnTo>
                  <a:pt x="293007" y="248779"/>
                </a:lnTo>
                <a:lnTo>
                  <a:pt x="292093" y="246815"/>
                </a:lnTo>
                <a:lnTo>
                  <a:pt x="291077" y="242093"/>
                </a:lnTo>
                <a:lnTo>
                  <a:pt x="290625" y="236820"/>
                </a:lnTo>
                <a:lnTo>
                  <a:pt x="289552" y="235032"/>
                </a:lnTo>
                <a:lnTo>
                  <a:pt x="287884" y="233841"/>
                </a:lnTo>
                <a:lnTo>
                  <a:pt x="283491" y="232517"/>
                </a:lnTo>
                <a:lnTo>
                  <a:pt x="275663" y="231772"/>
                </a:lnTo>
                <a:lnTo>
                  <a:pt x="266198" y="231499"/>
                </a:lnTo>
                <a:lnTo>
                  <a:pt x="236218" y="231459"/>
                </a:lnTo>
                <a:lnTo>
                  <a:pt x="233278" y="232411"/>
                </a:lnTo>
                <a:lnTo>
                  <a:pt x="224256" y="238243"/>
                </a:lnTo>
                <a:lnTo>
                  <a:pt x="221874" y="240188"/>
                </a:lnTo>
                <a:lnTo>
                  <a:pt x="212584" y="249198"/>
                </a:lnTo>
                <a:lnTo>
                  <a:pt x="201577" y="260150"/>
                </a:lnTo>
                <a:lnTo>
                  <a:pt x="199707" y="262968"/>
                </a:lnTo>
                <a:lnTo>
                  <a:pt x="196122" y="271486"/>
                </a:lnTo>
                <a:lnTo>
                  <a:pt x="190403" y="280042"/>
                </a:lnTo>
                <a:lnTo>
                  <a:pt x="187333" y="288610"/>
                </a:lnTo>
                <a:lnTo>
                  <a:pt x="181766" y="297181"/>
                </a:lnTo>
                <a:lnTo>
                  <a:pt x="180130" y="302895"/>
                </a:lnTo>
                <a:lnTo>
                  <a:pt x="179080" y="313373"/>
                </a:lnTo>
                <a:lnTo>
                  <a:pt x="178831" y="324415"/>
                </a:lnTo>
                <a:lnTo>
                  <a:pt x="178822" y="333018"/>
                </a:lnTo>
                <a:lnTo>
                  <a:pt x="186202" y="341593"/>
                </a:lnTo>
                <a:lnTo>
                  <a:pt x="187552" y="342029"/>
                </a:lnTo>
                <a:lnTo>
                  <a:pt x="195966" y="3429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"/>
          <p:cNvSpPr/>
          <p:nvPr/>
        </p:nvSpPr>
        <p:spPr>
          <a:xfrm>
            <a:off x="1828800" y="3017520"/>
            <a:ext cx="120015" cy="368618"/>
          </a:xfrm>
          <a:custGeom>
            <a:avLst/>
            <a:gdLst/>
            <a:ahLst/>
            <a:cxnLst/>
            <a:rect l="0" t="0" r="0" b="0"/>
            <a:pathLst>
              <a:path w="120015" h="368618">
                <a:moveTo>
                  <a:pt x="120014" y="0"/>
                </a:moveTo>
                <a:lnTo>
                  <a:pt x="112634" y="0"/>
                </a:lnTo>
                <a:lnTo>
                  <a:pt x="109431" y="2540"/>
                </a:lnTo>
                <a:lnTo>
                  <a:pt x="107244" y="4550"/>
                </a:lnTo>
                <a:lnTo>
                  <a:pt x="105786" y="6844"/>
                </a:lnTo>
                <a:lnTo>
                  <a:pt x="102781" y="14622"/>
                </a:lnTo>
                <a:lnTo>
                  <a:pt x="100906" y="17368"/>
                </a:lnTo>
                <a:lnTo>
                  <a:pt x="98703" y="20151"/>
                </a:lnTo>
                <a:lnTo>
                  <a:pt x="96282" y="23911"/>
                </a:lnTo>
                <a:lnTo>
                  <a:pt x="93715" y="28323"/>
                </a:lnTo>
                <a:lnTo>
                  <a:pt x="91052" y="33170"/>
                </a:lnTo>
                <a:lnTo>
                  <a:pt x="88092" y="41094"/>
                </a:lnTo>
                <a:lnTo>
                  <a:pt x="86777" y="48744"/>
                </a:lnTo>
                <a:lnTo>
                  <a:pt x="86192" y="58494"/>
                </a:lnTo>
                <a:lnTo>
                  <a:pt x="85932" y="66637"/>
                </a:lnTo>
                <a:lnTo>
                  <a:pt x="85863" y="70142"/>
                </a:lnTo>
                <a:lnTo>
                  <a:pt x="83246" y="81656"/>
                </a:lnTo>
                <a:lnTo>
                  <a:pt x="81215" y="88728"/>
                </a:lnTo>
                <a:lnTo>
                  <a:pt x="79860" y="95347"/>
                </a:lnTo>
                <a:lnTo>
                  <a:pt x="78958" y="101664"/>
                </a:lnTo>
                <a:lnTo>
                  <a:pt x="78356" y="107781"/>
                </a:lnTo>
                <a:lnTo>
                  <a:pt x="77002" y="113764"/>
                </a:lnTo>
                <a:lnTo>
                  <a:pt x="75147" y="119657"/>
                </a:lnTo>
                <a:lnTo>
                  <a:pt x="72958" y="125491"/>
                </a:lnTo>
                <a:lnTo>
                  <a:pt x="65326" y="147355"/>
                </a:lnTo>
                <a:lnTo>
                  <a:pt x="63553" y="154434"/>
                </a:lnTo>
                <a:lnTo>
                  <a:pt x="62371" y="161058"/>
                </a:lnTo>
                <a:lnTo>
                  <a:pt x="61583" y="167380"/>
                </a:lnTo>
                <a:lnTo>
                  <a:pt x="60105" y="174451"/>
                </a:lnTo>
                <a:lnTo>
                  <a:pt x="58167" y="182023"/>
                </a:lnTo>
                <a:lnTo>
                  <a:pt x="55923" y="189928"/>
                </a:lnTo>
                <a:lnTo>
                  <a:pt x="53475" y="197104"/>
                </a:lnTo>
                <a:lnTo>
                  <a:pt x="50889" y="203792"/>
                </a:lnTo>
                <a:lnTo>
                  <a:pt x="48213" y="210157"/>
                </a:lnTo>
                <a:lnTo>
                  <a:pt x="45477" y="217257"/>
                </a:lnTo>
                <a:lnTo>
                  <a:pt x="39897" y="232766"/>
                </a:lnTo>
                <a:lnTo>
                  <a:pt x="38028" y="239950"/>
                </a:lnTo>
                <a:lnTo>
                  <a:pt x="36782" y="246644"/>
                </a:lnTo>
                <a:lnTo>
                  <a:pt x="35951" y="253012"/>
                </a:lnTo>
                <a:lnTo>
                  <a:pt x="34444" y="260114"/>
                </a:lnTo>
                <a:lnTo>
                  <a:pt x="32488" y="267707"/>
                </a:lnTo>
                <a:lnTo>
                  <a:pt x="30231" y="275626"/>
                </a:lnTo>
                <a:lnTo>
                  <a:pt x="27774" y="282811"/>
                </a:lnTo>
                <a:lnTo>
                  <a:pt x="25183" y="289505"/>
                </a:lnTo>
                <a:lnTo>
                  <a:pt x="22504" y="295873"/>
                </a:lnTo>
                <a:lnTo>
                  <a:pt x="20717" y="302024"/>
                </a:lnTo>
                <a:lnTo>
                  <a:pt x="19526" y="308029"/>
                </a:lnTo>
                <a:lnTo>
                  <a:pt x="18732" y="313937"/>
                </a:lnTo>
                <a:lnTo>
                  <a:pt x="15310" y="323043"/>
                </a:lnTo>
                <a:lnTo>
                  <a:pt x="11567" y="330264"/>
                </a:lnTo>
                <a:lnTo>
                  <a:pt x="8507" y="339685"/>
                </a:lnTo>
                <a:lnTo>
                  <a:pt x="6624" y="342662"/>
                </a:lnTo>
                <a:lnTo>
                  <a:pt x="4416" y="345598"/>
                </a:lnTo>
                <a:lnTo>
                  <a:pt x="1962" y="351401"/>
                </a:lnTo>
                <a:lnTo>
                  <a:pt x="258" y="359859"/>
                </a:lnTo>
                <a:lnTo>
                  <a:pt x="0" y="3686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"/>
          <p:cNvSpPr/>
          <p:nvPr/>
        </p:nvSpPr>
        <p:spPr>
          <a:xfrm>
            <a:off x="2017394" y="3103257"/>
            <a:ext cx="240032" cy="282881"/>
          </a:xfrm>
          <a:custGeom>
            <a:avLst/>
            <a:gdLst/>
            <a:ahLst/>
            <a:cxnLst/>
            <a:rect l="0" t="0" r="0" b="0"/>
            <a:pathLst>
              <a:path w="240032" h="282881">
                <a:moveTo>
                  <a:pt x="0" y="34278"/>
                </a:moveTo>
                <a:lnTo>
                  <a:pt x="4551" y="29727"/>
                </a:lnTo>
                <a:lnTo>
                  <a:pt x="6845" y="28386"/>
                </a:lnTo>
                <a:lnTo>
                  <a:pt x="13670" y="26500"/>
                </a:lnTo>
                <a:lnTo>
                  <a:pt x="15601" y="26058"/>
                </a:lnTo>
                <a:lnTo>
                  <a:pt x="21539" y="23322"/>
                </a:lnTo>
                <a:lnTo>
                  <a:pt x="57408" y="5563"/>
                </a:lnTo>
                <a:lnTo>
                  <a:pt x="63037" y="3705"/>
                </a:lnTo>
                <a:lnTo>
                  <a:pt x="68695" y="2466"/>
                </a:lnTo>
                <a:lnTo>
                  <a:pt x="74372" y="1640"/>
                </a:lnTo>
                <a:lnTo>
                  <a:pt x="80061" y="1089"/>
                </a:lnTo>
                <a:lnTo>
                  <a:pt x="85759" y="722"/>
                </a:lnTo>
                <a:lnTo>
                  <a:pt x="91463" y="477"/>
                </a:lnTo>
                <a:lnTo>
                  <a:pt x="102881" y="205"/>
                </a:lnTo>
                <a:lnTo>
                  <a:pt x="142876" y="0"/>
                </a:lnTo>
                <a:lnTo>
                  <a:pt x="147638" y="948"/>
                </a:lnTo>
                <a:lnTo>
                  <a:pt x="151766" y="2533"/>
                </a:lnTo>
                <a:lnTo>
                  <a:pt x="158892" y="6834"/>
                </a:lnTo>
                <a:lnTo>
                  <a:pt x="165234" y="11920"/>
                </a:lnTo>
                <a:lnTo>
                  <a:pt x="171228" y="17356"/>
                </a:lnTo>
                <a:lnTo>
                  <a:pt x="177067" y="22947"/>
                </a:lnTo>
                <a:lnTo>
                  <a:pt x="182836" y="28607"/>
                </a:lnTo>
                <a:lnTo>
                  <a:pt x="188576" y="36837"/>
                </a:lnTo>
                <a:lnTo>
                  <a:pt x="191440" y="41699"/>
                </a:lnTo>
                <a:lnTo>
                  <a:pt x="194622" y="49641"/>
                </a:lnTo>
                <a:lnTo>
                  <a:pt x="196036" y="57298"/>
                </a:lnTo>
                <a:lnTo>
                  <a:pt x="196414" y="62007"/>
                </a:lnTo>
                <a:lnTo>
                  <a:pt x="196665" y="67052"/>
                </a:lnTo>
                <a:lnTo>
                  <a:pt x="196945" y="77736"/>
                </a:lnTo>
                <a:lnTo>
                  <a:pt x="197019" y="83253"/>
                </a:lnTo>
                <a:lnTo>
                  <a:pt x="196116" y="88835"/>
                </a:lnTo>
                <a:lnTo>
                  <a:pt x="194562" y="94462"/>
                </a:lnTo>
                <a:lnTo>
                  <a:pt x="192573" y="100118"/>
                </a:lnTo>
                <a:lnTo>
                  <a:pt x="190363" y="108942"/>
                </a:lnTo>
                <a:lnTo>
                  <a:pt x="188429" y="116992"/>
                </a:lnTo>
                <a:lnTo>
                  <a:pt x="186579" y="121806"/>
                </a:lnTo>
                <a:lnTo>
                  <a:pt x="184394" y="126920"/>
                </a:lnTo>
                <a:lnTo>
                  <a:pt x="179426" y="137682"/>
                </a:lnTo>
                <a:lnTo>
                  <a:pt x="168475" y="160113"/>
                </a:lnTo>
                <a:lnTo>
                  <a:pt x="162826" y="168945"/>
                </a:lnTo>
                <a:lnTo>
                  <a:pt x="159986" y="172633"/>
                </a:lnTo>
                <a:lnTo>
                  <a:pt x="156187" y="176045"/>
                </a:lnTo>
                <a:lnTo>
                  <a:pt x="151750" y="179272"/>
                </a:lnTo>
                <a:lnTo>
                  <a:pt x="146887" y="182375"/>
                </a:lnTo>
                <a:lnTo>
                  <a:pt x="142692" y="186349"/>
                </a:lnTo>
                <a:lnTo>
                  <a:pt x="138943" y="190904"/>
                </a:lnTo>
                <a:lnTo>
                  <a:pt x="135492" y="195845"/>
                </a:lnTo>
                <a:lnTo>
                  <a:pt x="129116" y="203876"/>
                </a:lnTo>
                <a:lnTo>
                  <a:pt x="126083" y="207351"/>
                </a:lnTo>
                <a:lnTo>
                  <a:pt x="122155" y="210619"/>
                </a:lnTo>
                <a:lnTo>
                  <a:pt x="117632" y="213751"/>
                </a:lnTo>
                <a:lnTo>
                  <a:pt x="112712" y="216792"/>
                </a:lnTo>
                <a:lnTo>
                  <a:pt x="108479" y="219771"/>
                </a:lnTo>
                <a:lnTo>
                  <a:pt x="101236" y="225622"/>
                </a:lnTo>
                <a:lnTo>
                  <a:pt x="94841" y="231397"/>
                </a:lnTo>
                <a:lnTo>
                  <a:pt x="91803" y="234271"/>
                </a:lnTo>
                <a:lnTo>
                  <a:pt x="87872" y="236186"/>
                </a:lnTo>
                <a:lnTo>
                  <a:pt x="83347" y="237463"/>
                </a:lnTo>
                <a:lnTo>
                  <a:pt x="78425" y="238315"/>
                </a:lnTo>
                <a:lnTo>
                  <a:pt x="75143" y="239835"/>
                </a:lnTo>
                <a:lnTo>
                  <a:pt x="72956" y="241801"/>
                </a:lnTo>
                <a:lnTo>
                  <a:pt x="71497" y="244064"/>
                </a:lnTo>
                <a:lnTo>
                  <a:pt x="68620" y="245573"/>
                </a:lnTo>
                <a:lnTo>
                  <a:pt x="64797" y="246578"/>
                </a:lnTo>
                <a:lnTo>
                  <a:pt x="60343" y="247249"/>
                </a:lnTo>
                <a:lnTo>
                  <a:pt x="52854" y="247994"/>
                </a:lnTo>
                <a:lnTo>
                  <a:pt x="49524" y="248193"/>
                </a:lnTo>
                <a:lnTo>
                  <a:pt x="47304" y="247373"/>
                </a:lnTo>
                <a:lnTo>
                  <a:pt x="45823" y="245873"/>
                </a:lnTo>
                <a:lnTo>
                  <a:pt x="44837" y="243922"/>
                </a:lnTo>
                <a:lnTo>
                  <a:pt x="43226" y="242620"/>
                </a:lnTo>
                <a:lnTo>
                  <a:pt x="41200" y="241753"/>
                </a:lnTo>
                <a:lnTo>
                  <a:pt x="38897" y="241174"/>
                </a:lnTo>
                <a:lnTo>
                  <a:pt x="37361" y="239836"/>
                </a:lnTo>
                <a:lnTo>
                  <a:pt x="36338" y="237992"/>
                </a:lnTo>
                <a:lnTo>
                  <a:pt x="34695" y="232738"/>
                </a:lnTo>
                <a:lnTo>
                  <a:pt x="34370" y="224857"/>
                </a:lnTo>
                <a:lnTo>
                  <a:pt x="34301" y="211328"/>
                </a:lnTo>
                <a:lnTo>
                  <a:pt x="35250" y="208509"/>
                </a:lnTo>
                <a:lnTo>
                  <a:pt x="38844" y="202836"/>
                </a:lnTo>
                <a:lnTo>
                  <a:pt x="46223" y="194287"/>
                </a:lnTo>
                <a:lnTo>
                  <a:pt x="49866" y="192386"/>
                </a:lnTo>
                <a:lnTo>
                  <a:pt x="54199" y="191118"/>
                </a:lnTo>
                <a:lnTo>
                  <a:pt x="58993" y="190273"/>
                </a:lnTo>
                <a:lnTo>
                  <a:pt x="64094" y="188757"/>
                </a:lnTo>
                <a:lnTo>
                  <a:pt x="69399" y="186794"/>
                </a:lnTo>
                <a:lnTo>
                  <a:pt x="74841" y="184533"/>
                </a:lnTo>
                <a:lnTo>
                  <a:pt x="80374" y="183025"/>
                </a:lnTo>
                <a:lnTo>
                  <a:pt x="85968" y="182020"/>
                </a:lnTo>
                <a:lnTo>
                  <a:pt x="91602" y="181350"/>
                </a:lnTo>
                <a:lnTo>
                  <a:pt x="96311" y="180903"/>
                </a:lnTo>
                <a:lnTo>
                  <a:pt x="100402" y="180606"/>
                </a:lnTo>
                <a:lnTo>
                  <a:pt x="104082" y="180407"/>
                </a:lnTo>
                <a:lnTo>
                  <a:pt x="113252" y="180187"/>
                </a:lnTo>
                <a:lnTo>
                  <a:pt x="118364" y="180128"/>
                </a:lnTo>
                <a:lnTo>
                  <a:pt x="123677" y="181041"/>
                </a:lnTo>
                <a:lnTo>
                  <a:pt x="129124" y="182602"/>
                </a:lnTo>
                <a:lnTo>
                  <a:pt x="134660" y="184596"/>
                </a:lnTo>
                <a:lnTo>
                  <a:pt x="139304" y="186877"/>
                </a:lnTo>
                <a:lnTo>
                  <a:pt x="143352" y="189351"/>
                </a:lnTo>
                <a:lnTo>
                  <a:pt x="147003" y="191952"/>
                </a:lnTo>
                <a:lnTo>
                  <a:pt x="151342" y="195592"/>
                </a:lnTo>
                <a:lnTo>
                  <a:pt x="156140" y="199923"/>
                </a:lnTo>
                <a:lnTo>
                  <a:pt x="161243" y="204715"/>
                </a:lnTo>
                <a:lnTo>
                  <a:pt x="166551" y="208863"/>
                </a:lnTo>
                <a:lnTo>
                  <a:pt x="171994" y="212580"/>
                </a:lnTo>
                <a:lnTo>
                  <a:pt x="177528" y="216011"/>
                </a:lnTo>
                <a:lnTo>
                  <a:pt x="182170" y="220203"/>
                </a:lnTo>
                <a:lnTo>
                  <a:pt x="186217" y="224903"/>
                </a:lnTo>
                <a:lnTo>
                  <a:pt x="189867" y="229941"/>
                </a:lnTo>
                <a:lnTo>
                  <a:pt x="196463" y="238079"/>
                </a:lnTo>
                <a:lnTo>
                  <a:pt x="202570" y="244871"/>
                </a:lnTo>
                <a:lnTo>
                  <a:pt x="208459" y="251065"/>
                </a:lnTo>
                <a:lnTo>
                  <a:pt x="225731" y="268559"/>
                </a:lnTo>
                <a:lnTo>
                  <a:pt x="228592" y="270475"/>
                </a:lnTo>
                <a:lnTo>
                  <a:pt x="234312" y="272604"/>
                </a:lnTo>
                <a:lnTo>
                  <a:pt x="236218" y="274124"/>
                </a:lnTo>
                <a:lnTo>
                  <a:pt x="237489" y="276091"/>
                </a:lnTo>
                <a:lnTo>
                  <a:pt x="240031" y="28288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"/>
          <p:cNvSpPr/>
          <p:nvPr/>
        </p:nvSpPr>
        <p:spPr>
          <a:xfrm>
            <a:off x="2480309" y="3137642"/>
            <a:ext cx="282894" cy="51329"/>
          </a:xfrm>
          <a:custGeom>
            <a:avLst/>
            <a:gdLst/>
            <a:ahLst/>
            <a:cxnLst/>
            <a:rect l="0" t="0" r="0" b="0"/>
            <a:pathLst>
              <a:path w="282894" h="51329">
                <a:moveTo>
                  <a:pt x="0" y="51328"/>
                </a:moveTo>
                <a:lnTo>
                  <a:pt x="7381" y="43947"/>
                </a:lnTo>
                <a:lnTo>
                  <a:pt x="9683" y="42597"/>
                </a:lnTo>
                <a:lnTo>
                  <a:pt x="17322" y="38557"/>
                </a:lnTo>
                <a:lnTo>
                  <a:pt x="21073" y="37099"/>
                </a:lnTo>
                <a:lnTo>
                  <a:pt x="24526" y="36127"/>
                </a:lnTo>
                <a:lnTo>
                  <a:pt x="31856" y="35047"/>
                </a:lnTo>
                <a:lnTo>
                  <a:pt x="36477" y="34759"/>
                </a:lnTo>
                <a:lnTo>
                  <a:pt x="41463" y="34567"/>
                </a:lnTo>
                <a:lnTo>
                  <a:pt x="46692" y="33486"/>
                </a:lnTo>
                <a:lnTo>
                  <a:pt x="52083" y="31813"/>
                </a:lnTo>
                <a:lnTo>
                  <a:pt x="57582" y="29745"/>
                </a:lnTo>
                <a:lnTo>
                  <a:pt x="78974" y="22284"/>
                </a:lnTo>
                <a:lnTo>
                  <a:pt x="86940" y="20536"/>
                </a:lnTo>
                <a:lnTo>
                  <a:pt x="95107" y="19370"/>
                </a:lnTo>
                <a:lnTo>
                  <a:pt x="103410" y="18592"/>
                </a:lnTo>
                <a:lnTo>
                  <a:pt x="111803" y="17122"/>
                </a:lnTo>
                <a:lnTo>
                  <a:pt x="120255" y="15189"/>
                </a:lnTo>
                <a:lnTo>
                  <a:pt x="128748" y="12948"/>
                </a:lnTo>
                <a:lnTo>
                  <a:pt x="136315" y="11453"/>
                </a:lnTo>
                <a:lnTo>
                  <a:pt x="143264" y="10457"/>
                </a:lnTo>
                <a:lnTo>
                  <a:pt x="149802" y="9793"/>
                </a:lnTo>
                <a:lnTo>
                  <a:pt x="157971" y="9351"/>
                </a:lnTo>
                <a:lnTo>
                  <a:pt x="177207" y="8858"/>
                </a:lnTo>
                <a:lnTo>
                  <a:pt x="185766" y="7775"/>
                </a:lnTo>
                <a:lnTo>
                  <a:pt x="193376" y="6100"/>
                </a:lnTo>
                <a:lnTo>
                  <a:pt x="200355" y="4031"/>
                </a:lnTo>
                <a:lnTo>
                  <a:pt x="206913" y="2651"/>
                </a:lnTo>
                <a:lnTo>
                  <a:pt x="213190" y="1732"/>
                </a:lnTo>
                <a:lnTo>
                  <a:pt x="219279" y="1119"/>
                </a:lnTo>
                <a:lnTo>
                  <a:pt x="225244" y="710"/>
                </a:lnTo>
                <a:lnTo>
                  <a:pt x="231125" y="437"/>
                </a:lnTo>
                <a:lnTo>
                  <a:pt x="242740" y="135"/>
                </a:lnTo>
                <a:lnTo>
                  <a:pt x="254252" y="0"/>
                </a:lnTo>
                <a:lnTo>
                  <a:pt x="259989" y="917"/>
                </a:lnTo>
                <a:lnTo>
                  <a:pt x="265719" y="2480"/>
                </a:lnTo>
                <a:lnTo>
                  <a:pt x="282893" y="8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"/>
          <p:cNvSpPr/>
          <p:nvPr/>
        </p:nvSpPr>
        <p:spPr>
          <a:xfrm>
            <a:off x="2591752" y="3223260"/>
            <a:ext cx="222886" cy="34291"/>
          </a:xfrm>
          <a:custGeom>
            <a:avLst/>
            <a:gdLst/>
            <a:ahLst/>
            <a:cxnLst/>
            <a:rect l="0" t="0" r="0" b="0"/>
            <a:pathLst>
              <a:path w="222886" h="34291">
                <a:moveTo>
                  <a:pt x="0" y="34290"/>
                </a:moveTo>
                <a:lnTo>
                  <a:pt x="80165" y="34290"/>
                </a:lnTo>
                <a:lnTo>
                  <a:pt x="85828" y="33337"/>
                </a:lnTo>
                <a:lnTo>
                  <a:pt x="90556" y="31750"/>
                </a:lnTo>
                <a:lnTo>
                  <a:pt x="94661" y="29739"/>
                </a:lnTo>
                <a:lnTo>
                  <a:pt x="99302" y="28398"/>
                </a:lnTo>
                <a:lnTo>
                  <a:pt x="104302" y="27504"/>
                </a:lnTo>
                <a:lnTo>
                  <a:pt x="109539" y="26909"/>
                </a:lnTo>
                <a:lnTo>
                  <a:pt x="114936" y="26511"/>
                </a:lnTo>
                <a:lnTo>
                  <a:pt x="120439" y="26247"/>
                </a:lnTo>
                <a:lnTo>
                  <a:pt x="126013" y="26070"/>
                </a:lnTo>
                <a:lnTo>
                  <a:pt x="131633" y="25000"/>
                </a:lnTo>
                <a:lnTo>
                  <a:pt x="137286" y="23334"/>
                </a:lnTo>
                <a:lnTo>
                  <a:pt x="149598" y="18943"/>
                </a:lnTo>
                <a:lnTo>
                  <a:pt x="164596" y="13816"/>
                </a:lnTo>
                <a:lnTo>
                  <a:pt x="171643" y="12068"/>
                </a:lnTo>
                <a:lnTo>
                  <a:pt x="178246" y="10903"/>
                </a:lnTo>
                <a:lnTo>
                  <a:pt x="184553" y="10126"/>
                </a:lnTo>
                <a:lnTo>
                  <a:pt x="190663" y="8656"/>
                </a:lnTo>
                <a:lnTo>
                  <a:pt x="196641" y="6723"/>
                </a:lnTo>
                <a:lnTo>
                  <a:pt x="202532" y="4482"/>
                </a:lnTo>
                <a:lnTo>
                  <a:pt x="207411" y="2988"/>
                </a:lnTo>
                <a:lnTo>
                  <a:pt x="211617" y="1992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"/>
          <p:cNvSpPr/>
          <p:nvPr/>
        </p:nvSpPr>
        <p:spPr>
          <a:xfrm>
            <a:off x="2986087" y="3043624"/>
            <a:ext cx="289999" cy="282494"/>
          </a:xfrm>
          <a:custGeom>
            <a:avLst/>
            <a:gdLst/>
            <a:ahLst/>
            <a:cxnLst/>
            <a:rect l="0" t="0" r="0" b="0"/>
            <a:pathLst>
              <a:path w="289999" h="282494">
                <a:moveTo>
                  <a:pt x="0" y="33903"/>
                </a:moveTo>
                <a:lnTo>
                  <a:pt x="4551" y="29352"/>
                </a:lnTo>
                <a:lnTo>
                  <a:pt x="6844" y="28011"/>
                </a:lnTo>
                <a:lnTo>
                  <a:pt x="15574" y="25172"/>
                </a:lnTo>
                <a:lnTo>
                  <a:pt x="19908" y="23320"/>
                </a:lnTo>
                <a:lnTo>
                  <a:pt x="24702" y="21133"/>
                </a:lnTo>
                <a:lnTo>
                  <a:pt x="29803" y="19675"/>
                </a:lnTo>
                <a:lnTo>
                  <a:pt x="35109" y="18702"/>
                </a:lnTo>
                <a:lnTo>
                  <a:pt x="40551" y="18054"/>
                </a:lnTo>
                <a:lnTo>
                  <a:pt x="46084" y="16670"/>
                </a:lnTo>
                <a:lnTo>
                  <a:pt x="51677" y="14794"/>
                </a:lnTo>
                <a:lnTo>
                  <a:pt x="57312" y="12591"/>
                </a:lnTo>
                <a:lnTo>
                  <a:pt x="62973" y="11123"/>
                </a:lnTo>
                <a:lnTo>
                  <a:pt x="68652" y="10144"/>
                </a:lnTo>
                <a:lnTo>
                  <a:pt x="74343" y="9491"/>
                </a:lnTo>
                <a:lnTo>
                  <a:pt x="80042" y="8103"/>
                </a:lnTo>
                <a:lnTo>
                  <a:pt x="85746" y="6226"/>
                </a:lnTo>
                <a:lnTo>
                  <a:pt x="91454" y="4022"/>
                </a:lnTo>
                <a:lnTo>
                  <a:pt x="98117" y="2552"/>
                </a:lnTo>
                <a:lnTo>
                  <a:pt x="105416" y="1573"/>
                </a:lnTo>
                <a:lnTo>
                  <a:pt x="113140" y="919"/>
                </a:lnTo>
                <a:lnTo>
                  <a:pt x="120194" y="484"/>
                </a:lnTo>
                <a:lnTo>
                  <a:pt x="133112" y="0"/>
                </a:lnTo>
                <a:lnTo>
                  <a:pt x="139224" y="824"/>
                </a:lnTo>
                <a:lnTo>
                  <a:pt x="145204" y="2325"/>
                </a:lnTo>
                <a:lnTo>
                  <a:pt x="151095" y="4279"/>
                </a:lnTo>
                <a:lnTo>
                  <a:pt x="155975" y="5581"/>
                </a:lnTo>
                <a:lnTo>
                  <a:pt x="163937" y="7028"/>
                </a:lnTo>
                <a:lnTo>
                  <a:pt x="167394" y="9319"/>
                </a:lnTo>
                <a:lnTo>
                  <a:pt x="173775" y="16944"/>
                </a:lnTo>
                <a:lnTo>
                  <a:pt x="177246" y="24143"/>
                </a:lnTo>
                <a:lnTo>
                  <a:pt x="178789" y="30518"/>
                </a:lnTo>
                <a:lnTo>
                  <a:pt x="179474" y="36526"/>
                </a:lnTo>
                <a:lnTo>
                  <a:pt x="177239" y="44911"/>
                </a:lnTo>
                <a:lnTo>
                  <a:pt x="175309" y="49815"/>
                </a:lnTo>
                <a:lnTo>
                  <a:pt x="170625" y="57802"/>
                </a:lnTo>
                <a:lnTo>
                  <a:pt x="164416" y="65480"/>
                </a:lnTo>
                <a:lnTo>
                  <a:pt x="160093" y="70194"/>
                </a:lnTo>
                <a:lnTo>
                  <a:pt x="155306" y="75242"/>
                </a:lnTo>
                <a:lnTo>
                  <a:pt x="150210" y="79560"/>
                </a:lnTo>
                <a:lnTo>
                  <a:pt x="144908" y="83391"/>
                </a:lnTo>
                <a:lnTo>
                  <a:pt x="139467" y="86898"/>
                </a:lnTo>
                <a:lnTo>
                  <a:pt x="130883" y="93334"/>
                </a:lnTo>
                <a:lnTo>
                  <a:pt x="123893" y="99369"/>
                </a:lnTo>
                <a:lnTo>
                  <a:pt x="117611" y="105227"/>
                </a:lnTo>
                <a:lnTo>
                  <a:pt x="109104" y="111005"/>
                </a:lnTo>
                <a:lnTo>
                  <a:pt x="104169" y="113879"/>
                </a:lnTo>
                <a:lnTo>
                  <a:pt x="96145" y="117073"/>
                </a:lnTo>
                <a:lnTo>
                  <a:pt x="92671" y="117925"/>
                </a:lnTo>
                <a:lnTo>
                  <a:pt x="90356" y="119445"/>
                </a:lnTo>
                <a:lnTo>
                  <a:pt x="88812" y="121411"/>
                </a:lnTo>
                <a:lnTo>
                  <a:pt x="86335" y="126859"/>
                </a:lnTo>
                <a:lnTo>
                  <a:pt x="86132" y="126354"/>
                </a:lnTo>
                <a:lnTo>
                  <a:pt x="85778" y="120702"/>
                </a:lnTo>
                <a:lnTo>
                  <a:pt x="86713" y="120344"/>
                </a:lnTo>
                <a:lnTo>
                  <a:pt x="90292" y="119946"/>
                </a:lnTo>
                <a:lnTo>
                  <a:pt x="92579" y="118888"/>
                </a:lnTo>
                <a:lnTo>
                  <a:pt x="97661" y="115171"/>
                </a:lnTo>
                <a:lnTo>
                  <a:pt x="101303" y="113800"/>
                </a:lnTo>
                <a:lnTo>
                  <a:pt x="105635" y="112885"/>
                </a:lnTo>
                <a:lnTo>
                  <a:pt x="110429" y="112275"/>
                </a:lnTo>
                <a:lnTo>
                  <a:pt x="115529" y="111869"/>
                </a:lnTo>
                <a:lnTo>
                  <a:pt x="120834" y="111598"/>
                </a:lnTo>
                <a:lnTo>
                  <a:pt x="126276" y="111417"/>
                </a:lnTo>
                <a:lnTo>
                  <a:pt x="158622" y="111103"/>
                </a:lnTo>
                <a:lnTo>
                  <a:pt x="201944" y="111059"/>
                </a:lnTo>
                <a:lnTo>
                  <a:pt x="207971" y="112010"/>
                </a:lnTo>
                <a:lnTo>
                  <a:pt x="213895" y="113597"/>
                </a:lnTo>
                <a:lnTo>
                  <a:pt x="241641" y="122988"/>
                </a:lnTo>
                <a:lnTo>
                  <a:pt x="247772" y="125678"/>
                </a:lnTo>
                <a:lnTo>
                  <a:pt x="252811" y="128424"/>
                </a:lnTo>
                <a:lnTo>
                  <a:pt x="257123" y="131207"/>
                </a:lnTo>
                <a:lnTo>
                  <a:pt x="261903" y="134967"/>
                </a:lnTo>
                <a:lnTo>
                  <a:pt x="266995" y="139379"/>
                </a:lnTo>
                <a:lnTo>
                  <a:pt x="272294" y="144226"/>
                </a:lnTo>
                <a:lnTo>
                  <a:pt x="278182" y="152150"/>
                </a:lnTo>
                <a:lnTo>
                  <a:pt x="281751" y="159800"/>
                </a:lnTo>
                <a:lnTo>
                  <a:pt x="286513" y="169550"/>
                </a:lnTo>
                <a:lnTo>
                  <a:pt x="288164" y="174817"/>
                </a:lnTo>
                <a:lnTo>
                  <a:pt x="289264" y="180233"/>
                </a:lnTo>
                <a:lnTo>
                  <a:pt x="289998" y="185749"/>
                </a:lnTo>
                <a:lnTo>
                  <a:pt x="289534" y="190379"/>
                </a:lnTo>
                <a:lnTo>
                  <a:pt x="288273" y="194418"/>
                </a:lnTo>
                <a:lnTo>
                  <a:pt x="279405" y="212295"/>
                </a:lnTo>
                <a:lnTo>
                  <a:pt x="275805" y="217601"/>
                </a:lnTo>
                <a:lnTo>
                  <a:pt x="271500" y="223043"/>
                </a:lnTo>
                <a:lnTo>
                  <a:pt x="266725" y="228576"/>
                </a:lnTo>
                <a:lnTo>
                  <a:pt x="261637" y="233218"/>
                </a:lnTo>
                <a:lnTo>
                  <a:pt x="256339" y="237264"/>
                </a:lnTo>
                <a:lnTo>
                  <a:pt x="250903" y="240915"/>
                </a:lnTo>
                <a:lnTo>
                  <a:pt x="242322" y="247511"/>
                </a:lnTo>
                <a:lnTo>
                  <a:pt x="234381" y="253617"/>
                </a:lnTo>
                <a:lnTo>
                  <a:pt x="229597" y="256579"/>
                </a:lnTo>
                <a:lnTo>
                  <a:pt x="224502" y="259506"/>
                </a:lnTo>
                <a:lnTo>
                  <a:pt x="213761" y="265299"/>
                </a:lnTo>
                <a:lnTo>
                  <a:pt x="191344" y="276778"/>
                </a:lnTo>
                <a:lnTo>
                  <a:pt x="185665" y="278687"/>
                </a:lnTo>
                <a:lnTo>
                  <a:pt x="179974" y="279960"/>
                </a:lnTo>
                <a:lnTo>
                  <a:pt x="174275" y="280809"/>
                </a:lnTo>
                <a:lnTo>
                  <a:pt x="167618" y="281374"/>
                </a:lnTo>
                <a:lnTo>
                  <a:pt x="160323" y="281751"/>
                </a:lnTo>
                <a:lnTo>
                  <a:pt x="145550" y="282171"/>
                </a:lnTo>
                <a:lnTo>
                  <a:pt x="114711" y="282476"/>
                </a:lnTo>
                <a:lnTo>
                  <a:pt x="104640" y="282493"/>
                </a:lnTo>
                <a:lnTo>
                  <a:pt x="100240" y="281544"/>
                </a:lnTo>
                <a:lnTo>
                  <a:pt x="92811" y="277951"/>
                </a:lnTo>
                <a:lnTo>
                  <a:pt x="87825" y="275124"/>
                </a:lnTo>
                <a:lnTo>
                  <a:pt x="81796" y="269735"/>
                </a:lnTo>
                <a:lnTo>
                  <a:pt x="81201" y="267325"/>
                </a:lnTo>
                <a:lnTo>
                  <a:pt x="81756" y="264765"/>
                </a:lnTo>
                <a:lnTo>
                  <a:pt x="84941" y="258364"/>
                </a:lnTo>
                <a:lnTo>
                  <a:pt x="85622" y="250210"/>
                </a:lnTo>
                <a:lnTo>
                  <a:pt x="85725" y="24821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"/>
          <p:cNvSpPr/>
          <p:nvPr/>
        </p:nvSpPr>
        <p:spPr>
          <a:xfrm>
            <a:off x="3491910" y="3106878"/>
            <a:ext cx="145256" cy="167678"/>
          </a:xfrm>
          <a:custGeom>
            <a:avLst/>
            <a:gdLst/>
            <a:ahLst/>
            <a:cxnLst/>
            <a:rect l="0" t="0" r="0" b="0"/>
            <a:pathLst>
              <a:path w="145256" h="167678">
                <a:moveTo>
                  <a:pt x="85679" y="4939"/>
                </a:moveTo>
                <a:lnTo>
                  <a:pt x="77460" y="4939"/>
                </a:lnTo>
                <a:lnTo>
                  <a:pt x="74724" y="2399"/>
                </a:lnTo>
                <a:lnTo>
                  <a:pt x="72661" y="388"/>
                </a:lnTo>
                <a:lnTo>
                  <a:pt x="70333" y="0"/>
                </a:lnTo>
                <a:lnTo>
                  <a:pt x="67829" y="694"/>
                </a:lnTo>
                <a:lnTo>
                  <a:pt x="65206" y="2109"/>
                </a:lnTo>
                <a:lnTo>
                  <a:pt x="62506" y="3052"/>
                </a:lnTo>
                <a:lnTo>
                  <a:pt x="59753" y="3681"/>
                </a:lnTo>
                <a:lnTo>
                  <a:pt x="56965" y="4101"/>
                </a:lnTo>
                <a:lnTo>
                  <a:pt x="54154" y="4380"/>
                </a:lnTo>
                <a:lnTo>
                  <a:pt x="51328" y="4566"/>
                </a:lnTo>
                <a:lnTo>
                  <a:pt x="48491" y="4690"/>
                </a:lnTo>
                <a:lnTo>
                  <a:pt x="44694" y="5726"/>
                </a:lnTo>
                <a:lnTo>
                  <a:pt x="40259" y="7369"/>
                </a:lnTo>
                <a:lnTo>
                  <a:pt x="35397" y="9416"/>
                </a:lnTo>
                <a:lnTo>
                  <a:pt x="31202" y="11734"/>
                </a:lnTo>
                <a:lnTo>
                  <a:pt x="27454" y="14232"/>
                </a:lnTo>
                <a:lnTo>
                  <a:pt x="24002" y="16849"/>
                </a:lnTo>
                <a:lnTo>
                  <a:pt x="20749" y="19547"/>
                </a:lnTo>
                <a:lnTo>
                  <a:pt x="17627" y="22298"/>
                </a:lnTo>
                <a:lnTo>
                  <a:pt x="11619" y="27894"/>
                </a:lnTo>
                <a:lnTo>
                  <a:pt x="5774" y="33556"/>
                </a:lnTo>
                <a:lnTo>
                  <a:pt x="3834" y="36400"/>
                </a:lnTo>
                <a:lnTo>
                  <a:pt x="2541" y="39248"/>
                </a:lnTo>
                <a:lnTo>
                  <a:pt x="1679" y="42099"/>
                </a:lnTo>
                <a:lnTo>
                  <a:pt x="1104" y="44952"/>
                </a:lnTo>
                <a:lnTo>
                  <a:pt x="721" y="47807"/>
                </a:lnTo>
                <a:lnTo>
                  <a:pt x="106" y="54682"/>
                </a:lnTo>
                <a:lnTo>
                  <a:pt x="22" y="58162"/>
                </a:lnTo>
                <a:lnTo>
                  <a:pt x="0" y="60424"/>
                </a:lnTo>
                <a:lnTo>
                  <a:pt x="937" y="62884"/>
                </a:lnTo>
                <a:lnTo>
                  <a:pt x="2515" y="65476"/>
                </a:lnTo>
                <a:lnTo>
                  <a:pt x="7339" y="71930"/>
                </a:lnTo>
                <a:lnTo>
                  <a:pt x="10539" y="75353"/>
                </a:lnTo>
                <a:lnTo>
                  <a:pt x="12726" y="77599"/>
                </a:lnTo>
                <a:lnTo>
                  <a:pt x="16089" y="79097"/>
                </a:lnTo>
                <a:lnTo>
                  <a:pt x="20236" y="80095"/>
                </a:lnTo>
                <a:lnTo>
                  <a:pt x="24905" y="80760"/>
                </a:lnTo>
                <a:lnTo>
                  <a:pt x="29923" y="81204"/>
                </a:lnTo>
                <a:lnTo>
                  <a:pt x="35174" y="81500"/>
                </a:lnTo>
                <a:lnTo>
                  <a:pt x="45135" y="81829"/>
                </a:lnTo>
                <a:lnTo>
                  <a:pt x="52737" y="81975"/>
                </a:lnTo>
                <a:lnTo>
                  <a:pt x="57051" y="82966"/>
                </a:lnTo>
                <a:lnTo>
                  <a:pt x="61831" y="84580"/>
                </a:lnTo>
                <a:lnTo>
                  <a:pt x="66923" y="86608"/>
                </a:lnTo>
                <a:lnTo>
                  <a:pt x="72223" y="87960"/>
                </a:lnTo>
                <a:lnTo>
                  <a:pt x="77661" y="88861"/>
                </a:lnTo>
                <a:lnTo>
                  <a:pt x="83191" y="89462"/>
                </a:lnTo>
                <a:lnTo>
                  <a:pt x="88783" y="89863"/>
                </a:lnTo>
                <a:lnTo>
                  <a:pt x="94416" y="90130"/>
                </a:lnTo>
                <a:lnTo>
                  <a:pt x="100076" y="90308"/>
                </a:lnTo>
                <a:lnTo>
                  <a:pt x="104802" y="91379"/>
                </a:lnTo>
                <a:lnTo>
                  <a:pt x="108906" y="93046"/>
                </a:lnTo>
                <a:lnTo>
                  <a:pt x="112594" y="95109"/>
                </a:lnTo>
                <a:lnTo>
                  <a:pt x="116957" y="96485"/>
                </a:lnTo>
                <a:lnTo>
                  <a:pt x="121771" y="97402"/>
                </a:lnTo>
                <a:lnTo>
                  <a:pt x="126885" y="98014"/>
                </a:lnTo>
                <a:lnTo>
                  <a:pt x="130295" y="99374"/>
                </a:lnTo>
                <a:lnTo>
                  <a:pt x="132568" y="101233"/>
                </a:lnTo>
                <a:lnTo>
                  <a:pt x="134083" y="103425"/>
                </a:lnTo>
                <a:lnTo>
                  <a:pt x="136047" y="104887"/>
                </a:lnTo>
                <a:lnTo>
                  <a:pt x="138307" y="105860"/>
                </a:lnTo>
                <a:lnTo>
                  <a:pt x="140767" y="106510"/>
                </a:lnTo>
                <a:lnTo>
                  <a:pt x="142407" y="107896"/>
                </a:lnTo>
                <a:lnTo>
                  <a:pt x="143501" y="109772"/>
                </a:lnTo>
                <a:lnTo>
                  <a:pt x="144715" y="114396"/>
                </a:lnTo>
                <a:lnTo>
                  <a:pt x="145255" y="119627"/>
                </a:lnTo>
                <a:lnTo>
                  <a:pt x="144446" y="122355"/>
                </a:lnTo>
                <a:lnTo>
                  <a:pt x="142955" y="125127"/>
                </a:lnTo>
                <a:lnTo>
                  <a:pt x="141008" y="127927"/>
                </a:lnTo>
                <a:lnTo>
                  <a:pt x="138758" y="130746"/>
                </a:lnTo>
                <a:lnTo>
                  <a:pt x="136305" y="133578"/>
                </a:lnTo>
                <a:lnTo>
                  <a:pt x="133718" y="136418"/>
                </a:lnTo>
                <a:lnTo>
                  <a:pt x="128302" y="142114"/>
                </a:lnTo>
                <a:lnTo>
                  <a:pt x="125525" y="144966"/>
                </a:lnTo>
                <a:lnTo>
                  <a:pt x="121768" y="146868"/>
                </a:lnTo>
                <a:lnTo>
                  <a:pt x="117359" y="148136"/>
                </a:lnTo>
                <a:lnTo>
                  <a:pt x="112514" y="148981"/>
                </a:lnTo>
                <a:lnTo>
                  <a:pt x="108331" y="150497"/>
                </a:lnTo>
                <a:lnTo>
                  <a:pt x="104591" y="152461"/>
                </a:lnTo>
                <a:lnTo>
                  <a:pt x="101144" y="154722"/>
                </a:lnTo>
                <a:lnTo>
                  <a:pt x="96942" y="157182"/>
                </a:lnTo>
                <a:lnTo>
                  <a:pt x="92235" y="159774"/>
                </a:lnTo>
                <a:lnTo>
                  <a:pt x="87193" y="162455"/>
                </a:lnTo>
                <a:lnTo>
                  <a:pt x="82878" y="164242"/>
                </a:lnTo>
                <a:lnTo>
                  <a:pt x="79050" y="165433"/>
                </a:lnTo>
                <a:lnTo>
                  <a:pt x="75545" y="166228"/>
                </a:lnTo>
                <a:lnTo>
                  <a:pt x="72256" y="166758"/>
                </a:lnTo>
                <a:lnTo>
                  <a:pt x="69110" y="167110"/>
                </a:lnTo>
                <a:lnTo>
                  <a:pt x="66061" y="167346"/>
                </a:lnTo>
                <a:lnTo>
                  <a:pt x="63075" y="167503"/>
                </a:lnTo>
                <a:lnTo>
                  <a:pt x="57218" y="167677"/>
                </a:lnTo>
                <a:lnTo>
                  <a:pt x="54323" y="166771"/>
                </a:lnTo>
                <a:lnTo>
                  <a:pt x="51440" y="165214"/>
                </a:lnTo>
                <a:lnTo>
                  <a:pt x="44521" y="160424"/>
                </a:lnTo>
                <a:lnTo>
                  <a:pt x="41034" y="157228"/>
                </a:lnTo>
                <a:lnTo>
                  <a:pt x="34186" y="150583"/>
                </a:lnTo>
                <a:lnTo>
                  <a:pt x="26982" y="143405"/>
                </a:lnTo>
                <a:lnTo>
                  <a:pt x="25592" y="142969"/>
                </a:lnTo>
                <a:lnTo>
                  <a:pt x="23714" y="142679"/>
                </a:lnTo>
                <a:lnTo>
                  <a:pt x="17099" y="14209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"/>
          <p:cNvSpPr/>
          <p:nvPr/>
        </p:nvSpPr>
        <p:spPr>
          <a:xfrm>
            <a:off x="3671887" y="3000479"/>
            <a:ext cx="222886" cy="257072"/>
          </a:xfrm>
          <a:custGeom>
            <a:avLst/>
            <a:gdLst/>
            <a:ahLst/>
            <a:cxnLst/>
            <a:rect l="0" t="0" r="0" b="0"/>
            <a:pathLst>
              <a:path w="222886" h="257072">
                <a:moveTo>
                  <a:pt x="0" y="8468"/>
                </a:moveTo>
                <a:lnTo>
                  <a:pt x="7381" y="8468"/>
                </a:lnTo>
                <a:lnTo>
                  <a:pt x="7778" y="7516"/>
                </a:lnTo>
                <a:lnTo>
                  <a:pt x="8219" y="3917"/>
                </a:lnTo>
                <a:lnTo>
                  <a:pt x="9290" y="2577"/>
                </a:lnTo>
                <a:lnTo>
                  <a:pt x="10956" y="1683"/>
                </a:lnTo>
                <a:lnTo>
                  <a:pt x="15922" y="248"/>
                </a:lnTo>
                <a:lnTo>
                  <a:pt x="21333" y="0"/>
                </a:lnTo>
                <a:lnTo>
                  <a:pt x="22795" y="918"/>
                </a:lnTo>
                <a:lnTo>
                  <a:pt x="23769" y="2482"/>
                </a:lnTo>
                <a:lnTo>
                  <a:pt x="24419" y="4477"/>
                </a:lnTo>
                <a:lnTo>
                  <a:pt x="27680" y="9235"/>
                </a:lnTo>
                <a:lnTo>
                  <a:pt x="29883" y="11837"/>
                </a:lnTo>
                <a:lnTo>
                  <a:pt x="31352" y="14524"/>
                </a:lnTo>
                <a:lnTo>
                  <a:pt x="34372" y="23809"/>
                </a:lnTo>
                <a:lnTo>
                  <a:pt x="36250" y="28221"/>
                </a:lnTo>
                <a:lnTo>
                  <a:pt x="38454" y="33066"/>
                </a:lnTo>
                <a:lnTo>
                  <a:pt x="39924" y="38202"/>
                </a:lnTo>
                <a:lnTo>
                  <a:pt x="40903" y="43531"/>
                </a:lnTo>
                <a:lnTo>
                  <a:pt x="41556" y="48988"/>
                </a:lnTo>
                <a:lnTo>
                  <a:pt x="42944" y="53579"/>
                </a:lnTo>
                <a:lnTo>
                  <a:pt x="47026" y="61220"/>
                </a:lnTo>
                <a:lnTo>
                  <a:pt x="48496" y="65543"/>
                </a:lnTo>
                <a:lnTo>
                  <a:pt x="49476" y="70331"/>
                </a:lnTo>
                <a:lnTo>
                  <a:pt x="50128" y="75427"/>
                </a:lnTo>
                <a:lnTo>
                  <a:pt x="51517" y="80730"/>
                </a:lnTo>
                <a:lnTo>
                  <a:pt x="53394" y="86170"/>
                </a:lnTo>
                <a:lnTo>
                  <a:pt x="55599" y="91702"/>
                </a:lnTo>
                <a:lnTo>
                  <a:pt x="57069" y="97295"/>
                </a:lnTo>
                <a:lnTo>
                  <a:pt x="58048" y="102929"/>
                </a:lnTo>
                <a:lnTo>
                  <a:pt x="58701" y="108589"/>
                </a:lnTo>
                <a:lnTo>
                  <a:pt x="59137" y="114268"/>
                </a:lnTo>
                <a:lnTo>
                  <a:pt x="59427" y="119959"/>
                </a:lnTo>
                <a:lnTo>
                  <a:pt x="59621" y="125658"/>
                </a:lnTo>
                <a:lnTo>
                  <a:pt x="60702" y="132315"/>
                </a:lnTo>
                <a:lnTo>
                  <a:pt x="62376" y="139610"/>
                </a:lnTo>
                <a:lnTo>
                  <a:pt x="64444" y="147331"/>
                </a:lnTo>
                <a:lnTo>
                  <a:pt x="65823" y="154383"/>
                </a:lnTo>
                <a:lnTo>
                  <a:pt x="66742" y="160990"/>
                </a:lnTo>
                <a:lnTo>
                  <a:pt x="67354" y="167299"/>
                </a:lnTo>
                <a:lnTo>
                  <a:pt x="67763" y="172458"/>
                </a:lnTo>
                <a:lnTo>
                  <a:pt x="68035" y="176850"/>
                </a:lnTo>
                <a:lnTo>
                  <a:pt x="68217" y="180730"/>
                </a:lnTo>
                <a:lnTo>
                  <a:pt x="68419" y="190121"/>
                </a:lnTo>
                <a:lnTo>
                  <a:pt x="68580" y="231308"/>
                </a:lnTo>
                <a:lnTo>
                  <a:pt x="68580" y="219417"/>
                </a:lnTo>
                <a:lnTo>
                  <a:pt x="69533" y="216728"/>
                </a:lnTo>
                <a:lnTo>
                  <a:pt x="73131" y="211201"/>
                </a:lnTo>
                <a:lnTo>
                  <a:pt x="75365" y="205569"/>
                </a:lnTo>
                <a:lnTo>
                  <a:pt x="77310" y="198939"/>
                </a:lnTo>
                <a:lnTo>
                  <a:pt x="79163" y="194503"/>
                </a:lnTo>
                <a:lnTo>
                  <a:pt x="81350" y="189642"/>
                </a:lnTo>
                <a:lnTo>
                  <a:pt x="82809" y="184495"/>
                </a:lnTo>
                <a:lnTo>
                  <a:pt x="83781" y="179160"/>
                </a:lnTo>
                <a:lnTo>
                  <a:pt x="84429" y="173697"/>
                </a:lnTo>
                <a:lnTo>
                  <a:pt x="86766" y="169104"/>
                </a:lnTo>
                <a:lnTo>
                  <a:pt x="90229" y="165088"/>
                </a:lnTo>
                <a:lnTo>
                  <a:pt x="94442" y="161459"/>
                </a:lnTo>
                <a:lnTo>
                  <a:pt x="98204" y="158087"/>
                </a:lnTo>
                <a:lnTo>
                  <a:pt x="104923" y="151801"/>
                </a:lnTo>
                <a:lnTo>
                  <a:pt x="118613" y="138355"/>
                </a:lnTo>
                <a:lnTo>
                  <a:pt x="122890" y="135065"/>
                </a:lnTo>
                <a:lnTo>
                  <a:pt x="126695" y="132871"/>
                </a:lnTo>
                <a:lnTo>
                  <a:pt x="133461" y="129481"/>
                </a:lnTo>
                <a:lnTo>
                  <a:pt x="139644" y="124799"/>
                </a:lnTo>
                <a:lnTo>
                  <a:pt x="143578" y="123169"/>
                </a:lnTo>
                <a:lnTo>
                  <a:pt x="148106" y="122083"/>
                </a:lnTo>
                <a:lnTo>
                  <a:pt x="153030" y="121359"/>
                </a:lnTo>
                <a:lnTo>
                  <a:pt x="157265" y="120876"/>
                </a:lnTo>
                <a:lnTo>
                  <a:pt x="161041" y="120554"/>
                </a:lnTo>
                <a:lnTo>
                  <a:pt x="164511" y="120340"/>
                </a:lnTo>
                <a:lnTo>
                  <a:pt x="167777" y="121149"/>
                </a:lnTo>
                <a:lnTo>
                  <a:pt x="173945" y="124589"/>
                </a:lnTo>
                <a:lnTo>
                  <a:pt x="179861" y="126752"/>
                </a:lnTo>
                <a:lnTo>
                  <a:pt x="182773" y="127329"/>
                </a:lnTo>
                <a:lnTo>
                  <a:pt x="188547" y="130510"/>
                </a:lnTo>
                <a:lnTo>
                  <a:pt x="191420" y="132692"/>
                </a:lnTo>
                <a:lnTo>
                  <a:pt x="197153" y="140196"/>
                </a:lnTo>
                <a:lnTo>
                  <a:pt x="200016" y="144864"/>
                </a:lnTo>
                <a:lnTo>
                  <a:pt x="205736" y="152591"/>
                </a:lnTo>
                <a:lnTo>
                  <a:pt x="208595" y="155985"/>
                </a:lnTo>
                <a:lnTo>
                  <a:pt x="210501" y="160153"/>
                </a:lnTo>
                <a:lnTo>
                  <a:pt x="211771" y="164836"/>
                </a:lnTo>
                <a:lnTo>
                  <a:pt x="212618" y="169864"/>
                </a:lnTo>
                <a:lnTo>
                  <a:pt x="213183" y="175120"/>
                </a:lnTo>
                <a:lnTo>
                  <a:pt x="213559" y="180529"/>
                </a:lnTo>
                <a:lnTo>
                  <a:pt x="213978" y="190667"/>
                </a:lnTo>
                <a:lnTo>
                  <a:pt x="214213" y="201730"/>
                </a:lnTo>
                <a:lnTo>
                  <a:pt x="214309" y="232978"/>
                </a:lnTo>
                <a:lnTo>
                  <a:pt x="215262" y="236247"/>
                </a:lnTo>
                <a:lnTo>
                  <a:pt x="218862" y="242418"/>
                </a:lnTo>
                <a:lnTo>
                  <a:pt x="221693" y="246697"/>
                </a:lnTo>
                <a:lnTo>
                  <a:pt x="222355" y="250238"/>
                </a:lnTo>
                <a:lnTo>
                  <a:pt x="222885" y="25707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"/>
          <p:cNvSpPr/>
          <p:nvPr/>
        </p:nvSpPr>
        <p:spPr>
          <a:xfrm>
            <a:off x="3997642" y="3128962"/>
            <a:ext cx="116116" cy="111400"/>
          </a:xfrm>
          <a:custGeom>
            <a:avLst/>
            <a:gdLst/>
            <a:ahLst/>
            <a:cxnLst/>
            <a:rect l="0" t="0" r="0" b="0"/>
            <a:pathLst>
              <a:path w="116116" h="111400">
                <a:moveTo>
                  <a:pt x="0" y="0"/>
                </a:moveTo>
                <a:lnTo>
                  <a:pt x="0" y="36912"/>
                </a:lnTo>
                <a:lnTo>
                  <a:pt x="953" y="40801"/>
                </a:lnTo>
                <a:lnTo>
                  <a:pt x="2540" y="45298"/>
                </a:lnTo>
                <a:lnTo>
                  <a:pt x="4551" y="50201"/>
                </a:lnTo>
                <a:lnTo>
                  <a:pt x="5891" y="54422"/>
                </a:lnTo>
                <a:lnTo>
                  <a:pt x="6785" y="58189"/>
                </a:lnTo>
                <a:lnTo>
                  <a:pt x="7381" y="61653"/>
                </a:lnTo>
                <a:lnTo>
                  <a:pt x="7778" y="65867"/>
                </a:lnTo>
                <a:lnTo>
                  <a:pt x="8043" y="70581"/>
                </a:lnTo>
                <a:lnTo>
                  <a:pt x="8219" y="75629"/>
                </a:lnTo>
                <a:lnTo>
                  <a:pt x="9290" y="78995"/>
                </a:lnTo>
                <a:lnTo>
                  <a:pt x="10956" y="81238"/>
                </a:lnTo>
                <a:lnTo>
                  <a:pt x="13019" y="82734"/>
                </a:lnTo>
                <a:lnTo>
                  <a:pt x="14394" y="84683"/>
                </a:lnTo>
                <a:lnTo>
                  <a:pt x="15311" y="86936"/>
                </a:lnTo>
                <a:lnTo>
                  <a:pt x="15922" y="89390"/>
                </a:lnTo>
                <a:lnTo>
                  <a:pt x="17283" y="91978"/>
                </a:lnTo>
                <a:lnTo>
                  <a:pt x="19142" y="94656"/>
                </a:lnTo>
                <a:lnTo>
                  <a:pt x="21334" y="97394"/>
                </a:lnTo>
                <a:lnTo>
                  <a:pt x="22795" y="100172"/>
                </a:lnTo>
                <a:lnTo>
                  <a:pt x="23769" y="102976"/>
                </a:lnTo>
                <a:lnTo>
                  <a:pt x="24419" y="105799"/>
                </a:lnTo>
                <a:lnTo>
                  <a:pt x="26756" y="107680"/>
                </a:lnTo>
                <a:lnTo>
                  <a:pt x="30220" y="108934"/>
                </a:lnTo>
                <a:lnTo>
                  <a:pt x="34434" y="109770"/>
                </a:lnTo>
                <a:lnTo>
                  <a:pt x="38196" y="110328"/>
                </a:lnTo>
                <a:lnTo>
                  <a:pt x="41657" y="110699"/>
                </a:lnTo>
                <a:lnTo>
                  <a:pt x="44916" y="110947"/>
                </a:lnTo>
                <a:lnTo>
                  <a:pt x="48041" y="111112"/>
                </a:lnTo>
                <a:lnTo>
                  <a:pt x="58244" y="111399"/>
                </a:lnTo>
                <a:lnTo>
                  <a:pt x="61764" y="108883"/>
                </a:lnTo>
                <a:lnTo>
                  <a:pt x="64036" y="106879"/>
                </a:lnTo>
                <a:lnTo>
                  <a:pt x="67455" y="104590"/>
                </a:lnTo>
                <a:lnTo>
                  <a:pt x="71640" y="102112"/>
                </a:lnTo>
                <a:lnTo>
                  <a:pt x="76335" y="99507"/>
                </a:lnTo>
                <a:lnTo>
                  <a:pt x="80417" y="97770"/>
                </a:lnTo>
                <a:lnTo>
                  <a:pt x="84092" y="96613"/>
                </a:lnTo>
                <a:lnTo>
                  <a:pt x="87493" y="95841"/>
                </a:lnTo>
                <a:lnTo>
                  <a:pt x="90714" y="93422"/>
                </a:lnTo>
                <a:lnTo>
                  <a:pt x="93814" y="89904"/>
                </a:lnTo>
                <a:lnTo>
                  <a:pt x="96832" y="85653"/>
                </a:lnTo>
                <a:lnTo>
                  <a:pt x="98845" y="81867"/>
                </a:lnTo>
                <a:lnTo>
                  <a:pt x="100186" y="78391"/>
                </a:lnTo>
                <a:lnTo>
                  <a:pt x="101081" y="75120"/>
                </a:lnTo>
                <a:lnTo>
                  <a:pt x="102630" y="71988"/>
                </a:lnTo>
                <a:lnTo>
                  <a:pt x="104615" y="68947"/>
                </a:lnTo>
                <a:lnTo>
                  <a:pt x="106891" y="65967"/>
                </a:lnTo>
                <a:lnTo>
                  <a:pt x="108408" y="62076"/>
                </a:lnTo>
                <a:lnTo>
                  <a:pt x="109420" y="57576"/>
                </a:lnTo>
                <a:lnTo>
                  <a:pt x="110094" y="52672"/>
                </a:lnTo>
                <a:lnTo>
                  <a:pt x="111496" y="48450"/>
                </a:lnTo>
                <a:lnTo>
                  <a:pt x="113383" y="44682"/>
                </a:lnTo>
                <a:lnTo>
                  <a:pt x="115594" y="41218"/>
                </a:lnTo>
                <a:lnTo>
                  <a:pt x="116115" y="37956"/>
                </a:lnTo>
                <a:lnTo>
                  <a:pt x="115510" y="34829"/>
                </a:lnTo>
                <a:lnTo>
                  <a:pt x="114154" y="31792"/>
                </a:lnTo>
                <a:lnTo>
                  <a:pt x="113250" y="28815"/>
                </a:lnTo>
                <a:lnTo>
                  <a:pt x="112648" y="25877"/>
                </a:lnTo>
                <a:lnTo>
                  <a:pt x="112246" y="22967"/>
                </a:lnTo>
                <a:lnTo>
                  <a:pt x="111025" y="20074"/>
                </a:lnTo>
                <a:lnTo>
                  <a:pt x="109260" y="17192"/>
                </a:lnTo>
                <a:lnTo>
                  <a:pt x="107129" y="14319"/>
                </a:lnTo>
                <a:lnTo>
                  <a:pt x="104757" y="12404"/>
                </a:lnTo>
                <a:lnTo>
                  <a:pt x="102223" y="11127"/>
                </a:lnTo>
                <a:lnTo>
                  <a:pt x="99581" y="10275"/>
                </a:lnTo>
                <a:lnTo>
                  <a:pt x="96868" y="8755"/>
                </a:lnTo>
                <a:lnTo>
                  <a:pt x="94106" y="6789"/>
                </a:lnTo>
                <a:lnTo>
                  <a:pt x="91313" y="4526"/>
                </a:lnTo>
                <a:lnTo>
                  <a:pt x="88498" y="3017"/>
                </a:lnTo>
                <a:lnTo>
                  <a:pt x="85668" y="2012"/>
                </a:lnTo>
                <a:lnTo>
                  <a:pt x="82829" y="1341"/>
                </a:lnTo>
                <a:lnTo>
                  <a:pt x="79032" y="894"/>
                </a:lnTo>
                <a:lnTo>
                  <a:pt x="74595" y="596"/>
                </a:lnTo>
                <a:lnTo>
                  <a:pt x="65539" y="265"/>
                </a:lnTo>
                <a:lnTo>
                  <a:pt x="55085" y="78"/>
                </a:lnTo>
                <a:lnTo>
                  <a:pt x="48930" y="35"/>
                </a:lnTo>
                <a:lnTo>
                  <a:pt x="45955" y="976"/>
                </a:lnTo>
                <a:lnTo>
                  <a:pt x="43019" y="2555"/>
                </a:lnTo>
                <a:lnTo>
                  <a:pt x="40109" y="4561"/>
                </a:lnTo>
                <a:lnTo>
                  <a:pt x="37217" y="5898"/>
                </a:lnTo>
                <a:lnTo>
                  <a:pt x="34337" y="6790"/>
                </a:lnTo>
                <a:lnTo>
                  <a:pt x="31464" y="7384"/>
                </a:lnTo>
                <a:lnTo>
                  <a:pt x="28596" y="7780"/>
                </a:lnTo>
                <a:lnTo>
                  <a:pt x="25731" y="8044"/>
                </a:lnTo>
                <a:lnTo>
                  <a:pt x="17145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"/>
          <p:cNvSpPr/>
          <p:nvPr/>
        </p:nvSpPr>
        <p:spPr>
          <a:xfrm>
            <a:off x="4177665" y="3068955"/>
            <a:ext cx="128588" cy="162760"/>
          </a:xfrm>
          <a:custGeom>
            <a:avLst/>
            <a:gdLst/>
            <a:ahLst/>
            <a:cxnLst/>
            <a:rect l="0" t="0" r="0" b="0"/>
            <a:pathLst>
              <a:path w="128588" h="162760">
                <a:moveTo>
                  <a:pt x="0" y="42862"/>
                </a:moveTo>
                <a:lnTo>
                  <a:pt x="4551" y="42862"/>
                </a:lnTo>
                <a:lnTo>
                  <a:pt x="5891" y="43815"/>
                </a:lnTo>
                <a:lnTo>
                  <a:pt x="6785" y="45402"/>
                </a:lnTo>
                <a:lnTo>
                  <a:pt x="7381" y="47413"/>
                </a:lnTo>
                <a:lnTo>
                  <a:pt x="10583" y="52187"/>
                </a:lnTo>
                <a:lnTo>
                  <a:pt x="12770" y="54794"/>
                </a:lnTo>
                <a:lnTo>
                  <a:pt x="14228" y="57484"/>
                </a:lnTo>
                <a:lnTo>
                  <a:pt x="15200" y="60230"/>
                </a:lnTo>
                <a:lnTo>
                  <a:pt x="15848" y="63013"/>
                </a:lnTo>
                <a:lnTo>
                  <a:pt x="17233" y="65821"/>
                </a:lnTo>
                <a:lnTo>
                  <a:pt x="19109" y="68646"/>
                </a:lnTo>
                <a:lnTo>
                  <a:pt x="21312" y="71481"/>
                </a:lnTo>
                <a:lnTo>
                  <a:pt x="23732" y="74324"/>
                </a:lnTo>
                <a:lnTo>
                  <a:pt x="26299" y="77172"/>
                </a:lnTo>
                <a:lnTo>
                  <a:pt x="28963" y="80023"/>
                </a:lnTo>
                <a:lnTo>
                  <a:pt x="30738" y="83828"/>
                </a:lnTo>
                <a:lnTo>
                  <a:pt x="31922" y="88270"/>
                </a:lnTo>
                <a:lnTo>
                  <a:pt x="32711" y="93137"/>
                </a:lnTo>
                <a:lnTo>
                  <a:pt x="33237" y="97334"/>
                </a:lnTo>
                <a:lnTo>
                  <a:pt x="33588" y="101084"/>
                </a:lnTo>
                <a:lnTo>
                  <a:pt x="33822" y="104536"/>
                </a:lnTo>
                <a:lnTo>
                  <a:pt x="33978" y="108744"/>
                </a:lnTo>
                <a:lnTo>
                  <a:pt x="34228" y="126643"/>
                </a:lnTo>
                <a:lnTo>
                  <a:pt x="34249" y="130149"/>
                </a:lnTo>
                <a:lnTo>
                  <a:pt x="35215" y="133438"/>
                </a:lnTo>
                <a:lnTo>
                  <a:pt x="36811" y="136584"/>
                </a:lnTo>
                <a:lnTo>
                  <a:pt x="38828" y="139633"/>
                </a:lnTo>
                <a:lnTo>
                  <a:pt x="40173" y="142619"/>
                </a:lnTo>
                <a:lnTo>
                  <a:pt x="41069" y="145561"/>
                </a:lnTo>
                <a:lnTo>
                  <a:pt x="42508" y="152578"/>
                </a:lnTo>
                <a:lnTo>
                  <a:pt x="42704" y="156077"/>
                </a:lnTo>
                <a:lnTo>
                  <a:pt x="42859" y="162759"/>
                </a:lnTo>
                <a:lnTo>
                  <a:pt x="42861" y="158291"/>
                </a:lnTo>
                <a:lnTo>
                  <a:pt x="41909" y="156010"/>
                </a:lnTo>
                <a:lnTo>
                  <a:pt x="38311" y="150935"/>
                </a:lnTo>
                <a:lnTo>
                  <a:pt x="36971" y="148248"/>
                </a:lnTo>
                <a:lnTo>
                  <a:pt x="36077" y="145504"/>
                </a:lnTo>
                <a:lnTo>
                  <a:pt x="35481" y="142723"/>
                </a:lnTo>
                <a:lnTo>
                  <a:pt x="35084" y="139916"/>
                </a:lnTo>
                <a:lnTo>
                  <a:pt x="34819" y="137092"/>
                </a:lnTo>
                <a:lnTo>
                  <a:pt x="34643" y="134257"/>
                </a:lnTo>
                <a:lnTo>
                  <a:pt x="34446" y="126027"/>
                </a:lnTo>
                <a:lnTo>
                  <a:pt x="34394" y="121165"/>
                </a:lnTo>
                <a:lnTo>
                  <a:pt x="35312" y="116019"/>
                </a:lnTo>
                <a:lnTo>
                  <a:pt x="36876" y="110684"/>
                </a:lnTo>
                <a:lnTo>
                  <a:pt x="38871" y="105221"/>
                </a:lnTo>
                <a:lnTo>
                  <a:pt x="40202" y="99675"/>
                </a:lnTo>
                <a:lnTo>
                  <a:pt x="41089" y="94072"/>
                </a:lnTo>
                <a:lnTo>
                  <a:pt x="41680" y="88432"/>
                </a:lnTo>
                <a:lnTo>
                  <a:pt x="42074" y="83720"/>
                </a:lnTo>
                <a:lnTo>
                  <a:pt x="42337" y="79626"/>
                </a:lnTo>
                <a:lnTo>
                  <a:pt x="42511" y="75944"/>
                </a:lnTo>
                <a:lnTo>
                  <a:pt x="43581" y="71584"/>
                </a:lnTo>
                <a:lnTo>
                  <a:pt x="45246" y="66773"/>
                </a:lnTo>
                <a:lnTo>
                  <a:pt x="47310" y="61660"/>
                </a:lnTo>
                <a:lnTo>
                  <a:pt x="49637" y="56346"/>
                </a:lnTo>
                <a:lnTo>
                  <a:pt x="54763" y="45363"/>
                </a:lnTo>
                <a:lnTo>
                  <a:pt x="57464" y="40719"/>
                </a:lnTo>
                <a:lnTo>
                  <a:pt x="60216" y="36671"/>
                </a:lnTo>
                <a:lnTo>
                  <a:pt x="63004" y="33020"/>
                </a:lnTo>
                <a:lnTo>
                  <a:pt x="65815" y="28681"/>
                </a:lnTo>
                <a:lnTo>
                  <a:pt x="68642" y="23883"/>
                </a:lnTo>
                <a:lnTo>
                  <a:pt x="71478" y="18779"/>
                </a:lnTo>
                <a:lnTo>
                  <a:pt x="74322" y="14424"/>
                </a:lnTo>
                <a:lnTo>
                  <a:pt x="77170" y="10569"/>
                </a:lnTo>
                <a:lnTo>
                  <a:pt x="80022" y="7046"/>
                </a:lnTo>
                <a:lnTo>
                  <a:pt x="83828" y="4697"/>
                </a:lnTo>
                <a:lnTo>
                  <a:pt x="88270" y="3131"/>
                </a:lnTo>
                <a:lnTo>
                  <a:pt x="93137" y="2087"/>
                </a:lnTo>
                <a:lnTo>
                  <a:pt x="97333" y="1391"/>
                </a:lnTo>
                <a:lnTo>
                  <a:pt x="101084" y="927"/>
                </a:lnTo>
                <a:lnTo>
                  <a:pt x="104536" y="618"/>
                </a:lnTo>
                <a:lnTo>
                  <a:pt x="107791" y="412"/>
                </a:lnTo>
                <a:lnTo>
                  <a:pt x="113947" y="183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0"/>
          <p:cNvSpPr/>
          <p:nvPr/>
        </p:nvSpPr>
        <p:spPr>
          <a:xfrm>
            <a:off x="4400550" y="3017520"/>
            <a:ext cx="34291" cy="222886"/>
          </a:xfrm>
          <a:custGeom>
            <a:avLst/>
            <a:gdLst/>
            <a:ahLst/>
            <a:cxnLst/>
            <a:rect l="0" t="0" r="0" b="0"/>
            <a:pathLst>
              <a:path w="34291" h="222886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40" y="17740"/>
                </a:lnTo>
                <a:lnTo>
                  <a:pt x="4550" y="20399"/>
                </a:lnTo>
                <a:lnTo>
                  <a:pt x="5891" y="24077"/>
                </a:lnTo>
                <a:lnTo>
                  <a:pt x="6785" y="28434"/>
                </a:lnTo>
                <a:lnTo>
                  <a:pt x="7380" y="33243"/>
                </a:lnTo>
                <a:lnTo>
                  <a:pt x="7778" y="38354"/>
                </a:lnTo>
                <a:lnTo>
                  <a:pt x="8042" y="43667"/>
                </a:lnTo>
                <a:lnTo>
                  <a:pt x="8337" y="54650"/>
                </a:lnTo>
                <a:lnTo>
                  <a:pt x="8563" y="97196"/>
                </a:lnTo>
                <a:lnTo>
                  <a:pt x="9518" y="103850"/>
                </a:lnTo>
                <a:lnTo>
                  <a:pt x="11108" y="110191"/>
                </a:lnTo>
                <a:lnTo>
                  <a:pt x="13120" y="116323"/>
                </a:lnTo>
                <a:lnTo>
                  <a:pt x="14462" y="122316"/>
                </a:lnTo>
                <a:lnTo>
                  <a:pt x="15356" y="128216"/>
                </a:lnTo>
                <a:lnTo>
                  <a:pt x="15952" y="134055"/>
                </a:lnTo>
                <a:lnTo>
                  <a:pt x="16350" y="139852"/>
                </a:lnTo>
                <a:lnTo>
                  <a:pt x="16614" y="145622"/>
                </a:lnTo>
                <a:lnTo>
                  <a:pt x="16909" y="157113"/>
                </a:lnTo>
                <a:lnTo>
                  <a:pt x="17040" y="168570"/>
                </a:lnTo>
                <a:lnTo>
                  <a:pt x="18027" y="174292"/>
                </a:lnTo>
                <a:lnTo>
                  <a:pt x="19638" y="180012"/>
                </a:lnTo>
                <a:lnTo>
                  <a:pt x="21664" y="185731"/>
                </a:lnTo>
                <a:lnTo>
                  <a:pt x="23968" y="190496"/>
                </a:lnTo>
                <a:lnTo>
                  <a:pt x="26456" y="194624"/>
                </a:lnTo>
                <a:lnTo>
                  <a:pt x="29067" y="198329"/>
                </a:lnTo>
                <a:lnTo>
                  <a:pt x="30808" y="201752"/>
                </a:lnTo>
                <a:lnTo>
                  <a:pt x="31968" y="204986"/>
                </a:lnTo>
                <a:lnTo>
                  <a:pt x="32742" y="208095"/>
                </a:lnTo>
                <a:lnTo>
                  <a:pt x="33602" y="214089"/>
                </a:lnTo>
                <a:lnTo>
                  <a:pt x="34290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"/>
          <p:cNvSpPr/>
          <p:nvPr/>
        </p:nvSpPr>
        <p:spPr>
          <a:xfrm>
            <a:off x="4391977" y="3154680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8572"/>
                </a:moveTo>
                <a:lnTo>
                  <a:pt x="100026" y="8572"/>
                </a:lnTo>
                <a:lnTo>
                  <a:pt x="106689" y="7620"/>
                </a:lnTo>
                <a:lnTo>
                  <a:pt x="113989" y="6032"/>
                </a:lnTo>
                <a:lnTo>
                  <a:pt x="121712" y="4021"/>
                </a:lnTo>
                <a:lnTo>
                  <a:pt x="128766" y="2680"/>
                </a:lnTo>
                <a:lnTo>
                  <a:pt x="135374" y="1787"/>
                </a:lnTo>
                <a:lnTo>
                  <a:pt x="141685" y="1191"/>
                </a:lnTo>
                <a:lnTo>
                  <a:pt x="147797" y="794"/>
                </a:lnTo>
                <a:lnTo>
                  <a:pt x="153776" y="529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2"/>
          <p:cNvSpPr/>
          <p:nvPr/>
        </p:nvSpPr>
        <p:spPr>
          <a:xfrm>
            <a:off x="3757612" y="3291840"/>
            <a:ext cx="231459" cy="195817"/>
          </a:xfrm>
          <a:custGeom>
            <a:avLst/>
            <a:gdLst/>
            <a:ahLst/>
            <a:cxnLst/>
            <a:rect l="0" t="0" r="0" b="0"/>
            <a:pathLst>
              <a:path w="231459" h="195817">
                <a:moveTo>
                  <a:pt x="0" y="0"/>
                </a:moveTo>
                <a:lnTo>
                  <a:pt x="0" y="100047"/>
                </a:lnTo>
                <a:lnTo>
                  <a:pt x="953" y="105751"/>
                </a:lnTo>
                <a:lnTo>
                  <a:pt x="2540" y="111458"/>
                </a:lnTo>
                <a:lnTo>
                  <a:pt x="4551" y="117167"/>
                </a:lnTo>
                <a:lnTo>
                  <a:pt x="5892" y="122879"/>
                </a:lnTo>
                <a:lnTo>
                  <a:pt x="6785" y="128592"/>
                </a:lnTo>
                <a:lnTo>
                  <a:pt x="7381" y="134305"/>
                </a:lnTo>
                <a:lnTo>
                  <a:pt x="7778" y="139067"/>
                </a:lnTo>
                <a:lnTo>
                  <a:pt x="8043" y="143193"/>
                </a:lnTo>
                <a:lnTo>
                  <a:pt x="8219" y="146897"/>
                </a:lnTo>
                <a:lnTo>
                  <a:pt x="10242" y="151271"/>
                </a:lnTo>
                <a:lnTo>
                  <a:pt x="13495" y="156092"/>
                </a:lnTo>
                <a:lnTo>
                  <a:pt x="17569" y="161212"/>
                </a:lnTo>
                <a:lnTo>
                  <a:pt x="21238" y="165577"/>
                </a:lnTo>
                <a:lnTo>
                  <a:pt x="24636" y="169439"/>
                </a:lnTo>
                <a:lnTo>
                  <a:pt x="30952" y="176271"/>
                </a:lnTo>
                <a:lnTo>
                  <a:pt x="36934" y="182483"/>
                </a:lnTo>
                <a:lnTo>
                  <a:pt x="40815" y="184520"/>
                </a:lnTo>
                <a:lnTo>
                  <a:pt x="45307" y="185878"/>
                </a:lnTo>
                <a:lnTo>
                  <a:pt x="50207" y="186784"/>
                </a:lnTo>
                <a:lnTo>
                  <a:pt x="55379" y="188340"/>
                </a:lnTo>
                <a:lnTo>
                  <a:pt x="60732" y="190330"/>
                </a:lnTo>
                <a:lnTo>
                  <a:pt x="66206" y="192609"/>
                </a:lnTo>
                <a:lnTo>
                  <a:pt x="70807" y="194128"/>
                </a:lnTo>
                <a:lnTo>
                  <a:pt x="74827" y="195141"/>
                </a:lnTo>
                <a:lnTo>
                  <a:pt x="78460" y="195816"/>
                </a:lnTo>
                <a:lnTo>
                  <a:pt x="82786" y="195314"/>
                </a:lnTo>
                <a:lnTo>
                  <a:pt x="87576" y="194027"/>
                </a:lnTo>
                <a:lnTo>
                  <a:pt x="92674" y="192216"/>
                </a:lnTo>
                <a:lnTo>
                  <a:pt x="97978" y="191009"/>
                </a:lnTo>
                <a:lnTo>
                  <a:pt x="103418" y="190204"/>
                </a:lnTo>
                <a:lnTo>
                  <a:pt x="108950" y="189668"/>
                </a:lnTo>
                <a:lnTo>
                  <a:pt x="113592" y="188358"/>
                </a:lnTo>
                <a:lnTo>
                  <a:pt x="117637" y="186532"/>
                </a:lnTo>
                <a:lnTo>
                  <a:pt x="121288" y="184362"/>
                </a:lnTo>
                <a:lnTo>
                  <a:pt x="125626" y="181963"/>
                </a:lnTo>
                <a:lnTo>
                  <a:pt x="135527" y="176757"/>
                </a:lnTo>
                <a:lnTo>
                  <a:pt x="139881" y="174035"/>
                </a:lnTo>
                <a:lnTo>
                  <a:pt x="143736" y="171269"/>
                </a:lnTo>
                <a:lnTo>
                  <a:pt x="147259" y="168472"/>
                </a:lnTo>
                <a:lnTo>
                  <a:pt x="151513" y="165654"/>
                </a:lnTo>
                <a:lnTo>
                  <a:pt x="156253" y="162823"/>
                </a:lnTo>
                <a:lnTo>
                  <a:pt x="161319" y="159984"/>
                </a:lnTo>
                <a:lnTo>
                  <a:pt x="165648" y="156186"/>
                </a:lnTo>
                <a:lnTo>
                  <a:pt x="169487" y="151749"/>
                </a:lnTo>
                <a:lnTo>
                  <a:pt x="172999" y="146886"/>
                </a:lnTo>
                <a:lnTo>
                  <a:pt x="176293" y="142691"/>
                </a:lnTo>
                <a:lnTo>
                  <a:pt x="179441" y="138942"/>
                </a:lnTo>
                <a:lnTo>
                  <a:pt x="182493" y="135491"/>
                </a:lnTo>
                <a:lnTo>
                  <a:pt x="185479" y="131284"/>
                </a:lnTo>
                <a:lnTo>
                  <a:pt x="188423" y="126575"/>
                </a:lnTo>
                <a:lnTo>
                  <a:pt x="191338" y="121531"/>
                </a:lnTo>
                <a:lnTo>
                  <a:pt x="194234" y="117216"/>
                </a:lnTo>
                <a:lnTo>
                  <a:pt x="197117" y="113386"/>
                </a:lnTo>
                <a:lnTo>
                  <a:pt x="199991" y="109881"/>
                </a:lnTo>
                <a:lnTo>
                  <a:pt x="201907" y="105639"/>
                </a:lnTo>
                <a:lnTo>
                  <a:pt x="203185" y="100906"/>
                </a:lnTo>
                <a:lnTo>
                  <a:pt x="204036" y="95845"/>
                </a:lnTo>
                <a:lnTo>
                  <a:pt x="204605" y="91519"/>
                </a:lnTo>
                <a:lnTo>
                  <a:pt x="204983" y="87683"/>
                </a:lnTo>
                <a:lnTo>
                  <a:pt x="205235" y="84172"/>
                </a:lnTo>
                <a:lnTo>
                  <a:pt x="204451" y="80880"/>
                </a:lnTo>
                <a:lnTo>
                  <a:pt x="202976" y="77733"/>
                </a:lnTo>
                <a:lnTo>
                  <a:pt x="198796" y="71695"/>
                </a:lnTo>
                <a:lnTo>
                  <a:pt x="193764" y="65837"/>
                </a:lnTo>
                <a:lnTo>
                  <a:pt x="190126" y="61735"/>
                </a:lnTo>
                <a:lnTo>
                  <a:pt x="188664" y="61159"/>
                </a:lnTo>
                <a:lnTo>
                  <a:pt x="182054" y="60348"/>
                </a:lnTo>
                <a:lnTo>
                  <a:pt x="176798" y="60159"/>
                </a:lnTo>
                <a:lnTo>
                  <a:pt x="163370" y="60011"/>
                </a:lnTo>
                <a:lnTo>
                  <a:pt x="158472" y="64559"/>
                </a:lnTo>
                <a:lnTo>
                  <a:pt x="157083" y="66852"/>
                </a:lnTo>
                <a:lnTo>
                  <a:pt x="154176" y="75582"/>
                </a:lnTo>
                <a:lnTo>
                  <a:pt x="152314" y="79915"/>
                </a:lnTo>
                <a:lnTo>
                  <a:pt x="150120" y="84709"/>
                </a:lnTo>
                <a:lnTo>
                  <a:pt x="148658" y="88858"/>
                </a:lnTo>
                <a:lnTo>
                  <a:pt x="147682" y="92576"/>
                </a:lnTo>
                <a:lnTo>
                  <a:pt x="147032" y="96007"/>
                </a:lnTo>
                <a:lnTo>
                  <a:pt x="146600" y="100200"/>
                </a:lnTo>
                <a:lnTo>
                  <a:pt x="146310" y="104900"/>
                </a:lnTo>
                <a:lnTo>
                  <a:pt x="145990" y="114249"/>
                </a:lnTo>
                <a:lnTo>
                  <a:pt x="145847" y="121580"/>
                </a:lnTo>
                <a:lnTo>
                  <a:pt x="144856" y="125821"/>
                </a:lnTo>
                <a:lnTo>
                  <a:pt x="143244" y="130553"/>
                </a:lnTo>
                <a:lnTo>
                  <a:pt x="141215" y="135613"/>
                </a:lnTo>
                <a:lnTo>
                  <a:pt x="140816" y="139938"/>
                </a:lnTo>
                <a:lnTo>
                  <a:pt x="141503" y="143775"/>
                </a:lnTo>
                <a:lnTo>
                  <a:pt x="142912" y="147284"/>
                </a:lnTo>
                <a:lnTo>
                  <a:pt x="144805" y="150577"/>
                </a:lnTo>
                <a:lnTo>
                  <a:pt x="147019" y="153724"/>
                </a:lnTo>
                <a:lnTo>
                  <a:pt x="149448" y="156775"/>
                </a:lnTo>
                <a:lnTo>
                  <a:pt x="152019" y="158809"/>
                </a:lnTo>
                <a:lnTo>
                  <a:pt x="154686" y="160165"/>
                </a:lnTo>
                <a:lnTo>
                  <a:pt x="157417" y="161069"/>
                </a:lnTo>
                <a:lnTo>
                  <a:pt x="162990" y="164614"/>
                </a:lnTo>
                <a:lnTo>
                  <a:pt x="168643" y="169364"/>
                </a:lnTo>
                <a:lnTo>
                  <a:pt x="174330" y="174650"/>
                </a:lnTo>
                <a:lnTo>
                  <a:pt x="178133" y="176441"/>
                </a:lnTo>
                <a:lnTo>
                  <a:pt x="182573" y="177635"/>
                </a:lnTo>
                <a:lnTo>
                  <a:pt x="187437" y="178430"/>
                </a:lnTo>
                <a:lnTo>
                  <a:pt x="192586" y="178961"/>
                </a:lnTo>
                <a:lnTo>
                  <a:pt x="197923" y="179315"/>
                </a:lnTo>
                <a:lnTo>
                  <a:pt x="207981" y="179708"/>
                </a:lnTo>
                <a:lnTo>
                  <a:pt x="218998" y="179929"/>
                </a:lnTo>
                <a:lnTo>
                  <a:pt x="231458" y="18002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"/>
          <p:cNvSpPr/>
          <p:nvPr/>
        </p:nvSpPr>
        <p:spPr>
          <a:xfrm>
            <a:off x="4031932" y="3334807"/>
            <a:ext cx="213919" cy="350745"/>
          </a:xfrm>
          <a:custGeom>
            <a:avLst/>
            <a:gdLst/>
            <a:ahLst/>
            <a:cxnLst/>
            <a:rect l="0" t="0" r="0" b="0"/>
            <a:pathLst>
              <a:path w="213919" h="350745">
                <a:moveTo>
                  <a:pt x="120015" y="8468"/>
                </a:moveTo>
                <a:lnTo>
                  <a:pt x="111796" y="8468"/>
                </a:lnTo>
                <a:lnTo>
                  <a:pt x="111547" y="3917"/>
                </a:lnTo>
                <a:lnTo>
                  <a:pt x="110560" y="2576"/>
                </a:lnTo>
                <a:lnTo>
                  <a:pt x="108949" y="1682"/>
                </a:lnTo>
                <a:lnTo>
                  <a:pt x="104071" y="248"/>
                </a:lnTo>
                <a:lnTo>
                  <a:pt x="98675" y="0"/>
                </a:lnTo>
                <a:lnTo>
                  <a:pt x="96263" y="918"/>
                </a:lnTo>
                <a:lnTo>
                  <a:pt x="91043" y="4477"/>
                </a:lnTo>
                <a:lnTo>
                  <a:pt x="89271" y="6760"/>
                </a:lnTo>
                <a:lnTo>
                  <a:pt x="88089" y="9234"/>
                </a:lnTo>
                <a:lnTo>
                  <a:pt x="87301" y="11836"/>
                </a:lnTo>
                <a:lnTo>
                  <a:pt x="83885" y="17267"/>
                </a:lnTo>
                <a:lnTo>
                  <a:pt x="81641" y="20049"/>
                </a:lnTo>
                <a:lnTo>
                  <a:pt x="80145" y="23808"/>
                </a:lnTo>
                <a:lnTo>
                  <a:pt x="78482" y="33066"/>
                </a:lnTo>
                <a:lnTo>
                  <a:pt x="75204" y="40990"/>
                </a:lnTo>
                <a:lnTo>
                  <a:pt x="72996" y="44437"/>
                </a:lnTo>
                <a:lnTo>
                  <a:pt x="70543" y="53347"/>
                </a:lnTo>
                <a:lnTo>
                  <a:pt x="69452" y="62704"/>
                </a:lnTo>
                <a:lnTo>
                  <a:pt x="68968" y="70038"/>
                </a:lnTo>
                <a:lnTo>
                  <a:pt x="68752" y="79012"/>
                </a:lnTo>
                <a:lnTo>
                  <a:pt x="68590" y="105236"/>
                </a:lnTo>
                <a:lnTo>
                  <a:pt x="69540" y="107270"/>
                </a:lnTo>
                <a:lnTo>
                  <a:pt x="71124" y="108626"/>
                </a:lnTo>
                <a:lnTo>
                  <a:pt x="73134" y="109530"/>
                </a:lnTo>
                <a:lnTo>
                  <a:pt x="74473" y="111085"/>
                </a:lnTo>
                <a:lnTo>
                  <a:pt x="75367" y="113074"/>
                </a:lnTo>
                <a:lnTo>
                  <a:pt x="75962" y="115353"/>
                </a:lnTo>
                <a:lnTo>
                  <a:pt x="77311" y="116872"/>
                </a:lnTo>
                <a:lnTo>
                  <a:pt x="79163" y="117885"/>
                </a:lnTo>
                <a:lnTo>
                  <a:pt x="83761" y="119010"/>
                </a:lnTo>
                <a:lnTo>
                  <a:pt x="88980" y="119510"/>
                </a:lnTo>
                <a:lnTo>
                  <a:pt x="92722" y="119792"/>
                </a:lnTo>
                <a:lnTo>
                  <a:pt x="96137" y="117317"/>
                </a:lnTo>
                <a:lnTo>
                  <a:pt x="98382" y="115324"/>
                </a:lnTo>
                <a:lnTo>
                  <a:pt x="100830" y="113995"/>
                </a:lnTo>
                <a:lnTo>
                  <a:pt x="106091" y="112519"/>
                </a:lnTo>
                <a:lnTo>
                  <a:pt x="107875" y="111172"/>
                </a:lnTo>
                <a:lnTo>
                  <a:pt x="109064" y="109323"/>
                </a:lnTo>
                <a:lnTo>
                  <a:pt x="109857" y="107137"/>
                </a:lnTo>
                <a:lnTo>
                  <a:pt x="113278" y="102168"/>
                </a:lnTo>
                <a:lnTo>
                  <a:pt x="117973" y="96785"/>
                </a:lnTo>
                <a:lnTo>
                  <a:pt x="123235" y="91217"/>
                </a:lnTo>
                <a:lnTo>
                  <a:pt x="131552" y="82728"/>
                </a:lnTo>
                <a:lnTo>
                  <a:pt x="137208" y="74492"/>
                </a:lnTo>
                <a:lnTo>
                  <a:pt x="141944" y="65434"/>
                </a:lnTo>
                <a:lnTo>
                  <a:pt x="144049" y="58234"/>
                </a:lnTo>
                <a:lnTo>
                  <a:pt x="147524" y="49318"/>
                </a:lnTo>
                <a:lnTo>
                  <a:pt x="152966" y="37174"/>
                </a:lnTo>
                <a:lnTo>
                  <a:pt x="153909" y="30520"/>
                </a:lnTo>
                <a:lnTo>
                  <a:pt x="154226" y="20691"/>
                </a:lnTo>
                <a:lnTo>
                  <a:pt x="154304" y="10318"/>
                </a:lnTo>
                <a:lnTo>
                  <a:pt x="154304" y="9702"/>
                </a:lnTo>
                <a:lnTo>
                  <a:pt x="154305" y="21496"/>
                </a:lnTo>
                <a:lnTo>
                  <a:pt x="155258" y="23820"/>
                </a:lnTo>
                <a:lnTo>
                  <a:pt x="158856" y="28944"/>
                </a:lnTo>
                <a:lnTo>
                  <a:pt x="160197" y="32596"/>
                </a:lnTo>
                <a:lnTo>
                  <a:pt x="161686" y="41734"/>
                </a:lnTo>
                <a:lnTo>
                  <a:pt x="163035" y="45885"/>
                </a:lnTo>
                <a:lnTo>
                  <a:pt x="167075" y="53038"/>
                </a:lnTo>
                <a:lnTo>
                  <a:pt x="172046" y="61932"/>
                </a:lnTo>
                <a:lnTo>
                  <a:pt x="180199" y="77649"/>
                </a:lnTo>
                <a:lnTo>
                  <a:pt x="184863" y="87792"/>
                </a:lnTo>
                <a:lnTo>
                  <a:pt x="186936" y="95475"/>
                </a:lnTo>
                <a:lnTo>
                  <a:pt x="190398" y="104605"/>
                </a:lnTo>
                <a:lnTo>
                  <a:pt x="192655" y="109707"/>
                </a:lnTo>
                <a:lnTo>
                  <a:pt x="195111" y="115966"/>
                </a:lnTo>
                <a:lnTo>
                  <a:pt x="200381" y="130540"/>
                </a:lnTo>
                <a:lnTo>
                  <a:pt x="202168" y="137474"/>
                </a:lnTo>
                <a:lnTo>
                  <a:pt x="203358" y="144001"/>
                </a:lnTo>
                <a:lnTo>
                  <a:pt x="204152" y="150258"/>
                </a:lnTo>
                <a:lnTo>
                  <a:pt x="205634" y="156335"/>
                </a:lnTo>
                <a:lnTo>
                  <a:pt x="207574" y="162291"/>
                </a:lnTo>
                <a:lnTo>
                  <a:pt x="209821" y="168167"/>
                </a:lnTo>
                <a:lnTo>
                  <a:pt x="211317" y="174941"/>
                </a:lnTo>
                <a:lnTo>
                  <a:pt x="212316" y="182315"/>
                </a:lnTo>
                <a:lnTo>
                  <a:pt x="212981" y="190088"/>
                </a:lnTo>
                <a:lnTo>
                  <a:pt x="213425" y="198128"/>
                </a:lnTo>
                <a:lnTo>
                  <a:pt x="213918" y="214681"/>
                </a:lnTo>
                <a:lnTo>
                  <a:pt x="213097" y="222143"/>
                </a:lnTo>
                <a:lnTo>
                  <a:pt x="211598" y="229023"/>
                </a:lnTo>
                <a:lnTo>
                  <a:pt x="207391" y="242700"/>
                </a:lnTo>
                <a:lnTo>
                  <a:pt x="194151" y="283153"/>
                </a:lnTo>
                <a:lnTo>
                  <a:pt x="190394" y="290651"/>
                </a:lnTo>
                <a:lnTo>
                  <a:pt x="185984" y="297555"/>
                </a:lnTo>
                <a:lnTo>
                  <a:pt x="181139" y="304063"/>
                </a:lnTo>
                <a:lnTo>
                  <a:pt x="176004" y="309353"/>
                </a:lnTo>
                <a:lnTo>
                  <a:pt x="170676" y="313833"/>
                </a:lnTo>
                <a:lnTo>
                  <a:pt x="165219" y="317772"/>
                </a:lnTo>
                <a:lnTo>
                  <a:pt x="143887" y="332418"/>
                </a:lnTo>
                <a:lnTo>
                  <a:pt x="136882" y="336829"/>
                </a:lnTo>
                <a:lnTo>
                  <a:pt x="130307" y="340723"/>
                </a:lnTo>
                <a:lnTo>
                  <a:pt x="124019" y="344271"/>
                </a:lnTo>
                <a:lnTo>
                  <a:pt x="117922" y="346636"/>
                </a:lnTo>
                <a:lnTo>
                  <a:pt x="111952" y="348213"/>
                </a:lnTo>
                <a:lnTo>
                  <a:pt x="106067" y="349265"/>
                </a:lnTo>
                <a:lnTo>
                  <a:pt x="100239" y="349966"/>
                </a:lnTo>
                <a:lnTo>
                  <a:pt x="94449" y="350433"/>
                </a:lnTo>
                <a:lnTo>
                  <a:pt x="88683" y="350744"/>
                </a:lnTo>
                <a:lnTo>
                  <a:pt x="83888" y="350000"/>
                </a:lnTo>
                <a:lnTo>
                  <a:pt x="79737" y="348551"/>
                </a:lnTo>
                <a:lnTo>
                  <a:pt x="76018" y="346632"/>
                </a:lnTo>
                <a:lnTo>
                  <a:pt x="71634" y="345353"/>
                </a:lnTo>
                <a:lnTo>
                  <a:pt x="66806" y="344500"/>
                </a:lnTo>
                <a:lnTo>
                  <a:pt x="61682" y="343932"/>
                </a:lnTo>
                <a:lnTo>
                  <a:pt x="57314" y="342601"/>
                </a:lnTo>
                <a:lnTo>
                  <a:pt x="53450" y="340760"/>
                </a:lnTo>
                <a:lnTo>
                  <a:pt x="49920" y="338581"/>
                </a:lnTo>
                <a:lnTo>
                  <a:pt x="43459" y="333620"/>
                </a:lnTo>
                <a:lnTo>
                  <a:pt x="37413" y="328240"/>
                </a:lnTo>
                <a:lnTo>
                  <a:pt x="31550" y="322674"/>
                </a:lnTo>
                <a:lnTo>
                  <a:pt x="22895" y="314185"/>
                </a:lnTo>
                <a:lnTo>
                  <a:pt x="20026" y="312292"/>
                </a:lnTo>
                <a:lnTo>
                  <a:pt x="14298" y="310188"/>
                </a:lnTo>
                <a:lnTo>
                  <a:pt x="12389" y="308675"/>
                </a:lnTo>
                <a:lnTo>
                  <a:pt x="11118" y="306713"/>
                </a:lnTo>
                <a:lnTo>
                  <a:pt x="10269" y="304453"/>
                </a:lnTo>
                <a:lnTo>
                  <a:pt x="8751" y="302946"/>
                </a:lnTo>
                <a:lnTo>
                  <a:pt x="6787" y="301942"/>
                </a:lnTo>
                <a:lnTo>
                  <a:pt x="0" y="2999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"/>
          <p:cNvSpPr/>
          <p:nvPr/>
        </p:nvSpPr>
        <p:spPr>
          <a:xfrm>
            <a:off x="1451609" y="3780513"/>
            <a:ext cx="282392" cy="351035"/>
          </a:xfrm>
          <a:custGeom>
            <a:avLst/>
            <a:gdLst/>
            <a:ahLst/>
            <a:cxnLst/>
            <a:rect l="0" t="0" r="0" b="0"/>
            <a:pathLst>
              <a:path w="282392" h="351035">
                <a:moveTo>
                  <a:pt x="42863" y="85684"/>
                </a:moveTo>
                <a:lnTo>
                  <a:pt x="50244" y="85684"/>
                </a:lnTo>
                <a:lnTo>
                  <a:pt x="50641" y="84732"/>
                </a:lnTo>
                <a:lnTo>
                  <a:pt x="51366" y="76953"/>
                </a:lnTo>
                <a:lnTo>
                  <a:pt x="51405" y="72914"/>
                </a:lnTo>
                <a:lnTo>
                  <a:pt x="52367" y="71456"/>
                </a:lnTo>
                <a:lnTo>
                  <a:pt x="53962" y="70483"/>
                </a:lnTo>
                <a:lnTo>
                  <a:pt x="55977" y="69835"/>
                </a:lnTo>
                <a:lnTo>
                  <a:pt x="57321" y="68451"/>
                </a:lnTo>
                <a:lnTo>
                  <a:pt x="58216" y="66575"/>
                </a:lnTo>
                <a:lnTo>
                  <a:pt x="58814" y="64372"/>
                </a:lnTo>
                <a:lnTo>
                  <a:pt x="62017" y="59385"/>
                </a:lnTo>
                <a:lnTo>
                  <a:pt x="67569" y="53040"/>
                </a:lnTo>
                <a:lnTo>
                  <a:pt x="80451" y="39711"/>
                </a:lnTo>
                <a:lnTo>
                  <a:pt x="87509" y="32549"/>
                </a:lnTo>
                <a:lnTo>
                  <a:pt x="91677" y="29306"/>
                </a:lnTo>
                <a:lnTo>
                  <a:pt x="96361" y="26191"/>
                </a:lnTo>
                <a:lnTo>
                  <a:pt x="101388" y="23162"/>
                </a:lnTo>
                <a:lnTo>
                  <a:pt x="106645" y="21143"/>
                </a:lnTo>
                <a:lnTo>
                  <a:pt x="112054" y="19796"/>
                </a:lnTo>
                <a:lnTo>
                  <a:pt x="117565" y="18899"/>
                </a:lnTo>
                <a:lnTo>
                  <a:pt x="126229" y="15362"/>
                </a:lnTo>
                <a:lnTo>
                  <a:pt x="134207" y="10615"/>
                </a:lnTo>
                <a:lnTo>
                  <a:pt x="144103" y="5330"/>
                </a:lnTo>
                <a:lnTo>
                  <a:pt x="149409" y="3540"/>
                </a:lnTo>
                <a:lnTo>
                  <a:pt x="154851" y="2346"/>
                </a:lnTo>
                <a:lnTo>
                  <a:pt x="160384" y="1551"/>
                </a:lnTo>
                <a:lnTo>
                  <a:pt x="165978" y="1020"/>
                </a:lnTo>
                <a:lnTo>
                  <a:pt x="171612" y="667"/>
                </a:lnTo>
                <a:lnTo>
                  <a:pt x="182000" y="274"/>
                </a:lnTo>
                <a:lnTo>
                  <a:pt x="193203" y="52"/>
                </a:lnTo>
                <a:lnTo>
                  <a:pt x="199533" y="0"/>
                </a:lnTo>
                <a:lnTo>
                  <a:pt x="202555" y="939"/>
                </a:lnTo>
                <a:lnTo>
                  <a:pt x="211358" y="5858"/>
                </a:lnTo>
                <a:lnTo>
                  <a:pt x="217127" y="7344"/>
                </a:lnTo>
                <a:lnTo>
                  <a:pt x="219046" y="8692"/>
                </a:lnTo>
                <a:lnTo>
                  <a:pt x="220326" y="10543"/>
                </a:lnTo>
                <a:lnTo>
                  <a:pt x="221179" y="12731"/>
                </a:lnTo>
                <a:lnTo>
                  <a:pt x="226931" y="20359"/>
                </a:lnTo>
                <a:lnTo>
                  <a:pt x="228440" y="24036"/>
                </a:lnTo>
                <a:lnTo>
                  <a:pt x="230117" y="33203"/>
                </a:lnTo>
                <a:lnTo>
                  <a:pt x="229611" y="37362"/>
                </a:lnTo>
                <a:lnTo>
                  <a:pt x="228322" y="41087"/>
                </a:lnTo>
                <a:lnTo>
                  <a:pt x="224349" y="48718"/>
                </a:lnTo>
                <a:lnTo>
                  <a:pt x="211272" y="74654"/>
                </a:lnTo>
                <a:lnTo>
                  <a:pt x="205659" y="83322"/>
                </a:lnTo>
                <a:lnTo>
                  <a:pt x="197144" y="93557"/>
                </a:lnTo>
                <a:lnTo>
                  <a:pt x="191442" y="100613"/>
                </a:lnTo>
                <a:lnTo>
                  <a:pt x="185733" y="110099"/>
                </a:lnTo>
                <a:lnTo>
                  <a:pt x="177481" y="118125"/>
                </a:lnTo>
                <a:lnTo>
                  <a:pt x="172613" y="121599"/>
                </a:lnTo>
                <a:lnTo>
                  <a:pt x="164665" y="127999"/>
                </a:lnTo>
                <a:lnTo>
                  <a:pt x="157957" y="134018"/>
                </a:lnTo>
                <a:lnTo>
                  <a:pt x="151801" y="139869"/>
                </a:lnTo>
                <a:lnTo>
                  <a:pt x="143350" y="145643"/>
                </a:lnTo>
                <a:lnTo>
                  <a:pt x="138429" y="148517"/>
                </a:lnTo>
                <a:lnTo>
                  <a:pt x="130422" y="151710"/>
                </a:lnTo>
                <a:lnTo>
                  <a:pt x="123688" y="153129"/>
                </a:lnTo>
                <a:lnTo>
                  <a:pt x="117520" y="153760"/>
                </a:lnTo>
                <a:lnTo>
                  <a:pt x="115494" y="154880"/>
                </a:lnTo>
                <a:lnTo>
                  <a:pt x="114144" y="156580"/>
                </a:lnTo>
                <a:lnTo>
                  <a:pt x="113244" y="158665"/>
                </a:lnTo>
                <a:lnTo>
                  <a:pt x="111691" y="159103"/>
                </a:lnTo>
                <a:lnTo>
                  <a:pt x="109703" y="158443"/>
                </a:lnTo>
                <a:lnTo>
                  <a:pt x="107426" y="157050"/>
                </a:lnTo>
                <a:lnTo>
                  <a:pt x="102355" y="155502"/>
                </a:lnTo>
                <a:lnTo>
                  <a:pt x="94770" y="154337"/>
                </a:lnTo>
                <a:lnTo>
                  <a:pt x="94299" y="145723"/>
                </a:lnTo>
                <a:lnTo>
                  <a:pt x="98849" y="141150"/>
                </a:lnTo>
                <a:lnTo>
                  <a:pt x="101142" y="139807"/>
                </a:lnTo>
                <a:lnTo>
                  <a:pt x="108920" y="136963"/>
                </a:lnTo>
                <a:lnTo>
                  <a:pt x="117257" y="131464"/>
                </a:lnTo>
                <a:lnTo>
                  <a:pt x="122917" y="129843"/>
                </a:lnTo>
                <a:lnTo>
                  <a:pt x="131148" y="129123"/>
                </a:lnTo>
                <a:lnTo>
                  <a:pt x="140203" y="128803"/>
                </a:lnTo>
                <a:lnTo>
                  <a:pt x="150656" y="128622"/>
                </a:lnTo>
                <a:lnTo>
                  <a:pt x="181658" y="128550"/>
                </a:lnTo>
                <a:lnTo>
                  <a:pt x="185875" y="129501"/>
                </a:lnTo>
                <a:lnTo>
                  <a:pt x="190592" y="131088"/>
                </a:lnTo>
                <a:lnTo>
                  <a:pt x="195642" y="133098"/>
                </a:lnTo>
                <a:lnTo>
                  <a:pt x="203792" y="135332"/>
                </a:lnTo>
                <a:lnTo>
                  <a:pt x="211542" y="137277"/>
                </a:lnTo>
                <a:lnTo>
                  <a:pt x="216276" y="139129"/>
                </a:lnTo>
                <a:lnTo>
                  <a:pt x="221336" y="141317"/>
                </a:lnTo>
                <a:lnTo>
                  <a:pt x="229500" y="146287"/>
                </a:lnTo>
                <a:lnTo>
                  <a:pt x="236302" y="151672"/>
                </a:lnTo>
                <a:lnTo>
                  <a:pt x="242501" y="157240"/>
                </a:lnTo>
                <a:lnTo>
                  <a:pt x="248431" y="162889"/>
                </a:lnTo>
                <a:lnTo>
                  <a:pt x="254241" y="169528"/>
                </a:lnTo>
                <a:lnTo>
                  <a:pt x="259999" y="178828"/>
                </a:lnTo>
                <a:lnTo>
                  <a:pt x="265733" y="186771"/>
                </a:lnTo>
                <a:lnTo>
                  <a:pt x="271456" y="194430"/>
                </a:lnTo>
                <a:lnTo>
                  <a:pt x="277175" y="204183"/>
                </a:lnTo>
                <a:lnTo>
                  <a:pt x="280352" y="212328"/>
                </a:lnTo>
                <a:lnTo>
                  <a:pt x="281764" y="220075"/>
                </a:lnTo>
                <a:lnTo>
                  <a:pt x="282391" y="229868"/>
                </a:lnTo>
                <a:lnTo>
                  <a:pt x="280130" y="240571"/>
                </a:lnTo>
                <a:lnTo>
                  <a:pt x="275950" y="250725"/>
                </a:lnTo>
                <a:lnTo>
                  <a:pt x="268242" y="262749"/>
                </a:lnTo>
                <a:lnTo>
                  <a:pt x="262729" y="272647"/>
                </a:lnTo>
                <a:lnTo>
                  <a:pt x="257103" y="280856"/>
                </a:lnTo>
                <a:lnTo>
                  <a:pt x="250476" y="288632"/>
                </a:lnTo>
                <a:lnTo>
                  <a:pt x="241180" y="298438"/>
                </a:lnTo>
                <a:lnTo>
                  <a:pt x="236035" y="302768"/>
                </a:lnTo>
                <a:lnTo>
                  <a:pt x="230699" y="306606"/>
                </a:lnTo>
                <a:lnTo>
                  <a:pt x="225237" y="310118"/>
                </a:lnTo>
                <a:lnTo>
                  <a:pt x="219691" y="313412"/>
                </a:lnTo>
                <a:lnTo>
                  <a:pt x="214088" y="316560"/>
                </a:lnTo>
                <a:lnTo>
                  <a:pt x="208448" y="319611"/>
                </a:lnTo>
                <a:lnTo>
                  <a:pt x="201830" y="322598"/>
                </a:lnTo>
                <a:lnTo>
                  <a:pt x="194561" y="325542"/>
                </a:lnTo>
                <a:lnTo>
                  <a:pt x="186858" y="328457"/>
                </a:lnTo>
                <a:lnTo>
                  <a:pt x="180770" y="331353"/>
                </a:lnTo>
                <a:lnTo>
                  <a:pt x="175758" y="334236"/>
                </a:lnTo>
                <a:lnTo>
                  <a:pt x="171465" y="337110"/>
                </a:lnTo>
                <a:lnTo>
                  <a:pt x="165745" y="339027"/>
                </a:lnTo>
                <a:lnTo>
                  <a:pt x="159074" y="340304"/>
                </a:lnTo>
                <a:lnTo>
                  <a:pt x="151770" y="341156"/>
                </a:lnTo>
                <a:lnTo>
                  <a:pt x="144995" y="342676"/>
                </a:lnTo>
                <a:lnTo>
                  <a:pt x="138573" y="344642"/>
                </a:lnTo>
                <a:lnTo>
                  <a:pt x="132387" y="346905"/>
                </a:lnTo>
                <a:lnTo>
                  <a:pt x="127311" y="348414"/>
                </a:lnTo>
                <a:lnTo>
                  <a:pt x="119130" y="350091"/>
                </a:lnTo>
                <a:lnTo>
                  <a:pt x="114663" y="350538"/>
                </a:lnTo>
                <a:lnTo>
                  <a:pt x="109780" y="350835"/>
                </a:lnTo>
                <a:lnTo>
                  <a:pt x="104619" y="351034"/>
                </a:lnTo>
                <a:lnTo>
                  <a:pt x="99274" y="350214"/>
                </a:lnTo>
                <a:lnTo>
                  <a:pt x="93805" y="348715"/>
                </a:lnTo>
                <a:lnTo>
                  <a:pt x="88254" y="346763"/>
                </a:lnTo>
                <a:lnTo>
                  <a:pt x="79547" y="344594"/>
                </a:lnTo>
                <a:lnTo>
                  <a:pt x="75891" y="344016"/>
                </a:lnTo>
                <a:lnTo>
                  <a:pt x="69290" y="340833"/>
                </a:lnTo>
                <a:lnTo>
                  <a:pt x="66196" y="338651"/>
                </a:lnTo>
                <a:lnTo>
                  <a:pt x="57678" y="336226"/>
                </a:lnTo>
                <a:lnTo>
                  <a:pt x="52740" y="335580"/>
                </a:lnTo>
                <a:lnTo>
                  <a:pt x="44713" y="332322"/>
                </a:lnTo>
                <a:lnTo>
                  <a:pt x="37970" y="327699"/>
                </a:lnTo>
                <a:lnTo>
                  <a:pt x="31798" y="322469"/>
                </a:lnTo>
                <a:lnTo>
                  <a:pt x="28819" y="320693"/>
                </a:lnTo>
                <a:lnTo>
                  <a:pt x="20075" y="317241"/>
                </a:lnTo>
                <a:lnTo>
                  <a:pt x="11452" y="310609"/>
                </a:lnTo>
                <a:lnTo>
                  <a:pt x="5725" y="305349"/>
                </a:lnTo>
                <a:lnTo>
                  <a:pt x="3817" y="302612"/>
                </a:lnTo>
                <a:lnTo>
                  <a:pt x="503" y="293086"/>
                </a:lnTo>
                <a:lnTo>
                  <a:pt x="0" y="28285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"/>
          <p:cNvSpPr/>
          <p:nvPr/>
        </p:nvSpPr>
        <p:spPr>
          <a:xfrm>
            <a:off x="1948814" y="3926204"/>
            <a:ext cx="17115" cy="17146"/>
          </a:xfrm>
          <a:custGeom>
            <a:avLst/>
            <a:gdLst/>
            <a:ahLst/>
            <a:cxnLst/>
            <a:rect l="0" t="0" r="0" b="0"/>
            <a:pathLst>
              <a:path w="17115" h="17146">
                <a:moveTo>
                  <a:pt x="0" y="8573"/>
                </a:moveTo>
                <a:lnTo>
                  <a:pt x="0" y="17115"/>
                </a:lnTo>
                <a:lnTo>
                  <a:pt x="8220" y="17145"/>
                </a:lnTo>
                <a:lnTo>
                  <a:pt x="8338" y="16192"/>
                </a:lnTo>
                <a:lnTo>
                  <a:pt x="8416" y="14605"/>
                </a:lnTo>
                <a:lnTo>
                  <a:pt x="8468" y="12595"/>
                </a:lnTo>
                <a:lnTo>
                  <a:pt x="9456" y="11254"/>
                </a:lnTo>
                <a:lnTo>
                  <a:pt x="11066" y="10360"/>
                </a:lnTo>
                <a:lnTo>
                  <a:pt x="15945" y="8926"/>
                </a:lnTo>
                <a:lnTo>
                  <a:pt x="16345" y="7856"/>
                </a:lnTo>
                <a:lnTo>
                  <a:pt x="16612" y="6190"/>
                </a:lnTo>
                <a:lnTo>
                  <a:pt x="17114" y="363"/>
                </a:lnTo>
                <a:lnTo>
                  <a:pt x="16172" y="242"/>
                </a:lnTo>
                <a:lnTo>
                  <a:pt x="14592" y="162"/>
                </a:lnTo>
                <a:lnTo>
                  <a:pt x="8925" y="10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6"/>
          <p:cNvSpPr/>
          <p:nvPr/>
        </p:nvSpPr>
        <p:spPr>
          <a:xfrm>
            <a:off x="2111692" y="3780472"/>
            <a:ext cx="497206" cy="360005"/>
          </a:xfrm>
          <a:custGeom>
            <a:avLst/>
            <a:gdLst/>
            <a:ahLst/>
            <a:cxnLst/>
            <a:rect l="0" t="0" r="0" b="0"/>
            <a:pathLst>
              <a:path w="497206" h="360005">
                <a:moveTo>
                  <a:pt x="0" y="248603"/>
                </a:moveTo>
                <a:lnTo>
                  <a:pt x="7381" y="255983"/>
                </a:lnTo>
                <a:lnTo>
                  <a:pt x="8043" y="259186"/>
                </a:lnTo>
                <a:lnTo>
                  <a:pt x="8220" y="261373"/>
                </a:lnTo>
                <a:lnTo>
                  <a:pt x="9289" y="263784"/>
                </a:lnTo>
                <a:lnTo>
                  <a:pt x="15347" y="271727"/>
                </a:lnTo>
                <a:lnTo>
                  <a:pt x="20473" y="277295"/>
                </a:lnTo>
                <a:lnTo>
                  <a:pt x="22221" y="280114"/>
                </a:lnTo>
                <a:lnTo>
                  <a:pt x="24164" y="285785"/>
                </a:lnTo>
                <a:lnTo>
                  <a:pt x="25634" y="287678"/>
                </a:lnTo>
                <a:lnTo>
                  <a:pt x="27567" y="288941"/>
                </a:lnTo>
                <a:lnTo>
                  <a:pt x="29808" y="289782"/>
                </a:lnTo>
                <a:lnTo>
                  <a:pt x="31302" y="291296"/>
                </a:lnTo>
                <a:lnTo>
                  <a:pt x="32298" y="293257"/>
                </a:lnTo>
                <a:lnTo>
                  <a:pt x="32962" y="295517"/>
                </a:lnTo>
                <a:lnTo>
                  <a:pt x="36240" y="300569"/>
                </a:lnTo>
                <a:lnTo>
                  <a:pt x="46105" y="311572"/>
                </a:lnTo>
                <a:lnTo>
                  <a:pt x="60058" y="325769"/>
                </a:lnTo>
                <a:lnTo>
                  <a:pt x="71447" y="337188"/>
                </a:lnTo>
                <a:lnTo>
                  <a:pt x="74302" y="339092"/>
                </a:lnTo>
                <a:lnTo>
                  <a:pt x="82869" y="342724"/>
                </a:lnTo>
                <a:lnTo>
                  <a:pt x="94298" y="352002"/>
                </a:lnTo>
                <a:lnTo>
                  <a:pt x="101177" y="358456"/>
                </a:lnTo>
                <a:lnTo>
                  <a:pt x="102694" y="358986"/>
                </a:lnTo>
                <a:lnTo>
                  <a:pt x="111045" y="360004"/>
                </a:lnTo>
                <a:lnTo>
                  <a:pt x="115876" y="355482"/>
                </a:lnTo>
                <a:lnTo>
                  <a:pt x="117255" y="353193"/>
                </a:lnTo>
                <a:lnTo>
                  <a:pt x="118788" y="348110"/>
                </a:lnTo>
                <a:lnTo>
                  <a:pt x="119773" y="337085"/>
                </a:lnTo>
                <a:lnTo>
                  <a:pt x="119943" y="327631"/>
                </a:lnTo>
                <a:lnTo>
                  <a:pt x="119983" y="318334"/>
                </a:lnTo>
                <a:lnTo>
                  <a:pt x="117461" y="307852"/>
                </a:lnTo>
                <a:lnTo>
                  <a:pt x="114117" y="296843"/>
                </a:lnTo>
                <a:lnTo>
                  <a:pt x="112631" y="285600"/>
                </a:lnTo>
                <a:lnTo>
                  <a:pt x="112235" y="278983"/>
                </a:lnTo>
                <a:lnTo>
                  <a:pt x="111795" y="264010"/>
                </a:lnTo>
                <a:lnTo>
                  <a:pt x="111489" y="229441"/>
                </a:lnTo>
                <a:lnTo>
                  <a:pt x="111443" y="148624"/>
                </a:lnTo>
                <a:lnTo>
                  <a:pt x="110490" y="142898"/>
                </a:lnTo>
                <a:lnTo>
                  <a:pt x="108903" y="137175"/>
                </a:lnTo>
                <a:lnTo>
                  <a:pt x="106892" y="131455"/>
                </a:lnTo>
                <a:lnTo>
                  <a:pt x="105551" y="125737"/>
                </a:lnTo>
                <a:lnTo>
                  <a:pt x="104657" y="120020"/>
                </a:lnTo>
                <a:lnTo>
                  <a:pt x="104062" y="114303"/>
                </a:lnTo>
                <a:lnTo>
                  <a:pt x="103665" y="107634"/>
                </a:lnTo>
                <a:lnTo>
                  <a:pt x="103223" y="92605"/>
                </a:lnTo>
                <a:lnTo>
                  <a:pt x="102917" y="69863"/>
                </a:lnTo>
                <a:lnTo>
                  <a:pt x="102901" y="66578"/>
                </a:lnTo>
                <a:lnTo>
                  <a:pt x="105424" y="57847"/>
                </a:lnTo>
                <a:lnTo>
                  <a:pt x="108768" y="48570"/>
                </a:lnTo>
                <a:lnTo>
                  <a:pt x="110914" y="37393"/>
                </a:lnTo>
                <a:lnTo>
                  <a:pt x="111090" y="36359"/>
                </a:lnTo>
                <a:lnTo>
                  <a:pt x="113826" y="32670"/>
                </a:lnTo>
                <a:lnTo>
                  <a:pt x="118792" y="27091"/>
                </a:lnTo>
                <a:lnTo>
                  <a:pt x="120152" y="26633"/>
                </a:lnTo>
                <a:lnTo>
                  <a:pt x="131719" y="25899"/>
                </a:lnTo>
                <a:lnTo>
                  <a:pt x="244566" y="25718"/>
                </a:lnTo>
                <a:lnTo>
                  <a:pt x="259191" y="23178"/>
                </a:lnTo>
                <a:lnTo>
                  <a:pt x="267091" y="21167"/>
                </a:lnTo>
                <a:lnTo>
                  <a:pt x="276169" y="19826"/>
                </a:lnTo>
                <a:lnTo>
                  <a:pt x="286030" y="18932"/>
                </a:lnTo>
                <a:lnTo>
                  <a:pt x="305242" y="17939"/>
                </a:lnTo>
                <a:lnTo>
                  <a:pt x="320131" y="17498"/>
                </a:lnTo>
                <a:lnTo>
                  <a:pt x="328673" y="16428"/>
                </a:lnTo>
                <a:lnTo>
                  <a:pt x="338178" y="14762"/>
                </a:lnTo>
                <a:lnTo>
                  <a:pt x="348324" y="12699"/>
                </a:lnTo>
                <a:lnTo>
                  <a:pt x="357946" y="11324"/>
                </a:lnTo>
                <a:lnTo>
                  <a:pt x="367218" y="10407"/>
                </a:lnTo>
                <a:lnTo>
                  <a:pt x="376257" y="9795"/>
                </a:lnTo>
                <a:lnTo>
                  <a:pt x="385141" y="8435"/>
                </a:lnTo>
                <a:lnTo>
                  <a:pt x="393920" y="6576"/>
                </a:lnTo>
                <a:lnTo>
                  <a:pt x="402631" y="4384"/>
                </a:lnTo>
                <a:lnTo>
                  <a:pt x="411296" y="2923"/>
                </a:lnTo>
                <a:lnTo>
                  <a:pt x="419930" y="1949"/>
                </a:lnTo>
                <a:lnTo>
                  <a:pt x="428543" y="1299"/>
                </a:lnTo>
                <a:lnTo>
                  <a:pt x="443194" y="577"/>
                </a:lnTo>
                <a:lnTo>
                  <a:pt x="456055" y="257"/>
                </a:lnTo>
                <a:lnTo>
                  <a:pt x="4972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"/>
          <p:cNvSpPr/>
          <p:nvPr/>
        </p:nvSpPr>
        <p:spPr>
          <a:xfrm>
            <a:off x="2420302" y="3867496"/>
            <a:ext cx="222734" cy="264322"/>
          </a:xfrm>
          <a:custGeom>
            <a:avLst/>
            <a:gdLst/>
            <a:ahLst/>
            <a:cxnLst/>
            <a:rect l="0" t="0" r="0" b="0"/>
            <a:pathLst>
              <a:path w="222734" h="264322">
                <a:moveTo>
                  <a:pt x="0" y="24419"/>
                </a:moveTo>
                <a:lnTo>
                  <a:pt x="4551" y="24419"/>
                </a:lnTo>
                <a:lnTo>
                  <a:pt x="5891" y="23466"/>
                </a:lnTo>
                <a:lnTo>
                  <a:pt x="6785" y="21879"/>
                </a:lnTo>
                <a:lnTo>
                  <a:pt x="7381" y="19868"/>
                </a:lnTo>
                <a:lnTo>
                  <a:pt x="8731" y="18527"/>
                </a:lnTo>
                <a:lnTo>
                  <a:pt x="10583" y="17633"/>
                </a:lnTo>
                <a:lnTo>
                  <a:pt x="15181" y="16640"/>
                </a:lnTo>
                <a:lnTo>
                  <a:pt x="20400" y="16199"/>
                </a:lnTo>
                <a:lnTo>
                  <a:pt x="24077" y="15129"/>
                </a:lnTo>
                <a:lnTo>
                  <a:pt x="28434" y="13463"/>
                </a:lnTo>
                <a:lnTo>
                  <a:pt x="33243" y="11400"/>
                </a:lnTo>
                <a:lnTo>
                  <a:pt x="38355" y="10025"/>
                </a:lnTo>
                <a:lnTo>
                  <a:pt x="43667" y="9108"/>
                </a:lnTo>
                <a:lnTo>
                  <a:pt x="49114" y="8496"/>
                </a:lnTo>
                <a:lnTo>
                  <a:pt x="54650" y="7136"/>
                </a:lnTo>
                <a:lnTo>
                  <a:pt x="60246" y="5277"/>
                </a:lnTo>
                <a:lnTo>
                  <a:pt x="65881" y="3085"/>
                </a:lnTo>
                <a:lnTo>
                  <a:pt x="71543" y="1624"/>
                </a:lnTo>
                <a:lnTo>
                  <a:pt x="77223" y="650"/>
                </a:lnTo>
                <a:lnTo>
                  <a:pt x="82915" y="0"/>
                </a:lnTo>
                <a:lnTo>
                  <a:pt x="88614" y="520"/>
                </a:lnTo>
                <a:lnTo>
                  <a:pt x="94318" y="1818"/>
                </a:lnTo>
                <a:lnTo>
                  <a:pt x="100026" y="3637"/>
                </a:lnTo>
                <a:lnTo>
                  <a:pt x="105737" y="4849"/>
                </a:lnTo>
                <a:lnTo>
                  <a:pt x="111449" y="5657"/>
                </a:lnTo>
                <a:lnTo>
                  <a:pt x="117162" y="6196"/>
                </a:lnTo>
                <a:lnTo>
                  <a:pt x="121923" y="7508"/>
                </a:lnTo>
                <a:lnTo>
                  <a:pt x="126049" y="9335"/>
                </a:lnTo>
                <a:lnTo>
                  <a:pt x="129753" y="11505"/>
                </a:lnTo>
                <a:lnTo>
                  <a:pt x="136408" y="13917"/>
                </a:lnTo>
                <a:lnTo>
                  <a:pt x="139516" y="14560"/>
                </a:lnTo>
                <a:lnTo>
                  <a:pt x="141588" y="16894"/>
                </a:lnTo>
                <a:lnTo>
                  <a:pt x="142970" y="20355"/>
                </a:lnTo>
                <a:lnTo>
                  <a:pt x="144505" y="28327"/>
                </a:lnTo>
                <a:lnTo>
                  <a:pt x="145187" y="35046"/>
                </a:lnTo>
                <a:lnTo>
                  <a:pt x="145490" y="41207"/>
                </a:lnTo>
                <a:lnTo>
                  <a:pt x="145571" y="44183"/>
                </a:lnTo>
                <a:lnTo>
                  <a:pt x="144672" y="48073"/>
                </a:lnTo>
                <a:lnTo>
                  <a:pt x="143120" y="52570"/>
                </a:lnTo>
                <a:lnTo>
                  <a:pt x="141134" y="57474"/>
                </a:lnTo>
                <a:lnTo>
                  <a:pt x="138856" y="62648"/>
                </a:lnTo>
                <a:lnTo>
                  <a:pt x="133786" y="73477"/>
                </a:lnTo>
                <a:lnTo>
                  <a:pt x="130148" y="78079"/>
                </a:lnTo>
                <a:lnTo>
                  <a:pt x="125818" y="82100"/>
                </a:lnTo>
                <a:lnTo>
                  <a:pt x="121026" y="85733"/>
                </a:lnTo>
                <a:lnTo>
                  <a:pt x="116879" y="90060"/>
                </a:lnTo>
                <a:lnTo>
                  <a:pt x="113162" y="94849"/>
                </a:lnTo>
                <a:lnTo>
                  <a:pt x="109731" y="99947"/>
                </a:lnTo>
                <a:lnTo>
                  <a:pt x="106492" y="103346"/>
                </a:lnTo>
                <a:lnTo>
                  <a:pt x="103380" y="105612"/>
                </a:lnTo>
                <a:lnTo>
                  <a:pt x="97381" y="109082"/>
                </a:lnTo>
                <a:lnTo>
                  <a:pt x="91540" y="113799"/>
                </a:lnTo>
                <a:lnTo>
                  <a:pt x="88650" y="115438"/>
                </a:lnTo>
                <a:lnTo>
                  <a:pt x="82897" y="117259"/>
                </a:lnTo>
                <a:lnTo>
                  <a:pt x="77657" y="118588"/>
                </a:lnTo>
                <a:lnTo>
                  <a:pt x="77197" y="111324"/>
                </a:lnTo>
                <a:lnTo>
                  <a:pt x="81716" y="105943"/>
                </a:lnTo>
                <a:lnTo>
                  <a:pt x="84005" y="104485"/>
                </a:lnTo>
                <a:lnTo>
                  <a:pt x="89088" y="102867"/>
                </a:lnTo>
                <a:lnTo>
                  <a:pt x="94522" y="99607"/>
                </a:lnTo>
                <a:lnTo>
                  <a:pt x="97305" y="97404"/>
                </a:lnTo>
                <a:lnTo>
                  <a:pt x="101065" y="95936"/>
                </a:lnTo>
                <a:lnTo>
                  <a:pt x="105477" y="94957"/>
                </a:lnTo>
                <a:lnTo>
                  <a:pt x="110323" y="94304"/>
                </a:lnTo>
                <a:lnTo>
                  <a:pt x="115458" y="92916"/>
                </a:lnTo>
                <a:lnTo>
                  <a:pt x="120787" y="91039"/>
                </a:lnTo>
                <a:lnTo>
                  <a:pt x="126245" y="88834"/>
                </a:lnTo>
                <a:lnTo>
                  <a:pt x="131788" y="87365"/>
                </a:lnTo>
                <a:lnTo>
                  <a:pt x="137389" y="86385"/>
                </a:lnTo>
                <a:lnTo>
                  <a:pt x="143028" y="85732"/>
                </a:lnTo>
                <a:lnTo>
                  <a:pt x="147739" y="85297"/>
                </a:lnTo>
                <a:lnTo>
                  <a:pt x="151833" y="85006"/>
                </a:lnTo>
                <a:lnTo>
                  <a:pt x="155514" y="84813"/>
                </a:lnTo>
                <a:lnTo>
                  <a:pt x="164685" y="84598"/>
                </a:lnTo>
                <a:lnTo>
                  <a:pt x="169798" y="84541"/>
                </a:lnTo>
                <a:lnTo>
                  <a:pt x="175111" y="85455"/>
                </a:lnTo>
                <a:lnTo>
                  <a:pt x="180558" y="87017"/>
                </a:lnTo>
                <a:lnTo>
                  <a:pt x="186094" y="89011"/>
                </a:lnTo>
                <a:lnTo>
                  <a:pt x="190738" y="92245"/>
                </a:lnTo>
                <a:lnTo>
                  <a:pt x="194786" y="96307"/>
                </a:lnTo>
                <a:lnTo>
                  <a:pt x="198438" y="100919"/>
                </a:lnTo>
                <a:lnTo>
                  <a:pt x="205034" y="108584"/>
                </a:lnTo>
                <a:lnTo>
                  <a:pt x="211142" y="116118"/>
                </a:lnTo>
                <a:lnTo>
                  <a:pt x="214103" y="120794"/>
                </a:lnTo>
                <a:lnTo>
                  <a:pt x="217031" y="125816"/>
                </a:lnTo>
                <a:lnTo>
                  <a:pt x="220283" y="133937"/>
                </a:lnTo>
                <a:lnTo>
                  <a:pt x="221729" y="141674"/>
                </a:lnTo>
                <a:lnTo>
                  <a:pt x="222114" y="146403"/>
                </a:lnTo>
                <a:lnTo>
                  <a:pt x="222371" y="151462"/>
                </a:lnTo>
                <a:lnTo>
                  <a:pt x="222657" y="162163"/>
                </a:lnTo>
                <a:lnTo>
                  <a:pt x="222733" y="167683"/>
                </a:lnTo>
                <a:lnTo>
                  <a:pt x="221831" y="173268"/>
                </a:lnTo>
                <a:lnTo>
                  <a:pt x="220277" y="178896"/>
                </a:lnTo>
                <a:lnTo>
                  <a:pt x="218289" y="184554"/>
                </a:lnTo>
                <a:lnTo>
                  <a:pt x="215059" y="189278"/>
                </a:lnTo>
                <a:lnTo>
                  <a:pt x="211000" y="193380"/>
                </a:lnTo>
                <a:lnTo>
                  <a:pt x="206389" y="197067"/>
                </a:lnTo>
                <a:lnTo>
                  <a:pt x="201410" y="201430"/>
                </a:lnTo>
                <a:lnTo>
                  <a:pt x="196186" y="206244"/>
                </a:lnTo>
                <a:lnTo>
                  <a:pt x="182272" y="219580"/>
                </a:lnTo>
                <a:lnTo>
                  <a:pt x="178664" y="223106"/>
                </a:lnTo>
                <a:lnTo>
                  <a:pt x="174355" y="226410"/>
                </a:lnTo>
                <a:lnTo>
                  <a:pt x="169577" y="229564"/>
                </a:lnTo>
                <a:lnTo>
                  <a:pt x="164486" y="232620"/>
                </a:lnTo>
                <a:lnTo>
                  <a:pt x="159187" y="236562"/>
                </a:lnTo>
                <a:lnTo>
                  <a:pt x="153750" y="241095"/>
                </a:lnTo>
                <a:lnTo>
                  <a:pt x="148220" y="246022"/>
                </a:lnTo>
                <a:lnTo>
                  <a:pt x="142628" y="249307"/>
                </a:lnTo>
                <a:lnTo>
                  <a:pt x="136996" y="251497"/>
                </a:lnTo>
                <a:lnTo>
                  <a:pt x="131335" y="252956"/>
                </a:lnTo>
                <a:lnTo>
                  <a:pt x="125657" y="254882"/>
                </a:lnTo>
                <a:lnTo>
                  <a:pt x="119966" y="257118"/>
                </a:lnTo>
                <a:lnTo>
                  <a:pt x="114268" y="259562"/>
                </a:lnTo>
                <a:lnTo>
                  <a:pt x="108563" y="261191"/>
                </a:lnTo>
                <a:lnTo>
                  <a:pt x="102856" y="262277"/>
                </a:lnTo>
                <a:lnTo>
                  <a:pt x="97145" y="263001"/>
                </a:lnTo>
                <a:lnTo>
                  <a:pt x="91434" y="263483"/>
                </a:lnTo>
                <a:lnTo>
                  <a:pt x="85721" y="263805"/>
                </a:lnTo>
                <a:lnTo>
                  <a:pt x="75246" y="264163"/>
                </a:lnTo>
                <a:lnTo>
                  <a:pt x="67415" y="264321"/>
                </a:lnTo>
                <a:lnTo>
                  <a:pt x="63993" y="263411"/>
                </a:lnTo>
                <a:lnTo>
                  <a:pt x="57651" y="259860"/>
                </a:lnTo>
                <a:lnTo>
                  <a:pt x="51658" y="257647"/>
                </a:lnTo>
                <a:lnTo>
                  <a:pt x="48726" y="257056"/>
                </a:lnTo>
                <a:lnTo>
                  <a:pt x="42929" y="253861"/>
                </a:lnTo>
                <a:lnTo>
                  <a:pt x="40049" y="251675"/>
                </a:lnTo>
                <a:lnTo>
                  <a:pt x="34309" y="249246"/>
                </a:lnTo>
                <a:lnTo>
                  <a:pt x="26220" y="247417"/>
                </a:lnTo>
                <a:lnTo>
                  <a:pt x="25941" y="244815"/>
                </a:lnTo>
                <a:lnTo>
                  <a:pt x="25717" y="23873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8"/>
          <p:cNvSpPr/>
          <p:nvPr/>
        </p:nvSpPr>
        <p:spPr>
          <a:xfrm>
            <a:off x="2926079" y="3926236"/>
            <a:ext cx="205741" cy="17115"/>
          </a:xfrm>
          <a:custGeom>
            <a:avLst/>
            <a:gdLst/>
            <a:ahLst/>
            <a:cxnLst/>
            <a:rect l="0" t="0" r="0" b="0"/>
            <a:pathLst>
              <a:path w="205741" h="17115">
                <a:moveTo>
                  <a:pt x="0" y="17114"/>
                </a:moveTo>
                <a:lnTo>
                  <a:pt x="27532" y="17114"/>
                </a:lnTo>
                <a:lnTo>
                  <a:pt x="31690" y="16161"/>
                </a:lnTo>
                <a:lnTo>
                  <a:pt x="36367" y="14574"/>
                </a:lnTo>
                <a:lnTo>
                  <a:pt x="41390" y="12563"/>
                </a:lnTo>
                <a:lnTo>
                  <a:pt x="46644" y="11222"/>
                </a:lnTo>
                <a:lnTo>
                  <a:pt x="52051" y="10329"/>
                </a:lnTo>
                <a:lnTo>
                  <a:pt x="57560" y="9733"/>
                </a:lnTo>
                <a:lnTo>
                  <a:pt x="63139" y="9336"/>
                </a:lnTo>
                <a:lnTo>
                  <a:pt x="68763" y="9071"/>
                </a:lnTo>
                <a:lnTo>
                  <a:pt x="81044" y="8776"/>
                </a:lnTo>
                <a:lnTo>
                  <a:pt x="96028" y="8646"/>
                </a:lnTo>
                <a:lnTo>
                  <a:pt x="103071" y="7658"/>
                </a:lnTo>
                <a:lnTo>
                  <a:pt x="109672" y="6048"/>
                </a:lnTo>
                <a:lnTo>
                  <a:pt x="115977" y="4021"/>
                </a:lnTo>
                <a:lnTo>
                  <a:pt x="122086" y="2671"/>
                </a:lnTo>
                <a:lnTo>
                  <a:pt x="128063" y="1770"/>
                </a:lnTo>
                <a:lnTo>
                  <a:pt x="133953" y="1170"/>
                </a:lnTo>
                <a:lnTo>
                  <a:pt x="140737" y="769"/>
                </a:lnTo>
                <a:lnTo>
                  <a:pt x="155895" y="325"/>
                </a:lnTo>
                <a:lnTo>
                  <a:pt x="189398" y="0"/>
                </a:lnTo>
                <a:lnTo>
                  <a:pt x="192940" y="942"/>
                </a:lnTo>
                <a:lnTo>
                  <a:pt x="196254" y="2523"/>
                </a:lnTo>
                <a:lnTo>
                  <a:pt x="205740" y="854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9"/>
          <p:cNvSpPr/>
          <p:nvPr/>
        </p:nvSpPr>
        <p:spPr>
          <a:xfrm>
            <a:off x="2951797" y="3994785"/>
            <a:ext cx="197168" cy="17145"/>
          </a:xfrm>
          <a:custGeom>
            <a:avLst/>
            <a:gdLst/>
            <a:ahLst/>
            <a:cxnLst/>
            <a:rect l="0" t="0" r="0" b="0"/>
            <a:pathLst>
              <a:path w="197168" h="17145">
                <a:moveTo>
                  <a:pt x="0" y="17144"/>
                </a:moveTo>
                <a:lnTo>
                  <a:pt x="40873" y="17144"/>
                </a:lnTo>
                <a:lnTo>
                  <a:pt x="46298" y="16192"/>
                </a:lnTo>
                <a:lnTo>
                  <a:pt x="51821" y="14605"/>
                </a:lnTo>
                <a:lnTo>
                  <a:pt x="57407" y="12594"/>
                </a:lnTo>
                <a:lnTo>
                  <a:pt x="63036" y="11253"/>
                </a:lnTo>
                <a:lnTo>
                  <a:pt x="68694" y="10360"/>
                </a:lnTo>
                <a:lnTo>
                  <a:pt x="74371" y="9764"/>
                </a:lnTo>
                <a:lnTo>
                  <a:pt x="80061" y="9367"/>
                </a:lnTo>
                <a:lnTo>
                  <a:pt x="85759" y="9102"/>
                </a:lnTo>
                <a:lnTo>
                  <a:pt x="97170" y="8807"/>
                </a:lnTo>
                <a:lnTo>
                  <a:pt x="108592" y="8677"/>
                </a:lnTo>
                <a:lnTo>
                  <a:pt x="115257" y="7690"/>
                </a:lnTo>
                <a:lnTo>
                  <a:pt x="122558" y="6079"/>
                </a:lnTo>
                <a:lnTo>
                  <a:pt x="130283" y="4053"/>
                </a:lnTo>
                <a:lnTo>
                  <a:pt x="137338" y="2702"/>
                </a:lnTo>
                <a:lnTo>
                  <a:pt x="143946" y="1801"/>
                </a:lnTo>
                <a:lnTo>
                  <a:pt x="150257" y="1200"/>
                </a:lnTo>
                <a:lnTo>
                  <a:pt x="156369" y="800"/>
                </a:lnTo>
                <a:lnTo>
                  <a:pt x="162348" y="533"/>
                </a:lnTo>
                <a:lnTo>
                  <a:pt x="174072" y="237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0"/>
          <p:cNvSpPr/>
          <p:nvPr/>
        </p:nvSpPr>
        <p:spPr>
          <a:xfrm>
            <a:off x="3328987" y="3823368"/>
            <a:ext cx="248169" cy="257139"/>
          </a:xfrm>
          <a:custGeom>
            <a:avLst/>
            <a:gdLst/>
            <a:ahLst/>
            <a:cxnLst/>
            <a:rect l="0" t="0" r="0" b="0"/>
            <a:pathLst>
              <a:path w="248169" h="257139">
                <a:moveTo>
                  <a:pt x="0" y="42829"/>
                </a:moveTo>
                <a:lnTo>
                  <a:pt x="0" y="34610"/>
                </a:lnTo>
                <a:lnTo>
                  <a:pt x="6844" y="27482"/>
                </a:lnTo>
                <a:lnTo>
                  <a:pt x="11931" y="22356"/>
                </a:lnTo>
                <a:lnTo>
                  <a:pt x="15575" y="20608"/>
                </a:lnTo>
                <a:lnTo>
                  <a:pt x="19908" y="19443"/>
                </a:lnTo>
                <a:lnTo>
                  <a:pt x="24702" y="18666"/>
                </a:lnTo>
                <a:lnTo>
                  <a:pt x="28851" y="17195"/>
                </a:lnTo>
                <a:lnTo>
                  <a:pt x="36000" y="13021"/>
                </a:lnTo>
                <a:lnTo>
                  <a:pt x="40193" y="11527"/>
                </a:lnTo>
                <a:lnTo>
                  <a:pt x="44893" y="10531"/>
                </a:lnTo>
                <a:lnTo>
                  <a:pt x="49931" y="9867"/>
                </a:lnTo>
                <a:lnTo>
                  <a:pt x="55195" y="8472"/>
                </a:lnTo>
                <a:lnTo>
                  <a:pt x="60609" y="6589"/>
                </a:lnTo>
                <a:lnTo>
                  <a:pt x="66123" y="4382"/>
                </a:lnTo>
                <a:lnTo>
                  <a:pt x="70752" y="2910"/>
                </a:lnTo>
                <a:lnTo>
                  <a:pt x="78436" y="1275"/>
                </a:lnTo>
                <a:lnTo>
                  <a:pt x="82770" y="839"/>
                </a:lnTo>
                <a:lnTo>
                  <a:pt x="87565" y="548"/>
                </a:lnTo>
                <a:lnTo>
                  <a:pt x="97973" y="225"/>
                </a:lnTo>
                <a:lnTo>
                  <a:pt x="125838" y="0"/>
                </a:lnTo>
                <a:lnTo>
                  <a:pt x="130565" y="942"/>
                </a:lnTo>
                <a:lnTo>
                  <a:pt x="134668" y="2522"/>
                </a:lnTo>
                <a:lnTo>
                  <a:pt x="138356" y="4528"/>
                </a:lnTo>
                <a:lnTo>
                  <a:pt x="152648" y="11901"/>
                </a:lnTo>
                <a:lnTo>
                  <a:pt x="157011" y="14591"/>
                </a:lnTo>
                <a:lnTo>
                  <a:pt x="164398" y="20119"/>
                </a:lnTo>
                <a:lnTo>
                  <a:pt x="165796" y="22927"/>
                </a:lnTo>
                <a:lnTo>
                  <a:pt x="165776" y="25750"/>
                </a:lnTo>
                <a:lnTo>
                  <a:pt x="164166" y="31428"/>
                </a:lnTo>
                <a:lnTo>
                  <a:pt x="163450" y="37127"/>
                </a:lnTo>
                <a:lnTo>
                  <a:pt x="162307" y="40933"/>
                </a:lnTo>
                <a:lnTo>
                  <a:pt x="160592" y="45375"/>
                </a:lnTo>
                <a:lnTo>
                  <a:pt x="158497" y="50241"/>
                </a:lnTo>
                <a:lnTo>
                  <a:pt x="153628" y="60729"/>
                </a:lnTo>
                <a:lnTo>
                  <a:pt x="150996" y="66192"/>
                </a:lnTo>
                <a:lnTo>
                  <a:pt x="147337" y="71739"/>
                </a:lnTo>
                <a:lnTo>
                  <a:pt x="142992" y="77343"/>
                </a:lnTo>
                <a:lnTo>
                  <a:pt x="138190" y="82983"/>
                </a:lnTo>
                <a:lnTo>
                  <a:pt x="133084" y="87696"/>
                </a:lnTo>
                <a:lnTo>
                  <a:pt x="127776" y="91790"/>
                </a:lnTo>
                <a:lnTo>
                  <a:pt x="122331" y="95473"/>
                </a:lnTo>
                <a:lnTo>
                  <a:pt x="116797" y="99832"/>
                </a:lnTo>
                <a:lnTo>
                  <a:pt x="111202" y="104644"/>
                </a:lnTo>
                <a:lnTo>
                  <a:pt x="105567" y="109756"/>
                </a:lnTo>
                <a:lnTo>
                  <a:pt x="99906" y="114117"/>
                </a:lnTo>
                <a:lnTo>
                  <a:pt x="94226" y="117977"/>
                </a:lnTo>
                <a:lnTo>
                  <a:pt x="88535" y="121503"/>
                </a:lnTo>
                <a:lnTo>
                  <a:pt x="82836" y="124806"/>
                </a:lnTo>
                <a:lnTo>
                  <a:pt x="71424" y="131016"/>
                </a:lnTo>
                <a:lnTo>
                  <a:pt x="66666" y="133053"/>
                </a:lnTo>
                <a:lnTo>
                  <a:pt x="62542" y="134411"/>
                </a:lnTo>
                <a:lnTo>
                  <a:pt x="51492" y="137113"/>
                </a:lnTo>
                <a:lnTo>
                  <a:pt x="56003" y="137123"/>
                </a:lnTo>
                <a:lnTo>
                  <a:pt x="58290" y="136172"/>
                </a:lnTo>
                <a:lnTo>
                  <a:pt x="63371" y="132575"/>
                </a:lnTo>
                <a:lnTo>
                  <a:pt x="66060" y="131235"/>
                </a:lnTo>
                <a:lnTo>
                  <a:pt x="71587" y="129746"/>
                </a:lnTo>
                <a:lnTo>
                  <a:pt x="75348" y="128396"/>
                </a:lnTo>
                <a:lnTo>
                  <a:pt x="79759" y="126544"/>
                </a:lnTo>
                <a:lnTo>
                  <a:pt x="84605" y="124356"/>
                </a:lnTo>
                <a:lnTo>
                  <a:pt x="89741" y="122898"/>
                </a:lnTo>
                <a:lnTo>
                  <a:pt x="95070" y="121926"/>
                </a:lnTo>
                <a:lnTo>
                  <a:pt x="100528" y="121278"/>
                </a:lnTo>
                <a:lnTo>
                  <a:pt x="106071" y="120846"/>
                </a:lnTo>
                <a:lnTo>
                  <a:pt x="111671" y="120558"/>
                </a:lnTo>
                <a:lnTo>
                  <a:pt x="117310" y="120366"/>
                </a:lnTo>
                <a:lnTo>
                  <a:pt x="145939" y="120057"/>
                </a:lnTo>
                <a:lnTo>
                  <a:pt x="176816" y="119992"/>
                </a:lnTo>
                <a:lnTo>
                  <a:pt x="183600" y="120941"/>
                </a:lnTo>
                <a:lnTo>
                  <a:pt x="190980" y="122526"/>
                </a:lnTo>
                <a:lnTo>
                  <a:pt x="198758" y="124535"/>
                </a:lnTo>
                <a:lnTo>
                  <a:pt x="204895" y="126828"/>
                </a:lnTo>
                <a:lnTo>
                  <a:pt x="209940" y="129308"/>
                </a:lnTo>
                <a:lnTo>
                  <a:pt x="214254" y="131914"/>
                </a:lnTo>
                <a:lnTo>
                  <a:pt x="219036" y="134604"/>
                </a:lnTo>
                <a:lnTo>
                  <a:pt x="229429" y="140133"/>
                </a:lnTo>
                <a:lnTo>
                  <a:pt x="232963" y="142941"/>
                </a:lnTo>
                <a:lnTo>
                  <a:pt x="235319" y="145765"/>
                </a:lnTo>
                <a:lnTo>
                  <a:pt x="238889" y="151444"/>
                </a:lnTo>
                <a:lnTo>
                  <a:pt x="243650" y="157142"/>
                </a:lnTo>
                <a:lnTo>
                  <a:pt x="245301" y="159995"/>
                </a:lnTo>
                <a:lnTo>
                  <a:pt x="247135" y="165705"/>
                </a:lnTo>
                <a:lnTo>
                  <a:pt x="247950" y="171418"/>
                </a:lnTo>
                <a:lnTo>
                  <a:pt x="248168" y="174275"/>
                </a:lnTo>
                <a:lnTo>
                  <a:pt x="247360" y="178085"/>
                </a:lnTo>
                <a:lnTo>
                  <a:pt x="245869" y="182530"/>
                </a:lnTo>
                <a:lnTo>
                  <a:pt x="243923" y="187398"/>
                </a:lnTo>
                <a:lnTo>
                  <a:pt x="240720" y="191596"/>
                </a:lnTo>
                <a:lnTo>
                  <a:pt x="236680" y="195347"/>
                </a:lnTo>
                <a:lnTo>
                  <a:pt x="232082" y="198800"/>
                </a:lnTo>
                <a:lnTo>
                  <a:pt x="227111" y="203007"/>
                </a:lnTo>
                <a:lnTo>
                  <a:pt x="221892" y="207717"/>
                </a:lnTo>
                <a:lnTo>
                  <a:pt x="216508" y="212762"/>
                </a:lnTo>
                <a:lnTo>
                  <a:pt x="211014" y="217078"/>
                </a:lnTo>
                <a:lnTo>
                  <a:pt x="205446" y="220907"/>
                </a:lnTo>
                <a:lnTo>
                  <a:pt x="199829" y="224413"/>
                </a:lnTo>
                <a:lnTo>
                  <a:pt x="194179" y="227703"/>
                </a:lnTo>
                <a:lnTo>
                  <a:pt x="182822" y="233898"/>
                </a:lnTo>
                <a:lnTo>
                  <a:pt x="160008" y="245635"/>
                </a:lnTo>
                <a:lnTo>
                  <a:pt x="148585" y="251393"/>
                </a:lnTo>
                <a:lnTo>
                  <a:pt x="141919" y="253309"/>
                </a:lnTo>
                <a:lnTo>
                  <a:pt x="134618" y="254587"/>
                </a:lnTo>
                <a:lnTo>
                  <a:pt x="126893" y="255438"/>
                </a:lnTo>
                <a:lnTo>
                  <a:pt x="119838" y="256006"/>
                </a:lnTo>
                <a:lnTo>
                  <a:pt x="113229" y="256384"/>
                </a:lnTo>
                <a:lnTo>
                  <a:pt x="101759" y="256805"/>
                </a:lnTo>
                <a:lnTo>
                  <a:pt x="89947" y="257042"/>
                </a:lnTo>
                <a:lnTo>
                  <a:pt x="65776" y="257138"/>
                </a:lnTo>
                <a:lnTo>
                  <a:pt x="63853" y="256187"/>
                </a:lnTo>
                <a:lnTo>
                  <a:pt x="62571" y="254600"/>
                </a:lnTo>
                <a:lnTo>
                  <a:pt x="61716" y="252590"/>
                </a:lnTo>
                <a:lnTo>
                  <a:pt x="60194" y="251249"/>
                </a:lnTo>
                <a:lnTo>
                  <a:pt x="58227" y="250356"/>
                </a:lnTo>
                <a:lnTo>
                  <a:pt x="51435" y="2485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1"/>
          <p:cNvSpPr/>
          <p:nvPr/>
        </p:nvSpPr>
        <p:spPr>
          <a:xfrm>
            <a:off x="3689032" y="3771901"/>
            <a:ext cx="445771" cy="321801"/>
          </a:xfrm>
          <a:custGeom>
            <a:avLst/>
            <a:gdLst/>
            <a:ahLst/>
            <a:cxnLst/>
            <a:rect l="0" t="0" r="0" b="0"/>
            <a:pathLst>
              <a:path w="445771" h="321801">
                <a:moveTo>
                  <a:pt x="0" y="214311"/>
                </a:moveTo>
                <a:lnTo>
                  <a:pt x="0" y="218862"/>
                </a:lnTo>
                <a:lnTo>
                  <a:pt x="953" y="220203"/>
                </a:lnTo>
                <a:lnTo>
                  <a:pt x="2540" y="221096"/>
                </a:lnTo>
                <a:lnTo>
                  <a:pt x="4551" y="221692"/>
                </a:lnTo>
                <a:lnTo>
                  <a:pt x="9325" y="224894"/>
                </a:lnTo>
                <a:lnTo>
                  <a:pt x="20151" y="234711"/>
                </a:lnTo>
                <a:lnTo>
                  <a:pt x="28619" y="243004"/>
                </a:lnTo>
                <a:lnTo>
                  <a:pt x="34310" y="251193"/>
                </a:lnTo>
                <a:lnTo>
                  <a:pt x="40014" y="260231"/>
                </a:lnTo>
                <a:lnTo>
                  <a:pt x="45724" y="267422"/>
                </a:lnTo>
                <a:lnTo>
                  <a:pt x="48897" y="273793"/>
                </a:lnTo>
                <a:lnTo>
                  <a:pt x="49743" y="276826"/>
                </a:lnTo>
                <a:lnTo>
                  <a:pt x="55763" y="285276"/>
                </a:lnTo>
                <a:lnTo>
                  <a:pt x="66049" y="297121"/>
                </a:lnTo>
                <a:lnTo>
                  <a:pt x="74924" y="306304"/>
                </a:lnTo>
                <a:lnTo>
                  <a:pt x="89799" y="321252"/>
                </a:lnTo>
                <a:lnTo>
                  <a:pt x="91298" y="321800"/>
                </a:lnTo>
                <a:lnTo>
                  <a:pt x="92298" y="321213"/>
                </a:lnTo>
                <a:lnTo>
                  <a:pt x="92965" y="319869"/>
                </a:lnTo>
                <a:lnTo>
                  <a:pt x="94361" y="318973"/>
                </a:lnTo>
                <a:lnTo>
                  <a:pt x="101561" y="317417"/>
                </a:lnTo>
                <a:lnTo>
                  <a:pt x="101998" y="316386"/>
                </a:lnTo>
                <a:lnTo>
                  <a:pt x="102698" y="307887"/>
                </a:lnTo>
                <a:lnTo>
                  <a:pt x="102755" y="305270"/>
                </a:lnTo>
                <a:lnTo>
                  <a:pt x="101841" y="302573"/>
                </a:lnTo>
                <a:lnTo>
                  <a:pt x="96956" y="294226"/>
                </a:lnTo>
                <a:lnTo>
                  <a:pt x="95479" y="288564"/>
                </a:lnTo>
                <a:lnTo>
                  <a:pt x="94823" y="280333"/>
                </a:lnTo>
                <a:lnTo>
                  <a:pt x="94531" y="270324"/>
                </a:lnTo>
                <a:lnTo>
                  <a:pt x="94402" y="259526"/>
                </a:lnTo>
                <a:lnTo>
                  <a:pt x="93414" y="253027"/>
                </a:lnTo>
                <a:lnTo>
                  <a:pt x="91804" y="245837"/>
                </a:lnTo>
                <a:lnTo>
                  <a:pt x="89777" y="238186"/>
                </a:lnTo>
                <a:lnTo>
                  <a:pt x="88427" y="231180"/>
                </a:lnTo>
                <a:lnTo>
                  <a:pt x="87526" y="224605"/>
                </a:lnTo>
                <a:lnTo>
                  <a:pt x="86926" y="218316"/>
                </a:lnTo>
                <a:lnTo>
                  <a:pt x="85573" y="212218"/>
                </a:lnTo>
                <a:lnTo>
                  <a:pt x="83719" y="206248"/>
                </a:lnTo>
                <a:lnTo>
                  <a:pt x="81530" y="200363"/>
                </a:lnTo>
                <a:lnTo>
                  <a:pt x="79118" y="194535"/>
                </a:lnTo>
                <a:lnTo>
                  <a:pt x="76558" y="188745"/>
                </a:lnTo>
                <a:lnTo>
                  <a:pt x="73899" y="182979"/>
                </a:lnTo>
                <a:lnTo>
                  <a:pt x="72126" y="177231"/>
                </a:lnTo>
                <a:lnTo>
                  <a:pt x="70944" y="171493"/>
                </a:lnTo>
                <a:lnTo>
                  <a:pt x="70156" y="165764"/>
                </a:lnTo>
                <a:lnTo>
                  <a:pt x="69631" y="160038"/>
                </a:lnTo>
                <a:lnTo>
                  <a:pt x="69281" y="154317"/>
                </a:lnTo>
                <a:lnTo>
                  <a:pt x="68891" y="142879"/>
                </a:lnTo>
                <a:lnTo>
                  <a:pt x="68718" y="131446"/>
                </a:lnTo>
                <a:lnTo>
                  <a:pt x="67720" y="125731"/>
                </a:lnTo>
                <a:lnTo>
                  <a:pt x="66101" y="120015"/>
                </a:lnTo>
                <a:lnTo>
                  <a:pt x="64070" y="114299"/>
                </a:lnTo>
                <a:lnTo>
                  <a:pt x="61813" y="105409"/>
                </a:lnTo>
                <a:lnTo>
                  <a:pt x="60810" y="98282"/>
                </a:lnTo>
                <a:lnTo>
                  <a:pt x="60364" y="91941"/>
                </a:lnTo>
                <a:lnTo>
                  <a:pt x="60166" y="83407"/>
                </a:lnTo>
                <a:lnTo>
                  <a:pt x="60113" y="78464"/>
                </a:lnTo>
                <a:lnTo>
                  <a:pt x="61030" y="74216"/>
                </a:lnTo>
                <a:lnTo>
                  <a:pt x="65920" y="63688"/>
                </a:lnTo>
                <a:lnTo>
                  <a:pt x="67398" y="57515"/>
                </a:lnTo>
                <a:lnTo>
                  <a:pt x="68744" y="55488"/>
                </a:lnTo>
                <a:lnTo>
                  <a:pt x="70594" y="54136"/>
                </a:lnTo>
                <a:lnTo>
                  <a:pt x="72781" y="53236"/>
                </a:lnTo>
                <a:lnTo>
                  <a:pt x="84085" y="44946"/>
                </a:lnTo>
                <a:lnTo>
                  <a:pt x="93251" y="39660"/>
                </a:lnTo>
                <a:lnTo>
                  <a:pt x="103675" y="34136"/>
                </a:lnTo>
                <a:lnTo>
                  <a:pt x="125889" y="22829"/>
                </a:lnTo>
                <a:lnTo>
                  <a:pt x="139771" y="19670"/>
                </a:lnTo>
                <a:lnTo>
                  <a:pt x="147473" y="18828"/>
                </a:lnTo>
                <a:lnTo>
                  <a:pt x="155465" y="17314"/>
                </a:lnTo>
                <a:lnTo>
                  <a:pt x="163651" y="15352"/>
                </a:lnTo>
                <a:lnTo>
                  <a:pt x="171966" y="13092"/>
                </a:lnTo>
                <a:lnTo>
                  <a:pt x="180366" y="11585"/>
                </a:lnTo>
                <a:lnTo>
                  <a:pt x="188824" y="10580"/>
                </a:lnTo>
                <a:lnTo>
                  <a:pt x="197320" y="9911"/>
                </a:lnTo>
                <a:lnTo>
                  <a:pt x="205842" y="8512"/>
                </a:lnTo>
                <a:lnTo>
                  <a:pt x="214380" y="6626"/>
                </a:lnTo>
                <a:lnTo>
                  <a:pt x="222931" y="4417"/>
                </a:lnTo>
                <a:lnTo>
                  <a:pt x="231488" y="2944"/>
                </a:lnTo>
                <a:lnTo>
                  <a:pt x="240051" y="1962"/>
                </a:lnTo>
                <a:lnTo>
                  <a:pt x="248616" y="1308"/>
                </a:lnTo>
                <a:lnTo>
                  <a:pt x="257184" y="871"/>
                </a:lnTo>
                <a:lnTo>
                  <a:pt x="274324" y="386"/>
                </a:lnTo>
                <a:lnTo>
                  <a:pt x="347146" y="14"/>
                </a:lnTo>
                <a:lnTo>
                  <a:pt x="391224" y="0"/>
                </a:lnTo>
                <a:lnTo>
                  <a:pt x="402795" y="2539"/>
                </a:lnTo>
                <a:lnTo>
                  <a:pt x="413335" y="5890"/>
                </a:lnTo>
                <a:lnTo>
                  <a:pt x="421195" y="7379"/>
                </a:lnTo>
                <a:lnTo>
                  <a:pt x="427863" y="10582"/>
                </a:lnTo>
                <a:lnTo>
                  <a:pt x="439904" y="20398"/>
                </a:lnTo>
                <a:lnTo>
                  <a:pt x="445770" y="2571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2"/>
          <p:cNvSpPr/>
          <p:nvPr/>
        </p:nvSpPr>
        <p:spPr>
          <a:xfrm>
            <a:off x="3937634" y="3840596"/>
            <a:ext cx="230954" cy="187244"/>
          </a:xfrm>
          <a:custGeom>
            <a:avLst/>
            <a:gdLst/>
            <a:ahLst/>
            <a:cxnLst/>
            <a:rect l="0" t="0" r="0" b="0"/>
            <a:pathLst>
              <a:path w="230954" h="187244">
                <a:moveTo>
                  <a:pt x="0" y="34174"/>
                </a:moveTo>
                <a:lnTo>
                  <a:pt x="4552" y="34174"/>
                </a:lnTo>
                <a:lnTo>
                  <a:pt x="5892" y="33221"/>
                </a:lnTo>
                <a:lnTo>
                  <a:pt x="6786" y="31633"/>
                </a:lnTo>
                <a:lnTo>
                  <a:pt x="7382" y="29623"/>
                </a:lnTo>
                <a:lnTo>
                  <a:pt x="9684" y="28282"/>
                </a:lnTo>
                <a:lnTo>
                  <a:pt x="13124" y="27388"/>
                </a:lnTo>
                <a:lnTo>
                  <a:pt x="17322" y="26793"/>
                </a:lnTo>
                <a:lnTo>
                  <a:pt x="24526" y="23591"/>
                </a:lnTo>
                <a:lnTo>
                  <a:pt x="27781" y="21403"/>
                </a:lnTo>
                <a:lnTo>
                  <a:pt x="31856" y="18992"/>
                </a:lnTo>
                <a:lnTo>
                  <a:pt x="36478" y="16433"/>
                </a:lnTo>
                <a:lnTo>
                  <a:pt x="41463" y="13774"/>
                </a:lnTo>
                <a:lnTo>
                  <a:pt x="46692" y="12001"/>
                </a:lnTo>
                <a:lnTo>
                  <a:pt x="52084" y="10820"/>
                </a:lnTo>
                <a:lnTo>
                  <a:pt x="57582" y="10032"/>
                </a:lnTo>
                <a:lnTo>
                  <a:pt x="63153" y="8554"/>
                </a:lnTo>
                <a:lnTo>
                  <a:pt x="68773" y="6616"/>
                </a:lnTo>
                <a:lnTo>
                  <a:pt x="74423" y="4372"/>
                </a:lnTo>
                <a:lnTo>
                  <a:pt x="81048" y="2876"/>
                </a:lnTo>
                <a:lnTo>
                  <a:pt x="88322" y="1879"/>
                </a:lnTo>
                <a:lnTo>
                  <a:pt x="96029" y="1214"/>
                </a:lnTo>
                <a:lnTo>
                  <a:pt x="103072" y="770"/>
                </a:lnTo>
                <a:lnTo>
                  <a:pt x="115978" y="278"/>
                </a:lnTo>
                <a:lnTo>
                  <a:pt x="133953" y="0"/>
                </a:lnTo>
                <a:lnTo>
                  <a:pt x="138832" y="914"/>
                </a:lnTo>
                <a:lnTo>
                  <a:pt x="143038" y="2476"/>
                </a:lnTo>
                <a:lnTo>
                  <a:pt x="150250" y="5798"/>
                </a:lnTo>
                <a:lnTo>
                  <a:pt x="156631" y="7275"/>
                </a:lnTo>
                <a:lnTo>
                  <a:pt x="158713" y="8621"/>
                </a:lnTo>
                <a:lnTo>
                  <a:pt x="160101" y="10471"/>
                </a:lnTo>
                <a:lnTo>
                  <a:pt x="161027" y="12657"/>
                </a:lnTo>
                <a:lnTo>
                  <a:pt x="162056" y="17626"/>
                </a:lnTo>
                <a:lnTo>
                  <a:pt x="162330" y="20285"/>
                </a:lnTo>
                <a:lnTo>
                  <a:pt x="161560" y="23961"/>
                </a:lnTo>
                <a:lnTo>
                  <a:pt x="160094" y="28318"/>
                </a:lnTo>
                <a:lnTo>
                  <a:pt x="158165" y="33128"/>
                </a:lnTo>
                <a:lnTo>
                  <a:pt x="155926" y="38239"/>
                </a:lnTo>
                <a:lnTo>
                  <a:pt x="150898" y="48998"/>
                </a:lnTo>
                <a:lnTo>
                  <a:pt x="147272" y="54534"/>
                </a:lnTo>
                <a:lnTo>
                  <a:pt x="142949" y="60130"/>
                </a:lnTo>
                <a:lnTo>
                  <a:pt x="138162" y="65765"/>
                </a:lnTo>
                <a:lnTo>
                  <a:pt x="133066" y="70474"/>
                </a:lnTo>
                <a:lnTo>
                  <a:pt x="127763" y="74567"/>
                </a:lnTo>
                <a:lnTo>
                  <a:pt x="101014" y="92529"/>
                </a:lnTo>
                <a:lnTo>
                  <a:pt x="94965" y="96890"/>
                </a:lnTo>
                <a:lnTo>
                  <a:pt x="89981" y="100749"/>
                </a:lnTo>
                <a:lnTo>
                  <a:pt x="85704" y="104275"/>
                </a:lnTo>
                <a:lnTo>
                  <a:pt x="80949" y="106625"/>
                </a:lnTo>
                <a:lnTo>
                  <a:pt x="75874" y="108192"/>
                </a:lnTo>
                <a:lnTo>
                  <a:pt x="70586" y="109237"/>
                </a:lnTo>
                <a:lnTo>
                  <a:pt x="66107" y="110886"/>
                </a:lnTo>
                <a:lnTo>
                  <a:pt x="62169" y="112938"/>
                </a:lnTo>
                <a:lnTo>
                  <a:pt x="55254" y="116805"/>
                </a:lnTo>
                <a:lnTo>
                  <a:pt x="49005" y="118523"/>
                </a:lnTo>
                <a:lnTo>
                  <a:pt x="43402" y="119778"/>
                </a:lnTo>
                <a:lnTo>
                  <a:pt x="48861" y="113983"/>
                </a:lnTo>
                <a:lnTo>
                  <a:pt x="50291" y="112507"/>
                </a:lnTo>
                <a:lnTo>
                  <a:pt x="56007" y="111851"/>
                </a:lnTo>
                <a:lnTo>
                  <a:pt x="60198" y="111676"/>
                </a:lnTo>
                <a:lnTo>
                  <a:pt x="63945" y="110607"/>
                </a:lnTo>
                <a:lnTo>
                  <a:pt x="70648" y="106879"/>
                </a:lnTo>
                <a:lnTo>
                  <a:pt x="75674" y="104551"/>
                </a:lnTo>
                <a:lnTo>
                  <a:pt x="81882" y="102047"/>
                </a:lnTo>
                <a:lnTo>
                  <a:pt x="88878" y="99425"/>
                </a:lnTo>
                <a:lnTo>
                  <a:pt x="95447" y="97677"/>
                </a:lnTo>
                <a:lnTo>
                  <a:pt x="101731" y="96512"/>
                </a:lnTo>
                <a:lnTo>
                  <a:pt x="107826" y="95735"/>
                </a:lnTo>
                <a:lnTo>
                  <a:pt x="114746" y="95217"/>
                </a:lnTo>
                <a:lnTo>
                  <a:pt x="122218" y="94872"/>
                </a:lnTo>
                <a:lnTo>
                  <a:pt x="143846" y="94386"/>
                </a:lnTo>
                <a:lnTo>
                  <a:pt x="168220" y="94221"/>
                </a:lnTo>
                <a:lnTo>
                  <a:pt x="174060" y="95161"/>
                </a:lnTo>
                <a:lnTo>
                  <a:pt x="179858" y="96739"/>
                </a:lnTo>
                <a:lnTo>
                  <a:pt x="185628" y="98744"/>
                </a:lnTo>
                <a:lnTo>
                  <a:pt x="190427" y="100080"/>
                </a:lnTo>
                <a:lnTo>
                  <a:pt x="194579" y="100971"/>
                </a:lnTo>
                <a:lnTo>
                  <a:pt x="198299" y="101565"/>
                </a:lnTo>
                <a:lnTo>
                  <a:pt x="201732" y="103867"/>
                </a:lnTo>
                <a:lnTo>
                  <a:pt x="204973" y="107306"/>
                </a:lnTo>
                <a:lnTo>
                  <a:pt x="208086" y="111503"/>
                </a:lnTo>
                <a:lnTo>
                  <a:pt x="211115" y="115254"/>
                </a:lnTo>
                <a:lnTo>
                  <a:pt x="214086" y="118707"/>
                </a:lnTo>
                <a:lnTo>
                  <a:pt x="217019" y="121962"/>
                </a:lnTo>
                <a:lnTo>
                  <a:pt x="222818" y="128118"/>
                </a:lnTo>
                <a:lnTo>
                  <a:pt x="225698" y="131093"/>
                </a:lnTo>
                <a:lnTo>
                  <a:pt x="227618" y="134029"/>
                </a:lnTo>
                <a:lnTo>
                  <a:pt x="229751" y="139831"/>
                </a:lnTo>
                <a:lnTo>
                  <a:pt x="230700" y="145585"/>
                </a:lnTo>
                <a:lnTo>
                  <a:pt x="230953" y="148453"/>
                </a:lnTo>
                <a:lnTo>
                  <a:pt x="229216" y="151317"/>
                </a:lnTo>
                <a:lnTo>
                  <a:pt x="222206" y="157040"/>
                </a:lnTo>
                <a:lnTo>
                  <a:pt x="215281" y="162758"/>
                </a:lnTo>
                <a:lnTo>
                  <a:pt x="212101" y="165617"/>
                </a:lnTo>
                <a:lnTo>
                  <a:pt x="209981" y="168475"/>
                </a:lnTo>
                <a:lnTo>
                  <a:pt x="207625" y="174190"/>
                </a:lnTo>
                <a:lnTo>
                  <a:pt x="205092" y="176096"/>
                </a:lnTo>
                <a:lnTo>
                  <a:pt x="201498" y="177366"/>
                </a:lnTo>
                <a:lnTo>
                  <a:pt x="197197" y="178213"/>
                </a:lnTo>
                <a:lnTo>
                  <a:pt x="192425" y="178777"/>
                </a:lnTo>
                <a:lnTo>
                  <a:pt x="187339" y="179153"/>
                </a:lnTo>
                <a:lnTo>
                  <a:pt x="182043" y="179404"/>
                </a:lnTo>
                <a:lnTo>
                  <a:pt x="176607" y="180524"/>
                </a:lnTo>
                <a:lnTo>
                  <a:pt x="171078" y="182223"/>
                </a:lnTo>
                <a:lnTo>
                  <a:pt x="165487" y="184308"/>
                </a:lnTo>
                <a:lnTo>
                  <a:pt x="159855" y="185698"/>
                </a:lnTo>
                <a:lnTo>
                  <a:pt x="154195" y="186625"/>
                </a:lnTo>
                <a:lnTo>
                  <a:pt x="148517" y="187243"/>
                </a:lnTo>
                <a:lnTo>
                  <a:pt x="142827" y="186703"/>
                </a:lnTo>
                <a:lnTo>
                  <a:pt x="137128" y="185390"/>
                </a:lnTo>
                <a:lnTo>
                  <a:pt x="131424" y="183562"/>
                </a:lnTo>
                <a:lnTo>
                  <a:pt x="126669" y="182343"/>
                </a:lnTo>
                <a:lnTo>
                  <a:pt x="122546" y="181531"/>
                </a:lnTo>
                <a:lnTo>
                  <a:pt x="118845" y="180989"/>
                </a:lnTo>
                <a:lnTo>
                  <a:pt x="114472" y="180628"/>
                </a:lnTo>
                <a:lnTo>
                  <a:pt x="109653" y="180388"/>
                </a:lnTo>
                <a:lnTo>
                  <a:pt x="96308" y="180049"/>
                </a:lnTo>
                <a:lnTo>
                  <a:pt x="92780" y="180001"/>
                </a:lnTo>
                <a:lnTo>
                  <a:pt x="89476" y="179017"/>
                </a:lnTo>
                <a:lnTo>
                  <a:pt x="83265" y="175384"/>
                </a:lnTo>
                <a:lnTo>
                  <a:pt x="77329" y="173134"/>
                </a:lnTo>
                <a:lnTo>
                  <a:pt x="71516" y="172134"/>
                </a:lnTo>
                <a:lnTo>
                  <a:pt x="65758" y="171689"/>
                </a:lnTo>
                <a:lnTo>
                  <a:pt x="60008" y="1713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3"/>
          <p:cNvSpPr/>
          <p:nvPr/>
        </p:nvSpPr>
        <p:spPr>
          <a:xfrm>
            <a:off x="2771775" y="4423423"/>
            <a:ext cx="231305" cy="239973"/>
          </a:xfrm>
          <a:custGeom>
            <a:avLst/>
            <a:gdLst/>
            <a:ahLst/>
            <a:cxnLst/>
            <a:rect l="0" t="0" r="0" b="0"/>
            <a:pathLst>
              <a:path w="231305" h="239973">
                <a:moveTo>
                  <a:pt x="0" y="42849"/>
                </a:moveTo>
                <a:lnTo>
                  <a:pt x="4550" y="42849"/>
                </a:lnTo>
                <a:lnTo>
                  <a:pt x="5891" y="41897"/>
                </a:lnTo>
                <a:lnTo>
                  <a:pt x="6785" y="40309"/>
                </a:lnTo>
                <a:lnTo>
                  <a:pt x="7380" y="38299"/>
                </a:lnTo>
                <a:lnTo>
                  <a:pt x="8730" y="36958"/>
                </a:lnTo>
                <a:lnTo>
                  <a:pt x="10582" y="36064"/>
                </a:lnTo>
                <a:lnTo>
                  <a:pt x="16133" y="34119"/>
                </a:lnTo>
                <a:lnTo>
                  <a:pt x="20280" y="32267"/>
                </a:lnTo>
                <a:lnTo>
                  <a:pt x="29968" y="27668"/>
                </a:lnTo>
                <a:lnTo>
                  <a:pt x="74349" y="5667"/>
                </a:lnTo>
                <a:lnTo>
                  <a:pt x="80998" y="3774"/>
                </a:lnTo>
                <a:lnTo>
                  <a:pt x="88289" y="2511"/>
                </a:lnTo>
                <a:lnTo>
                  <a:pt x="96007" y="1670"/>
                </a:lnTo>
                <a:lnTo>
                  <a:pt x="103057" y="1108"/>
                </a:lnTo>
                <a:lnTo>
                  <a:pt x="109662" y="735"/>
                </a:lnTo>
                <a:lnTo>
                  <a:pt x="122081" y="319"/>
                </a:lnTo>
                <a:lnTo>
                  <a:pt x="145576" y="53"/>
                </a:lnTo>
                <a:lnTo>
                  <a:pt x="168561" y="0"/>
                </a:lnTo>
                <a:lnTo>
                  <a:pt x="173334" y="948"/>
                </a:lnTo>
                <a:lnTo>
                  <a:pt x="177468" y="2533"/>
                </a:lnTo>
                <a:lnTo>
                  <a:pt x="181177" y="4541"/>
                </a:lnTo>
                <a:lnTo>
                  <a:pt x="183650" y="6833"/>
                </a:lnTo>
                <a:lnTo>
                  <a:pt x="185298" y="9314"/>
                </a:lnTo>
                <a:lnTo>
                  <a:pt x="186397" y="11920"/>
                </a:lnTo>
                <a:lnTo>
                  <a:pt x="190158" y="17355"/>
                </a:lnTo>
                <a:lnTo>
                  <a:pt x="192494" y="20138"/>
                </a:lnTo>
                <a:lnTo>
                  <a:pt x="194052" y="22946"/>
                </a:lnTo>
                <a:lnTo>
                  <a:pt x="195783" y="28606"/>
                </a:lnTo>
                <a:lnTo>
                  <a:pt x="195291" y="31448"/>
                </a:lnTo>
                <a:lnTo>
                  <a:pt x="192206" y="37147"/>
                </a:lnTo>
                <a:lnTo>
                  <a:pt x="191002" y="40953"/>
                </a:lnTo>
                <a:lnTo>
                  <a:pt x="190200" y="45395"/>
                </a:lnTo>
                <a:lnTo>
                  <a:pt x="189664" y="50262"/>
                </a:lnTo>
                <a:lnTo>
                  <a:pt x="187403" y="54458"/>
                </a:lnTo>
                <a:lnTo>
                  <a:pt x="183990" y="58208"/>
                </a:lnTo>
                <a:lnTo>
                  <a:pt x="179810" y="61661"/>
                </a:lnTo>
                <a:lnTo>
                  <a:pt x="172625" y="68038"/>
                </a:lnTo>
                <a:lnTo>
                  <a:pt x="169376" y="71072"/>
                </a:lnTo>
                <a:lnTo>
                  <a:pt x="155701" y="84443"/>
                </a:lnTo>
                <a:lnTo>
                  <a:pt x="150473" y="88676"/>
                </a:lnTo>
                <a:lnTo>
                  <a:pt x="145083" y="92450"/>
                </a:lnTo>
                <a:lnTo>
                  <a:pt x="139584" y="95919"/>
                </a:lnTo>
                <a:lnTo>
                  <a:pt x="134966" y="98232"/>
                </a:lnTo>
                <a:lnTo>
                  <a:pt x="130935" y="99773"/>
                </a:lnTo>
                <a:lnTo>
                  <a:pt x="127295" y="100801"/>
                </a:lnTo>
                <a:lnTo>
                  <a:pt x="122963" y="102439"/>
                </a:lnTo>
                <a:lnTo>
                  <a:pt x="118170" y="104483"/>
                </a:lnTo>
                <a:lnTo>
                  <a:pt x="113070" y="106798"/>
                </a:lnTo>
                <a:lnTo>
                  <a:pt x="108717" y="108342"/>
                </a:lnTo>
                <a:lnTo>
                  <a:pt x="104863" y="109371"/>
                </a:lnTo>
                <a:lnTo>
                  <a:pt x="98041" y="110514"/>
                </a:lnTo>
                <a:lnTo>
                  <a:pt x="91833" y="111023"/>
                </a:lnTo>
                <a:lnTo>
                  <a:pt x="85979" y="111349"/>
                </a:lnTo>
                <a:lnTo>
                  <a:pt x="77552" y="111426"/>
                </a:lnTo>
                <a:lnTo>
                  <a:pt x="81821" y="111428"/>
                </a:lnTo>
                <a:lnTo>
                  <a:pt x="83123" y="110476"/>
                </a:lnTo>
                <a:lnTo>
                  <a:pt x="83990" y="108889"/>
                </a:lnTo>
                <a:lnTo>
                  <a:pt x="84568" y="106878"/>
                </a:lnTo>
                <a:lnTo>
                  <a:pt x="85906" y="105538"/>
                </a:lnTo>
                <a:lnTo>
                  <a:pt x="87751" y="104644"/>
                </a:lnTo>
                <a:lnTo>
                  <a:pt x="92340" y="103651"/>
                </a:lnTo>
                <a:lnTo>
                  <a:pt x="97555" y="103210"/>
                </a:lnTo>
                <a:lnTo>
                  <a:pt x="105587" y="103013"/>
                </a:lnTo>
                <a:lnTo>
                  <a:pt x="143033" y="102866"/>
                </a:lnTo>
                <a:lnTo>
                  <a:pt x="148695" y="103815"/>
                </a:lnTo>
                <a:lnTo>
                  <a:pt x="154375" y="105401"/>
                </a:lnTo>
                <a:lnTo>
                  <a:pt x="160067" y="107410"/>
                </a:lnTo>
                <a:lnTo>
                  <a:pt x="165766" y="108749"/>
                </a:lnTo>
                <a:lnTo>
                  <a:pt x="171470" y="109643"/>
                </a:lnTo>
                <a:lnTo>
                  <a:pt x="177178" y="110238"/>
                </a:lnTo>
                <a:lnTo>
                  <a:pt x="182889" y="111588"/>
                </a:lnTo>
                <a:lnTo>
                  <a:pt x="188601" y="113440"/>
                </a:lnTo>
                <a:lnTo>
                  <a:pt x="194314" y="115627"/>
                </a:lnTo>
                <a:lnTo>
                  <a:pt x="199075" y="118038"/>
                </a:lnTo>
                <a:lnTo>
                  <a:pt x="203201" y="120598"/>
                </a:lnTo>
                <a:lnTo>
                  <a:pt x="210326" y="125981"/>
                </a:lnTo>
                <a:lnTo>
                  <a:pt x="216668" y="131550"/>
                </a:lnTo>
                <a:lnTo>
                  <a:pt x="222661" y="137199"/>
                </a:lnTo>
                <a:lnTo>
                  <a:pt x="225593" y="140039"/>
                </a:lnTo>
                <a:lnTo>
                  <a:pt x="227548" y="142885"/>
                </a:lnTo>
                <a:lnTo>
                  <a:pt x="229720" y="148587"/>
                </a:lnTo>
                <a:lnTo>
                  <a:pt x="230685" y="154296"/>
                </a:lnTo>
                <a:lnTo>
                  <a:pt x="231114" y="160961"/>
                </a:lnTo>
                <a:lnTo>
                  <a:pt x="231304" y="170274"/>
                </a:lnTo>
                <a:lnTo>
                  <a:pt x="230403" y="174471"/>
                </a:lnTo>
                <a:lnTo>
                  <a:pt x="226861" y="181676"/>
                </a:lnTo>
                <a:lnTo>
                  <a:pt x="222112" y="190592"/>
                </a:lnTo>
                <a:lnTo>
                  <a:pt x="219512" y="195637"/>
                </a:lnTo>
                <a:lnTo>
                  <a:pt x="215874" y="199953"/>
                </a:lnTo>
                <a:lnTo>
                  <a:pt x="211543" y="203782"/>
                </a:lnTo>
                <a:lnTo>
                  <a:pt x="206751" y="207288"/>
                </a:lnTo>
                <a:lnTo>
                  <a:pt x="202604" y="210577"/>
                </a:lnTo>
                <a:lnTo>
                  <a:pt x="195456" y="216773"/>
                </a:lnTo>
                <a:lnTo>
                  <a:pt x="191264" y="219759"/>
                </a:lnTo>
                <a:lnTo>
                  <a:pt x="186564" y="222701"/>
                </a:lnTo>
                <a:lnTo>
                  <a:pt x="181526" y="225615"/>
                </a:lnTo>
                <a:lnTo>
                  <a:pt x="170848" y="231393"/>
                </a:lnTo>
                <a:lnTo>
                  <a:pt x="165333" y="234268"/>
                </a:lnTo>
                <a:lnTo>
                  <a:pt x="159752" y="236184"/>
                </a:lnTo>
                <a:lnTo>
                  <a:pt x="154126" y="237462"/>
                </a:lnTo>
                <a:lnTo>
                  <a:pt x="148471" y="238313"/>
                </a:lnTo>
                <a:lnTo>
                  <a:pt x="141843" y="238881"/>
                </a:lnTo>
                <a:lnTo>
                  <a:pt x="134567" y="239259"/>
                </a:lnTo>
                <a:lnTo>
                  <a:pt x="119815" y="239680"/>
                </a:lnTo>
                <a:lnTo>
                  <a:pt x="93483" y="239972"/>
                </a:lnTo>
                <a:lnTo>
                  <a:pt x="88992" y="239035"/>
                </a:lnTo>
                <a:lnTo>
                  <a:pt x="84092" y="237457"/>
                </a:lnTo>
                <a:lnTo>
                  <a:pt x="78922" y="235453"/>
                </a:lnTo>
                <a:lnTo>
                  <a:pt x="74522" y="234116"/>
                </a:lnTo>
                <a:lnTo>
                  <a:pt x="70636" y="233226"/>
                </a:lnTo>
                <a:lnTo>
                  <a:pt x="67093" y="232632"/>
                </a:lnTo>
                <a:lnTo>
                  <a:pt x="60616" y="229432"/>
                </a:lnTo>
                <a:lnTo>
                  <a:pt x="54563" y="224835"/>
                </a:lnTo>
                <a:lnTo>
                  <a:pt x="48697" y="219617"/>
                </a:lnTo>
                <a:lnTo>
                  <a:pt x="42915" y="214122"/>
                </a:lnTo>
                <a:lnTo>
                  <a:pt x="40040" y="211324"/>
                </a:lnTo>
                <a:lnTo>
                  <a:pt x="37171" y="209458"/>
                </a:lnTo>
                <a:lnTo>
                  <a:pt x="31443" y="207385"/>
                </a:lnTo>
                <a:lnTo>
                  <a:pt x="27414" y="206218"/>
                </a:lnTo>
                <a:lnTo>
                  <a:pt x="26848" y="205102"/>
                </a:lnTo>
                <a:lnTo>
                  <a:pt x="25783" y="197703"/>
                </a:lnTo>
                <a:lnTo>
                  <a:pt x="25717" y="19715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4"/>
          <p:cNvSpPr/>
          <p:nvPr/>
        </p:nvSpPr>
        <p:spPr>
          <a:xfrm>
            <a:off x="3157537" y="4320540"/>
            <a:ext cx="411481" cy="282881"/>
          </a:xfrm>
          <a:custGeom>
            <a:avLst/>
            <a:gdLst/>
            <a:ahLst/>
            <a:cxnLst/>
            <a:rect l="0" t="0" r="0" b="0"/>
            <a:pathLst>
              <a:path w="411481" h="282881">
                <a:moveTo>
                  <a:pt x="0" y="231457"/>
                </a:moveTo>
                <a:lnTo>
                  <a:pt x="0" y="236008"/>
                </a:lnTo>
                <a:lnTo>
                  <a:pt x="952" y="237349"/>
                </a:lnTo>
                <a:lnTo>
                  <a:pt x="2540" y="238242"/>
                </a:lnTo>
                <a:lnTo>
                  <a:pt x="4551" y="238838"/>
                </a:lnTo>
                <a:lnTo>
                  <a:pt x="5891" y="240188"/>
                </a:lnTo>
                <a:lnTo>
                  <a:pt x="6785" y="242040"/>
                </a:lnTo>
                <a:lnTo>
                  <a:pt x="7381" y="244227"/>
                </a:lnTo>
                <a:lnTo>
                  <a:pt x="10583" y="249198"/>
                </a:lnTo>
                <a:lnTo>
                  <a:pt x="12770" y="251857"/>
                </a:lnTo>
                <a:lnTo>
                  <a:pt x="15181" y="253629"/>
                </a:lnTo>
                <a:lnTo>
                  <a:pt x="23125" y="257077"/>
                </a:lnTo>
                <a:lnTo>
                  <a:pt x="31511" y="263708"/>
                </a:lnTo>
                <a:lnTo>
                  <a:pt x="40028" y="271704"/>
                </a:lnTo>
                <a:lnTo>
                  <a:pt x="49745" y="281231"/>
                </a:lnTo>
                <a:lnTo>
                  <a:pt x="51261" y="281784"/>
                </a:lnTo>
                <a:lnTo>
                  <a:pt x="59610" y="282849"/>
                </a:lnTo>
                <a:lnTo>
                  <a:pt x="64441" y="282880"/>
                </a:lnTo>
                <a:lnTo>
                  <a:pt x="65820" y="281931"/>
                </a:lnTo>
                <a:lnTo>
                  <a:pt x="66740" y="280346"/>
                </a:lnTo>
                <a:lnTo>
                  <a:pt x="67354" y="278337"/>
                </a:lnTo>
                <a:lnTo>
                  <a:pt x="68715" y="276999"/>
                </a:lnTo>
                <a:lnTo>
                  <a:pt x="70575" y="276105"/>
                </a:lnTo>
                <a:lnTo>
                  <a:pt x="72768" y="275510"/>
                </a:lnTo>
                <a:lnTo>
                  <a:pt x="73277" y="274161"/>
                </a:lnTo>
                <a:lnTo>
                  <a:pt x="72664" y="272309"/>
                </a:lnTo>
                <a:lnTo>
                  <a:pt x="71303" y="270122"/>
                </a:lnTo>
                <a:lnTo>
                  <a:pt x="69790" y="265152"/>
                </a:lnTo>
                <a:lnTo>
                  <a:pt x="69118" y="258815"/>
                </a:lnTo>
                <a:lnTo>
                  <a:pt x="68939" y="254458"/>
                </a:lnTo>
                <a:lnTo>
                  <a:pt x="68686" y="241765"/>
                </a:lnTo>
                <a:lnTo>
                  <a:pt x="68601" y="224391"/>
                </a:lnTo>
                <a:lnTo>
                  <a:pt x="67642" y="219127"/>
                </a:lnTo>
                <a:lnTo>
                  <a:pt x="66049" y="213712"/>
                </a:lnTo>
                <a:lnTo>
                  <a:pt x="64035" y="208197"/>
                </a:lnTo>
                <a:lnTo>
                  <a:pt x="62693" y="202616"/>
                </a:lnTo>
                <a:lnTo>
                  <a:pt x="61798" y="196989"/>
                </a:lnTo>
                <a:lnTo>
                  <a:pt x="61201" y="191334"/>
                </a:lnTo>
                <a:lnTo>
                  <a:pt x="60803" y="185658"/>
                </a:lnTo>
                <a:lnTo>
                  <a:pt x="60538" y="179970"/>
                </a:lnTo>
                <a:lnTo>
                  <a:pt x="60243" y="168569"/>
                </a:lnTo>
                <a:lnTo>
                  <a:pt x="60112" y="157152"/>
                </a:lnTo>
                <a:lnTo>
                  <a:pt x="61030" y="151440"/>
                </a:lnTo>
                <a:lnTo>
                  <a:pt x="62594" y="145727"/>
                </a:lnTo>
                <a:lnTo>
                  <a:pt x="64590" y="140014"/>
                </a:lnTo>
                <a:lnTo>
                  <a:pt x="65920" y="135252"/>
                </a:lnTo>
                <a:lnTo>
                  <a:pt x="67398" y="127422"/>
                </a:lnTo>
                <a:lnTo>
                  <a:pt x="68744" y="123048"/>
                </a:lnTo>
                <a:lnTo>
                  <a:pt x="70595" y="118227"/>
                </a:lnTo>
                <a:lnTo>
                  <a:pt x="72781" y="113107"/>
                </a:lnTo>
                <a:lnTo>
                  <a:pt x="75209" y="104880"/>
                </a:lnTo>
                <a:lnTo>
                  <a:pt x="75857" y="101352"/>
                </a:lnTo>
                <a:lnTo>
                  <a:pt x="79117" y="94893"/>
                </a:lnTo>
                <a:lnTo>
                  <a:pt x="83740" y="88847"/>
                </a:lnTo>
                <a:lnTo>
                  <a:pt x="91699" y="80089"/>
                </a:lnTo>
                <a:lnTo>
                  <a:pt x="97270" y="74330"/>
                </a:lnTo>
                <a:lnTo>
                  <a:pt x="105461" y="68595"/>
                </a:lnTo>
                <a:lnTo>
                  <a:pt x="118243" y="60012"/>
                </a:lnTo>
                <a:lnTo>
                  <a:pt x="121691" y="57153"/>
                </a:lnTo>
                <a:lnTo>
                  <a:pt x="133142" y="51436"/>
                </a:lnTo>
                <a:lnTo>
                  <a:pt x="140197" y="48578"/>
                </a:lnTo>
                <a:lnTo>
                  <a:pt x="146805" y="45720"/>
                </a:lnTo>
                <a:lnTo>
                  <a:pt x="159227" y="40005"/>
                </a:lnTo>
                <a:lnTo>
                  <a:pt x="171097" y="36830"/>
                </a:lnTo>
                <a:lnTo>
                  <a:pt x="182723" y="34466"/>
                </a:lnTo>
                <a:lnTo>
                  <a:pt x="194240" y="30240"/>
                </a:lnTo>
                <a:lnTo>
                  <a:pt x="208249" y="25188"/>
                </a:lnTo>
                <a:lnTo>
                  <a:pt x="215985" y="22506"/>
                </a:lnTo>
                <a:lnTo>
                  <a:pt x="224000" y="20719"/>
                </a:lnTo>
                <a:lnTo>
                  <a:pt x="232201" y="19528"/>
                </a:lnTo>
                <a:lnTo>
                  <a:pt x="240526" y="18733"/>
                </a:lnTo>
                <a:lnTo>
                  <a:pt x="248933" y="17251"/>
                </a:lnTo>
                <a:lnTo>
                  <a:pt x="257396" y="15311"/>
                </a:lnTo>
                <a:lnTo>
                  <a:pt x="265895" y="13064"/>
                </a:lnTo>
                <a:lnTo>
                  <a:pt x="273465" y="11567"/>
                </a:lnTo>
                <a:lnTo>
                  <a:pt x="280418" y="10569"/>
                </a:lnTo>
                <a:lnTo>
                  <a:pt x="286958" y="9903"/>
                </a:lnTo>
                <a:lnTo>
                  <a:pt x="294175" y="8507"/>
                </a:lnTo>
                <a:lnTo>
                  <a:pt x="301844" y="6624"/>
                </a:lnTo>
                <a:lnTo>
                  <a:pt x="309815" y="4416"/>
                </a:lnTo>
                <a:lnTo>
                  <a:pt x="317033" y="2944"/>
                </a:lnTo>
                <a:lnTo>
                  <a:pt x="323750" y="1962"/>
                </a:lnTo>
                <a:lnTo>
                  <a:pt x="336294" y="872"/>
                </a:lnTo>
                <a:lnTo>
                  <a:pt x="348219" y="387"/>
                </a:lnTo>
                <a:lnTo>
                  <a:pt x="365643" y="114"/>
                </a:lnTo>
                <a:lnTo>
                  <a:pt x="41148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5"/>
          <p:cNvSpPr/>
          <p:nvPr/>
        </p:nvSpPr>
        <p:spPr>
          <a:xfrm>
            <a:off x="3397567" y="4398079"/>
            <a:ext cx="201766" cy="187818"/>
          </a:xfrm>
          <a:custGeom>
            <a:avLst/>
            <a:gdLst/>
            <a:ahLst/>
            <a:cxnLst/>
            <a:rect l="0" t="0" r="0" b="0"/>
            <a:pathLst>
              <a:path w="201766" h="187818">
                <a:moveTo>
                  <a:pt x="0" y="42475"/>
                </a:moveTo>
                <a:lnTo>
                  <a:pt x="11931" y="30544"/>
                </a:lnTo>
                <a:lnTo>
                  <a:pt x="14622" y="28806"/>
                </a:lnTo>
                <a:lnTo>
                  <a:pt x="20151" y="26875"/>
                </a:lnTo>
                <a:lnTo>
                  <a:pt x="23912" y="25408"/>
                </a:lnTo>
                <a:lnTo>
                  <a:pt x="28324" y="23477"/>
                </a:lnTo>
                <a:lnTo>
                  <a:pt x="33170" y="21238"/>
                </a:lnTo>
                <a:lnTo>
                  <a:pt x="37353" y="19745"/>
                </a:lnTo>
                <a:lnTo>
                  <a:pt x="41095" y="18749"/>
                </a:lnTo>
                <a:lnTo>
                  <a:pt x="44541" y="18085"/>
                </a:lnTo>
                <a:lnTo>
                  <a:pt x="48744" y="16691"/>
                </a:lnTo>
                <a:lnTo>
                  <a:pt x="53451" y="14808"/>
                </a:lnTo>
                <a:lnTo>
                  <a:pt x="58494" y="12601"/>
                </a:lnTo>
                <a:lnTo>
                  <a:pt x="63761" y="11129"/>
                </a:lnTo>
                <a:lnTo>
                  <a:pt x="69177" y="10148"/>
                </a:lnTo>
                <a:lnTo>
                  <a:pt x="74693" y="9494"/>
                </a:lnTo>
                <a:lnTo>
                  <a:pt x="79323" y="8105"/>
                </a:lnTo>
                <a:lnTo>
                  <a:pt x="83362" y="6227"/>
                </a:lnTo>
                <a:lnTo>
                  <a:pt x="87007" y="4022"/>
                </a:lnTo>
                <a:lnTo>
                  <a:pt x="90389" y="2553"/>
                </a:lnTo>
                <a:lnTo>
                  <a:pt x="96689" y="919"/>
                </a:lnTo>
                <a:lnTo>
                  <a:pt x="102663" y="194"/>
                </a:lnTo>
                <a:lnTo>
                  <a:pt x="105589" y="0"/>
                </a:lnTo>
                <a:lnTo>
                  <a:pt x="108493" y="824"/>
                </a:lnTo>
                <a:lnTo>
                  <a:pt x="114259" y="4279"/>
                </a:lnTo>
                <a:lnTo>
                  <a:pt x="119996" y="8989"/>
                </a:lnTo>
                <a:lnTo>
                  <a:pt x="126891" y="15224"/>
                </a:lnTo>
                <a:lnTo>
                  <a:pt x="126503" y="16687"/>
                </a:lnTo>
                <a:lnTo>
                  <a:pt x="123533" y="20854"/>
                </a:lnTo>
                <a:lnTo>
                  <a:pt x="122361" y="24251"/>
                </a:lnTo>
                <a:lnTo>
                  <a:pt x="121579" y="28421"/>
                </a:lnTo>
                <a:lnTo>
                  <a:pt x="121058" y="33106"/>
                </a:lnTo>
                <a:lnTo>
                  <a:pt x="118805" y="37182"/>
                </a:lnTo>
                <a:lnTo>
                  <a:pt x="115399" y="40851"/>
                </a:lnTo>
                <a:lnTo>
                  <a:pt x="111222" y="44251"/>
                </a:lnTo>
                <a:lnTo>
                  <a:pt x="107486" y="48422"/>
                </a:lnTo>
                <a:lnTo>
                  <a:pt x="104042" y="53107"/>
                </a:lnTo>
                <a:lnTo>
                  <a:pt x="100794" y="58136"/>
                </a:lnTo>
                <a:lnTo>
                  <a:pt x="96723" y="62441"/>
                </a:lnTo>
                <a:lnTo>
                  <a:pt x="92105" y="66264"/>
                </a:lnTo>
                <a:lnTo>
                  <a:pt x="87121" y="69764"/>
                </a:lnTo>
                <a:lnTo>
                  <a:pt x="82845" y="74003"/>
                </a:lnTo>
                <a:lnTo>
                  <a:pt x="79043" y="78734"/>
                </a:lnTo>
                <a:lnTo>
                  <a:pt x="75555" y="83793"/>
                </a:lnTo>
                <a:lnTo>
                  <a:pt x="72278" y="88118"/>
                </a:lnTo>
                <a:lnTo>
                  <a:pt x="69140" y="91954"/>
                </a:lnTo>
                <a:lnTo>
                  <a:pt x="66096" y="95464"/>
                </a:lnTo>
                <a:lnTo>
                  <a:pt x="63114" y="97803"/>
                </a:lnTo>
                <a:lnTo>
                  <a:pt x="57261" y="100403"/>
                </a:lnTo>
                <a:lnTo>
                  <a:pt x="51484" y="101559"/>
                </a:lnTo>
                <a:lnTo>
                  <a:pt x="45742" y="102072"/>
                </a:lnTo>
                <a:lnTo>
                  <a:pt x="40015" y="102300"/>
                </a:lnTo>
                <a:lnTo>
                  <a:pt x="34290" y="102483"/>
                </a:lnTo>
                <a:lnTo>
                  <a:pt x="50243" y="102483"/>
                </a:lnTo>
                <a:lnTo>
                  <a:pt x="55633" y="97933"/>
                </a:lnTo>
                <a:lnTo>
                  <a:pt x="60096" y="93753"/>
                </a:lnTo>
                <a:lnTo>
                  <a:pt x="64174" y="89713"/>
                </a:lnTo>
                <a:lnTo>
                  <a:pt x="67548" y="87302"/>
                </a:lnTo>
                <a:lnTo>
                  <a:pt x="71702" y="84743"/>
                </a:lnTo>
                <a:lnTo>
                  <a:pt x="76377" y="82083"/>
                </a:lnTo>
                <a:lnTo>
                  <a:pt x="80445" y="80311"/>
                </a:lnTo>
                <a:lnTo>
                  <a:pt x="84110" y="79129"/>
                </a:lnTo>
                <a:lnTo>
                  <a:pt x="87506" y="78341"/>
                </a:lnTo>
                <a:lnTo>
                  <a:pt x="90722" y="77816"/>
                </a:lnTo>
                <a:lnTo>
                  <a:pt x="96836" y="77233"/>
                </a:lnTo>
                <a:lnTo>
                  <a:pt x="100752" y="76125"/>
                </a:lnTo>
                <a:lnTo>
                  <a:pt x="105268" y="74433"/>
                </a:lnTo>
                <a:lnTo>
                  <a:pt x="110184" y="72353"/>
                </a:lnTo>
                <a:lnTo>
                  <a:pt x="114413" y="70967"/>
                </a:lnTo>
                <a:lnTo>
                  <a:pt x="118186" y="70042"/>
                </a:lnTo>
                <a:lnTo>
                  <a:pt x="121653" y="69426"/>
                </a:lnTo>
                <a:lnTo>
                  <a:pt x="125869" y="69015"/>
                </a:lnTo>
                <a:lnTo>
                  <a:pt x="130586" y="68741"/>
                </a:lnTo>
                <a:lnTo>
                  <a:pt x="139953" y="68436"/>
                </a:lnTo>
                <a:lnTo>
                  <a:pt x="151534" y="68265"/>
                </a:lnTo>
                <a:lnTo>
                  <a:pt x="161329" y="68225"/>
                </a:lnTo>
                <a:lnTo>
                  <a:pt x="165655" y="69167"/>
                </a:lnTo>
                <a:lnTo>
                  <a:pt x="169492" y="70747"/>
                </a:lnTo>
                <a:lnTo>
                  <a:pt x="173002" y="72753"/>
                </a:lnTo>
                <a:lnTo>
                  <a:pt x="176295" y="75043"/>
                </a:lnTo>
                <a:lnTo>
                  <a:pt x="182493" y="80128"/>
                </a:lnTo>
                <a:lnTo>
                  <a:pt x="185480" y="81864"/>
                </a:lnTo>
                <a:lnTo>
                  <a:pt x="191338" y="83795"/>
                </a:lnTo>
                <a:lnTo>
                  <a:pt x="193281" y="85261"/>
                </a:lnTo>
                <a:lnTo>
                  <a:pt x="194576" y="87192"/>
                </a:lnTo>
                <a:lnTo>
                  <a:pt x="195440" y="89431"/>
                </a:lnTo>
                <a:lnTo>
                  <a:pt x="198940" y="94460"/>
                </a:lnTo>
                <a:lnTo>
                  <a:pt x="201207" y="97134"/>
                </a:lnTo>
                <a:lnTo>
                  <a:pt x="201765" y="99870"/>
                </a:lnTo>
                <a:lnTo>
                  <a:pt x="201185" y="102646"/>
                </a:lnTo>
                <a:lnTo>
                  <a:pt x="198953" y="108271"/>
                </a:lnTo>
                <a:lnTo>
                  <a:pt x="197961" y="113945"/>
                </a:lnTo>
                <a:lnTo>
                  <a:pt x="196744" y="117744"/>
                </a:lnTo>
                <a:lnTo>
                  <a:pt x="194980" y="122183"/>
                </a:lnTo>
                <a:lnTo>
                  <a:pt x="192852" y="127046"/>
                </a:lnTo>
                <a:lnTo>
                  <a:pt x="190480" y="131241"/>
                </a:lnTo>
                <a:lnTo>
                  <a:pt x="187947" y="134990"/>
                </a:lnTo>
                <a:lnTo>
                  <a:pt x="185305" y="138442"/>
                </a:lnTo>
                <a:lnTo>
                  <a:pt x="181640" y="141696"/>
                </a:lnTo>
                <a:lnTo>
                  <a:pt x="177291" y="144817"/>
                </a:lnTo>
                <a:lnTo>
                  <a:pt x="172486" y="147851"/>
                </a:lnTo>
                <a:lnTo>
                  <a:pt x="167378" y="151778"/>
                </a:lnTo>
                <a:lnTo>
                  <a:pt x="162068" y="156301"/>
                </a:lnTo>
                <a:lnTo>
                  <a:pt x="156623" y="161222"/>
                </a:lnTo>
                <a:lnTo>
                  <a:pt x="152040" y="164502"/>
                </a:lnTo>
                <a:lnTo>
                  <a:pt x="148032" y="166690"/>
                </a:lnTo>
                <a:lnTo>
                  <a:pt x="144409" y="168147"/>
                </a:lnTo>
                <a:lnTo>
                  <a:pt x="140087" y="170072"/>
                </a:lnTo>
                <a:lnTo>
                  <a:pt x="130206" y="174750"/>
                </a:lnTo>
                <a:lnTo>
                  <a:pt x="124904" y="176378"/>
                </a:lnTo>
                <a:lnTo>
                  <a:pt x="119464" y="177464"/>
                </a:lnTo>
                <a:lnTo>
                  <a:pt x="113933" y="178188"/>
                </a:lnTo>
                <a:lnTo>
                  <a:pt x="110245" y="179623"/>
                </a:lnTo>
                <a:lnTo>
                  <a:pt x="107787" y="181532"/>
                </a:lnTo>
                <a:lnTo>
                  <a:pt x="106148" y="183757"/>
                </a:lnTo>
                <a:lnTo>
                  <a:pt x="103150" y="185241"/>
                </a:lnTo>
                <a:lnTo>
                  <a:pt x="99247" y="186230"/>
                </a:lnTo>
                <a:lnTo>
                  <a:pt x="94739" y="186889"/>
                </a:lnTo>
                <a:lnTo>
                  <a:pt x="90782" y="187329"/>
                </a:lnTo>
                <a:lnTo>
                  <a:pt x="87191" y="187622"/>
                </a:lnTo>
                <a:lnTo>
                  <a:pt x="83845" y="187817"/>
                </a:lnTo>
                <a:lnTo>
                  <a:pt x="80662" y="186995"/>
                </a:lnTo>
                <a:lnTo>
                  <a:pt x="74585" y="183542"/>
                </a:lnTo>
                <a:lnTo>
                  <a:pt x="68709" y="181372"/>
                </a:lnTo>
                <a:lnTo>
                  <a:pt x="65808" y="180793"/>
                </a:lnTo>
                <a:lnTo>
                  <a:pt x="60045" y="177610"/>
                </a:lnTo>
                <a:lnTo>
                  <a:pt x="53136" y="172357"/>
                </a:lnTo>
                <a:lnTo>
                  <a:pt x="49651" y="171638"/>
                </a:lnTo>
                <a:lnTo>
                  <a:pt x="43260" y="171097"/>
                </a:lnTo>
                <a:lnTo>
                  <a:pt x="42980" y="166523"/>
                </a:lnTo>
                <a:lnTo>
                  <a:pt x="42862" y="16249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6"/>
          <p:cNvSpPr/>
          <p:nvPr/>
        </p:nvSpPr>
        <p:spPr>
          <a:xfrm>
            <a:off x="3826297" y="4414837"/>
            <a:ext cx="25613" cy="42864"/>
          </a:xfrm>
          <a:custGeom>
            <a:avLst/>
            <a:gdLst/>
            <a:ahLst/>
            <a:cxnLst/>
            <a:rect l="0" t="0" r="0" b="0"/>
            <a:pathLst>
              <a:path w="25613" h="42864">
                <a:moveTo>
                  <a:pt x="8467" y="42863"/>
                </a:moveTo>
                <a:lnTo>
                  <a:pt x="3917" y="42863"/>
                </a:lnTo>
                <a:lnTo>
                  <a:pt x="2576" y="41910"/>
                </a:lnTo>
                <a:lnTo>
                  <a:pt x="1682" y="40323"/>
                </a:lnTo>
                <a:lnTo>
                  <a:pt x="248" y="35482"/>
                </a:lnTo>
                <a:lnTo>
                  <a:pt x="131" y="34132"/>
                </a:lnTo>
                <a:lnTo>
                  <a:pt x="52" y="32280"/>
                </a:lnTo>
                <a:lnTo>
                  <a:pt x="0" y="30092"/>
                </a:lnTo>
                <a:lnTo>
                  <a:pt x="917" y="28634"/>
                </a:lnTo>
                <a:lnTo>
                  <a:pt x="2482" y="27662"/>
                </a:lnTo>
                <a:lnTo>
                  <a:pt x="4477" y="27014"/>
                </a:lnTo>
                <a:lnTo>
                  <a:pt x="5807" y="25629"/>
                </a:lnTo>
                <a:lnTo>
                  <a:pt x="6694" y="23754"/>
                </a:lnTo>
                <a:lnTo>
                  <a:pt x="7286" y="21551"/>
                </a:lnTo>
                <a:lnTo>
                  <a:pt x="7679" y="19130"/>
                </a:lnTo>
                <a:lnTo>
                  <a:pt x="7942" y="16563"/>
                </a:lnTo>
                <a:lnTo>
                  <a:pt x="8117" y="13900"/>
                </a:lnTo>
                <a:lnTo>
                  <a:pt x="9186" y="11171"/>
                </a:lnTo>
                <a:lnTo>
                  <a:pt x="10852" y="8400"/>
                </a:lnTo>
                <a:lnTo>
                  <a:pt x="15818" y="1659"/>
                </a:lnTo>
                <a:lnTo>
                  <a:pt x="17178" y="1106"/>
                </a:lnTo>
                <a:lnTo>
                  <a:pt x="19036" y="737"/>
                </a:lnTo>
                <a:lnTo>
                  <a:pt x="25579" y="4"/>
                </a:lnTo>
                <a:lnTo>
                  <a:pt x="2561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7"/>
          <p:cNvSpPr/>
          <p:nvPr/>
        </p:nvSpPr>
        <p:spPr>
          <a:xfrm>
            <a:off x="3946324" y="4312084"/>
            <a:ext cx="197052" cy="248487"/>
          </a:xfrm>
          <a:custGeom>
            <a:avLst/>
            <a:gdLst/>
            <a:ahLst/>
            <a:cxnLst/>
            <a:rect l="0" t="0" r="0" b="0"/>
            <a:pathLst>
              <a:path w="197052" h="248487">
                <a:moveTo>
                  <a:pt x="34173" y="42745"/>
                </a:moveTo>
                <a:lnTo>
                  <a:pt x="38724" y="38195"/>
                </a:lnTo>
                <a:lnTo>
                  <a:pt x="40064" y="35902"/>
                </a:lnTo>
                <a:lnTo>
                  <a:pt x="41554" y="30814"/>
                </a:lnTo>
                <a:lnTo>
                  <a:pt x="43856" y="29076"/>
                </a:lnTo>
                <a:lnTo>
                  <a:pt x="47296" y="27918"/>
                </a:lnTo>
                <a:lnTo>
                  <a:pt x="51494" y="27145"/>
                </a:lnTo>
                <a:lnTo>
                  <a:pt x="55245" y="25678"/>
                </a:lnTo>
                <a:lnTo>
                  <a:pt x="58698" y="23747"/>
                </a:lnTo>
                <a:lnTo>
                  <a:pt x="61954" y="21508"/>
                </a:lnTo>
                <a:lnTo>
                  <a:pt x="68110" y="16479"/>
                </a:lnTo>
                <a:lnTo>
                  <a:pt x="71085" y="13805"/>
                </a:lnTo>
                <a:lnTo>
                  <a:pt x="74973" y="12022"/>
                </a:lnTo>
                <a:lnTo>
                  <a:pt x="79471" y="10833"/>
                </a:lnTo>
                <a:lnTo>
                  <a:pt x="84374" y="10040"/>
                </a:lnTo>
                <a:lnTo>
                  <a:pt x="89548" y="8560"/>
                </a:lnTo>
                <a:lnTo>
                  <a:pt x="94902" y="6620"/>
                </a:lnTo>
                <a:lnTo>
                  <a:pt x="100377" y="4375"/>
                </a:lnTo>
                <a:lnTo>
                  <a:pt x="104979" y="2877"/>
                </a:lnTo>
                <a:lnTo>
                  <a:pt x="108999" y="1879"/>
                </a:lnTo>
                <a:lnTo>
                  <a:pt x="112632" y="1214"/>
                </a:lnTo>
                <a:lnTo>
                  <a:pt x="116007" y="770"/>
                </a:lnTo>
                <a:lnTo>
                  <a:pt x="119209" y="475"/>
                </a:lnTo>
                <a:lnTo>
                  <a:pt x="125306" y="146"/>
                </a:lnTo>
                <a:lnTo>
                  <a:pt x="131192" y="0"/>
                </a:lnTo>
                <a:lnTo>
                  <a:pt x="134095" y="913"/>
                </a:lnTo>
                <a:lnTo>
                  <a:pt x="139860" y="4469"/>
                </a:lnTo>
                <a:lnTo>
                  <a:pt x="145598" y="9224"/>
                </a:lnTo>
                <a:lnTo>
                  <a:pt x="148461" y="11825"/>
                </a:lnTo>
                <a:lnTo>
                  <a:pt x="151323" y="13559"/>
                </a:lnTo>
                <a:lnTo>
                  <a:pt x="157042" y="15486"/>
                </a:lnTo>
                <a:lnTo>
                  <a:pt x="158948" y="16953"/>
                </a:lnTo>
                <a:lnTo>
                  <a:pt x="160219" y="18883"/>
                </a:lnTo>
                <a:lnTo>
                  <a:pt x="161066" y="21122"/>
                </a:lnTo>
                <a:lnTo>
                  <a:pt x="166809" y="28825"/>
                </a:lnTo>
                <a:lnTo>
                  <a:pt x="168317" y="32512"/>
                </a:lnTo>
                <a:lnTo>
                  <a:pt x="169323" y="36876"/>
                </a:lnTo>
                <a:lnTo>
                  <a:pt x="169992" y="41690"/>
                </a:lnTo>
                <a:lnTo>
                  <a:pt x="169487" y="45852"/>
                </a:lnTo>
                <a:lnTo>
                  <a:pt x="168197" y="49579"/>
                </a:lnTo>
                <a:lnTo>
                  <a:pt x="166385" y="53016"/>
                </a:lnTo>
                <a:lnTo>
                  <a:pt x="165177" y="57213"/>
                </a:lnTo>
                <a:lnTo>
                  <a:pt x="164371" y="61916"/>
                </a:lnTo>
                <a:lnTo>
                  <a:pt x="163835" y="66956"/>
                </a:lnTo>
                <a:lnTo>
                  <a:pt x="162524" y="72221"/>
                </a:lnTo>
                <a:lnTo>
                  <a:pt x="160698" y="77636"/>
                </a:lnTo>
                <a:lnTo>
                  <a:pt x="158528" y="83150"/>
                </a:lnTo>
                <a:lnTo>
                  <a:pt x="156129" y="88732"/>
                </a:lnTo>
                <a:lnTo>
                  <a:pt x="150923" y="100014"/>
                </a:lnTo>
                <a:lnTo>
                  <a:pt x="142637" y="117076"/>
                </a:lnTo>
                <a:lnTo>
                  <a:pt x="138868" y="121827"/>
                </a:lnTo>
                <a:lnTo>
                  <a:pt x="134449" y="125946"/>
                </a:lnTo>
                <a:lnTo>
                  <a:pt x="129599" y="129645"/>
                </a:lnTo>
                <a:lnTo>
                  <a:pt x="125413" y="134016"/>
                </a:lnTo>
                <a:lnTo>
                  <a:pt x="121669" y="138835"/>
                </a:lnTo>
                <a:lnTo>
                  <a:pt x="118222" y="143953"/>
                </a:lnTo>
                <a:lnTo>
                  <a:pt x="114970" y="149270"/>
                </a:lnTo>
                <a:lnTo>
                  <a:pt x="111850" y="154719"/>
                </a:lnTo>
                <a:lnTo>
                  <a:pt x="108818" y="160257"/>
                </a:lnTo>
                <a:lnTo>
                  <a:pt x="104891" y="164902"/>
                </a:lnTo>
                <a:lnTo>
                  <a:pt x="100369" y="168951"/>
                </a:lnTo>
                <a:lnTo>
                  <a:pt x="95448" y="172603"/>
                </a:lnTo>
                <a:lnTo>
                  <a:pt x="91216" y="175989"/>
                </a:lnTo>
                <a:lnTo>
                  <a:pt x="87441" y="179200"/>
                </a:lnTo>
                <a:lnTo>
                  <a:pt x="83973" y="182293"/>
                </a:lnTo>
                <a:lnTo>
                  <a:pt x="77579" y="188269"/>
                </a:lnTo>
                <a:lnTo>
                  <a:pt x="74540" y="191196"/>
                </a:lnTo>
                <a:lnTo>
                  <a:pt x="70609" y="194100"/>
                </a:lnTo>
                <a:lnTo>
                  <a:pt x="66084" y="196989"/>
                </a:lnTo>
                <a:lnTo>
                  <a:pt x="61162" y="199867"/>
                </a:lnTo>
                <a:lnTo>
                  <a:pt x="56928" y="201786"/>
                </a:lnTo>
                <a:lnTo>
                  <a:pt x="53153" y="203065"/>
                </a:lnTo>
                <a:lnTo>
                  <a:pt x="49684" y="203917"/>
                </a:lnTo>
                <a:lnTo>
                  <a:pt x="47371" y="205438"/>
                </a:lnTo>
                <a:lnTo>
                  <a:pt x="45829" y="207405"/>
                </a:lnTo>
                <a:lnTo>
                  <a:pt x="44802" y="209669"/>
                </a:lnTo>
                <a:lnTo>
                  <a:pt x="42211" y="211178"/>
                </a:lnTo>
                <a:lnTo>
                  <a:pt x="38580" y="212184"/>
                </a:lnTo>
                <a:lnTo>
                  <a:pt x="28164" y="213798"/>
                </a:lnTo>
                <a:lnTo>
                  <a:pt x="24200" y="214019"/>
                </a:lnTo>
                <a:lnTo>
                  <a:pt x="21809" y="214078"/>
                </a:lnTo>
                <a:lnTo>
                  <a:pt x="19263" y="213164"/>
                </a:lnTo>
                <a:lnTo>
                  <a:pt x="13894" y="209610"/>
                </a:lnTo>
                <a:lnTo>
                  <a:pt x="10067" y="206804"/>
                </a:lnTo>
                <a:lnTo>
                  <a:pt x="6632" y="206148"/>
                </a:lnTo>
                <a:lnTo>
                  <a:pt x="4382" y="205973"/>
                </a:lnTo>
                <a:lnTo>
                  <a:pt x="2883" y="204904"/>
                </a:lnTo>
                <a:lnTo>
                  <a:pt x="1883" y="203239"/>
                </a:lnTo>
                <a:lnTo>
                  <a:pt x="0" y="197413"/>
                </a:lnTo>
                <a:lnTo>
                  <a:pt x="5797" y="191231"/>
                </a:lnTo>
                <a:lnTo>
                  <a:pt x="10470" y="186482"/>
                </a:lnTo>
                <a:lnTo>
                  <a:pt x="12656" y="184289"/>
                </a:lnTo>
                <a:lnTo>
                  <a:pt x="15066" y="182828"/>
                </a:lnTo>
                <a:lnTo>
                  <a:pt x="20283" y="181205"/>
                </a:lnTo>
                <a:lnTo>
                  <a:pt x="25777" y="180483"/>
                </a:lnTo>
                <a:lnTo>
                  <a:pt x="28576" y="180291"/>
                </a:lnTo>
                <a:lnTo>
                  <a:pt x="32347" y="179210"/>
                </a:lnTo>
                <a:lnTo>
                  <a:pt x="36766" y="177537"/>
                </a:lnTo>
                <a:lnTo>
                  <a:pt x="41616" y="175469"/>
                </a:lnTo>
                <a:lnTo>
                  <a:pt x="46755" y="174091"/>
                </a:lnTo>
                <a:lnTo>
                  <a:pt x="52086" y="173171"/>
                </a:lnTo>
                <a:lnTo>
                  <a:pt x="57545" y="172558"/>
                </a:lnTo>
                <a:lnTo>
                  <a:pt x="63089" y="172150"/>
                </a:lnTo>
                <a:lnTo>
                  <a:pt x="68691" y="171878"/>
                </a:lnTo>
                <a:lnTo>
                  <a:pt x="74330" y="171696"/>
                </a:lnTo>
                <a:lnTo>
                  <a:pt x="79994" y="172527"/>
                </a:lnTo>
                <a:lnTo>
                  <a:pt x="85676" y="174034"/>
                </a:lnTo>
                <a:lnTo>
                  <a:pt x="91368" y="175991"/>
                </a:lnTo>
                <a:lnTo>
                  <a:pt x="96115" y="177296"/>
                </a:lnTo>
                <a:lnTo>
                  <a:pt x="100233" y="178166"/>
                </a:lnTo>
                <a:lnTo>
                  <a:pt x="103931" y="178746"/>
                </a:lnTo>
                <a:lnTo>
                  <a:pt x="108301" y="180085"/>
                </a:lnTo>
                <a:lnTo>
                  <a:pt x="113119" y="181930"/>
                </a:lnTo>
                <a:lnTo>
                  <a:pt x="118236" y="184113"/>
                </a:lnTo>
                <a:lnTo>
                  <a:pt x="123553" y="185568"/>
                </a:lnTo>
                <a:lnTo>
                  <a:pt x="129002" y="186538"/>
                </a:lnTo>
                <a:lnTo>
                  <a:pt x="134540" y="187185"/>
                </a:lnTo>
                <a:lnTo>
                  <a:pt x="139185" y="188569"/>
                </a:lnTo>
                <a:lnTo>
                  <a:pt x="143233" y="190443"/>
                </a:lnTo>
                <a:lnTo>
                  <a:pt x="146885" y="192646"/>
                </a:lnTo>
                <a:lnTo>
                  <a:pt x="150272" y="195066"/>
                </a:lnTo>
                <a:lnTo>
                  <a:pt x="153482" y="197633"/>
                </a:lnTo>
                <a:lnTo>
                  <a:pt x="159589" y="203024"/>
                </a:lnTo>
                <a:lnTo>
                  <a:pt x="165479" y="208595"/>
                </a:lnTo>
                <a:lnTo>
                  <a:pt x="182751" y="225636"/>
                </a:lnTo>
                <a:lnTo>
                  <a:pt x="184660" y="228490"/>
                </a:lnTo>
                <a:lnTo>
                  <a:pt x="186781" y="234201"/>
                </a:lnTo>
                <a:lnTo>
                  <a:pt x="190264" y="239915"/>
                </a:lnTo>
                <a:lnTo>
                  <a:pt x="197051" y="24848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8"/>
          <p:cNvSpPr/>
          <p:nvPr/>
        </p:nvSpPr>
        <p:spPr>
          <a:xfrm>
            <a:off x="4297679" y="4337685"/>
            <a:ext cx="171451" cy="25718"/>
          </a:xfrm>
          <a:custGeom>
            <a:avLst/>
            <a:gdLst/>
            <a:ahLst/>
            <a:cxnLst/>
            <a:rect l="0" t="0" r="0" b="0"/>
            <a:pathLst>
              <a:path w="171451" h="25718">
                <a:moveTo>
                  <a:pt x="0" y="25717"/>
                </a:moveTo>
                <a:lnTo>
                  <a:pt x="0" y="18336"/>
                </a:lnTo>
                <a:lnTo>
                  <a:pt x="953" y="17939"/>
                </a:lnTo>
                <a:lnTo>
                  <a:pt x="4551" y="17498"/>
                </a:lnTo>
                <a:lnTo>
                  <a:pt x="9325" y="17301"/>
                </a:lnTo>
                <a:lnTo>
                  <a:pt x="11932" y="17249"/>
                </a:lnTo>
                <a:lnTo>
                  <a:pt x="14622" y="16262"/>
                </a:lnTo>
                <a:lnTo>
                  <a:pt x="17368" y="14651"/>
                </a:lnTo>
                <a:lnTo>
                  <a:pt x="20152" y="12625"/>
                </a:lnTo>
                <a:lnTo>
                  <a:pt x="22959" y="11274"/>
                </a:lnTo>
                <a:lnTo>
                  <a:pt x="25784" y="10373"/>
                </a:lnTo>
                <a:lnTo>
                  <a:pt x="28620" y="9773"/>
                </a:lnTo>
                <a:lnTo>
                  <a:pt x="32415" y="9372"/>
                </a:lnTo>
                <a:lnTo>
                  <a:pt x="36850" y="9106"/>
                </a:lnTo>
                <a:lnTo>
                  <a:pt x="45905" y="8809"/>
                </a:lnTo>
                <a:lnTo>
                  <a:pt x="53105" y="8677"/>
                </a:lnTo>
                <a:lnTo>
                  <a:pt x="57311" y="7690"/>
                </a:lnTo>
                <a:lnTo>
                  <a:pt x="62020" y="6079"/>
                </a:lnTo>
                <a:lnTo>
                  <a:pt x="67064" y="4053"/>
                </a:lnTo>
                <a:lnTo>
                  <a:pt x="71380" y="2702"/>
                </a:lnTo>
                <a:lnTo>
                  <a:pt x="75209" y="1801"/>
                </a:lnTo>
                <a:lnTo>
                  <a:pt x="78715" y="1200"/>
                </a:lnTo>
                <a:lnTo>
                  <a:pt x="82957" y="800"/>
                </a:lnTo>
                <a:lnTo>
                  <a:pt x="87690" y="533"/>
                </a:lnTo>
                <a:lnTo>
                  <a:pt x="97076" y="237"/>
                </a:lnTo>
                <a:lnTo>
                  <a:pt x="108668" y="70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9"/>
          <p:cNvSpPr/>
          <p:nvPr/>
        </p:nvSpPr>
        <p:spPr>
          <a:xfrm>
            <a:off x="4314825" y="4397692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84179" y="17145"/>
                </a:lnTo>
                <a:lnTo>
                  <a:pt x="89457" y="16193"/>
                </a:lnTo>
                <a:lnTo>
                  <a:pt x="94881" y="14605"/>
                </a:lnTo>
                <a:lnTo>
                  <a:pt x="100401" y="12595"/>
                </a:lnTo>
                <a:lnTo>
                  <a:pt x="105986" y="11253"/>
                </a:lnTo>
                <a:lnTo>
                  <a:pt x="111615" y="10360"/>
                </a:lnTo>
                <a:lnTo>
                  <a:pt x="117272" y="9764"/>
                </a:lnTo>
                <a:lnTo>
                  <a:pt x="121996" y="8415"/>
                </a:lnTo>
                <a:lnTo>
                  <a:pt x="126098" y="6562"/>
                </a:lnTo>
                <a:lnTo>
                  <a:pt x="129785" y="4375"/>
                </a:lnTo>
                <a:lnTo>
                  <a:pt x="134148" y="2916"/>
                </a:lnTo>
                <a:lnTo>
                  <a:pt x="138962" y="1944"/>
                </a:lnTo>
                <a:lnTo>
                  <a:pt x="144076" y="1297"/>
                </a:lnTo>
                <a:lnTo>
                  <a:pt x="149391" y="865"/>
                </a:lnTo>
                <a:lnTo>
                  <a:pt x="154838" y="576"/>
                </a:lnTo>
                <a:lnTo>
                  <a:pt x="169068" y="171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0"/>
          <p:cNvSpPr/>
          <p:nvPr/>
        </p:nvSpPr>
        <p:spPr>
          <a:xfrm>
            <a:off x="4674904" y="4226242"/>
            <a:ext cx="171372" cy="325604"/>
          </a:xfrm>
          <a:custGeom>
            <a:avLst/>
            <a:gdLst/>
            <a:ahLst/>
            <a:cxnLst/>
            <a:rect l="0" t="0" r="0" b="0"/>
            <a:pathLst>
              <a:path w="171372" h="325604">
                <a:moveTo>
                  <a:pt x="111408" y="0"/>
                </a:moveTo>
                <a:lnTo>
                  <a:pt x="111408" y="4551"/>
                </a:lnTo>
                <a:lnTo>
                  <a:pt x="110456" y="5891"/>
                </a:lnTo>
                <a:lnTo>
                  <a:pt x="108868" y="6785"/>
                </a:lnTo>
                <a:lnTo>
                  <a:pt x="106858" y="7381"/>
                </a:lnTo>
                <a:lnTo>
                  <a:pt x="102083" y="10583"/>
                </a:lnTo>
                <a:lnTo>
                  <a:pt x="96786" y="15181"/>
                </a:lnTo>
                <a:lnTo>
                  <a:pt x="91257" y="20400"/>
                </a:lnTo>
                <a:lnTo>
                  <a:pt x="88449" y="24077"/>
                </a:lnTo>
                <a:lnTo>
                  <a:pt x="85625" y="28434"/>
                </a:lnTo>
                <a:lnTo>
                  <a:pt x="82789" y="33244"/>
                </a:lnTo>
                <a:lnTo>
                  <a:pt x="79946" y="37402"/>
                </a:lnTo>
                <a:lnTo>
                  <a:pt x="77098" y="41128"/>
                </a:lnTo>
                <a:lnTo>
                  <a:pt x="74247" y="44563"/>
                </a:lnTo>
                <a:lnTo>
                  <a:pt x="71395" y="48759"/>
                </a:lnTo>
                <a:lnTo>
                  <a:pt x="68540" y="53461"/>
                </a:lnTo>
                <a:lnTo>
                  <a:pt x="65684" y="58501"/>
                </a:lnTo>
                <a:lnTo>
                  <a:pt x="59971" y="69181"/>
                </a:lnTo>
                <a:lnTo>
                  <a:pt x="48542" y="91559"/>
                </a:lnTo>
                <a:lnTo>
                  <a:pt x="44733" y="97234"/>
                </a:lnTo>
                <a:lnTo>
                  <a:pt x="40288" y="102923"/>
                </a:lnTo>
                <a:lnTo>
                  <a:pt x="35420" y="108620"/>
                </a:lnTo>
                <a:lnTo>
                  <a:pt x="32174" y="114324"/>
                </a:lnTo>
                <a:lnTo>
                  <a:pt x="30011" y="120031"/>
                </a:lnTo>
                <a:lnTo>
                  <a:pt x="28568" y="125741"/>
                </a:lnTo>
                <a:lnTo>
                  <a:pt x="26653" y="131452"/>
                </a:lnTo>
                <a:lnTo>
                  <a:pt x="24425" y="137165"/>
                </a:lnTo>
                <a:lnTo>
                  <a:pt x="21987" y="142878"/>
                </a:lnTo>
                <a:lnTo>
                  <a:pt x="16738" y="154307"/>
                </a:lnTo>
                <a:lnTo>
                  <a:pt x="14005" y="160021"/>
                </a:lnTo>
                <a:lnTo>
                  <a:pt x="12182" y="165736"/>
                </a:lnTo>
                <a:lnTo>
                  <a:pt x="10968" y="171451"/>
                </a:lnTo>
                <a:lnTo>
                  <a:pt x="10158" y="177165"/>
                </a:lnTo>
                <a:lnTo>
                  <a:pt x="8665" y="182881"/>
                </a:lnTo>
                <a:lnTo>
                  <a:pt x="6718" y="188595"/>
                </a:lnTo>
                <a:lnTo>
                  <a:pt x="4467" y="194310"/>
                </a:lnTo>
                <a:lnTo>
                  <a:pt x="2967" y="200025"/>
                </a:lnTo>
                <a:lnTo>
                  <a:pt x="1966" y="205740"/>
                </a:lnTo>
                <a:lnTo>
                  <a:pt x="1299" y="211455"/>
                </a:lnTo>
                <a:lnTo>
                  <a:pt x="855" y="217170"/>
                </a:lnTo>
                <a:lnTo>
                  <a:pt x="558" y="222885"/>
                </a:lnTo>
                <a:lnTo>
                  <a:pt x="229" y="234315"/>
                </a:lnTo>
                <a:lnTo>
                  <a:pt x="0" y="262890"/>
                </a:lnTo>
                <a:lnTo>
                  <a:pt x="941" y="267653"/>
                </a:lnTo>
                <a:lnTo>
                  <a:pt x="4527" y="275484"/>
                </a:lnTo>
                <a:lnTo>
                  <a:pt x="6755" y="284680"/>
                </a:lnTo>
                <a:lnTo>
                  <a:pt x="7350" y="289799"/>
                </a:lnTo>
                <a:lnTo>
                  <a:pt x="8698" y="294165"/>
                </a:lnTo>
                <a:lnTo>
                  <a:pt x="12737" y="301555"/>
                </a:lnTo>
                <a:lnTo>
                  <a:pt x="17707" y="308015"/>
                </a:lnTo>
                <a:lnTo>
                  <a:pt x="20365" y="311070"/>
                </a:lnTo>
                <a:lnTo>
                  <a:pt x="24043" y="314061"/>
                </a:lnTo>
                <a:lnTo>
                  <a:pt x="28400" y="317006"/>
                </a:lnTo>
                <a:lnTo>
                  <a:pt x="33209" y="319923"/>
                </a:lnTo>
                <a:lnTo>
                  <a:pt x="37368" y="321867"/>
                </a:lnTo>
                <a:lnTo>
                  <a:pt x="41093" y="323163"/>
                </a:lnTo>
                <a:lnTo>
                  <a:pt x="44528" y="324027"/>
                </a:lnTo>
                <a:lnTo>
                  <a:pt x="48724" y="324603"/>
                </a:lnTo>
                <a:lnTo>
                  <a:pt x="53426" y="324987"/>
                </a:lnTo>
                <a:lnTo>
                  <a:pt x="62778" y="325414"/>
                </a:lnTo>
                <a:lnTo>
                  <a:pt x="70110" y="325603"/>
                </a:lnTo>
                <a:lnTo>
                  <a:pt x="74351" y="324701"/>
                </a:lnTo>
                <a:lnTo>
                  <a:pt x="79083" y="323148"/>
                </a:lnTo>
                <a:lnTo>
                  <a:pt x="84143" y="321160"/>
                </a:lnTo>
                <a:lnTo>
                  <a:pt x="88469" y="318882"/>
                </a:lnTo>
                <a:lnTo>
                  <a:pt x="92306" y="316410"/>
                </a:lnTo>
                <a:lnTo>
                  <a:pt x="95816" y="313810"/>
                </a:lnTo>
                <a:lnTo>
                  <a:pt x="100060" y="311124"/>
                </a:lnTo>
                <a:lnTo>
                  <a:pt x="104796" y="308381"/>
                </a:lnTo>
                <a:lnTo>
                  <a:pt x="109857" y="305600"/>
                </a:lnTo>
                <a:lnTo>
                  <a:pt x="114184" y="302793"/>
                </a:lnTo>
                <a:lnTo>
                  <a:pt x="118022" y="299970"/>
                </a:lnTo>
                <a:lnTo>
                  <a:pt x="121532" y="297135"/>
                </a:lnTo>
                <a:lnTo>
                  <a:pt x="124825" y="293340"/>
                </a:lnTo>
                <a:lnTo>
                  <a:pt x="127973" y="288905"/>
                </a:lnTo>
                <a:lnTo>
                  <a:pt x="131023" y="284043"/>
                </a:lnTo>
                <a:lnTo>
                  <a:pt x="134010" y="279850"/>
                </a:lnTo>
                <a:lnTo>
                  <a:pt x="136953" y="276102"/>
                </a:lnTo>
                <a:lnTo>
                  <a:pt x="139868" y="272650"/>
                </a:lnTo>
                <a:lnTo>
                  <a:pt x="142764" y="268444"/>
                </a:lnTo>
                <a:lnTo>
                  <a:pt x="145647" y="263735"/>
                </a:lnTo>
                <a:lnTo>
                  <a:pt x="148521" y="258691"/>
                </a:lnTo>
                <a:lnTo>
                  <a:pt x="154255" y="248006"/>
                </a:lnTo>
                <a:lnTo>
                  <a:pt x="165697" y="225625"/>
                </a:lnTo>
                <a:lnTo>
                  <a:pt x="168874" y="216801"/>
                </a:lnTo>
                <a:lnTo>
                  <a:pt x="170286" y="209703"/>
                </a:lnTo>
                <a:lnTo>
                  <a:pt x="170914" y="203374"/>
                </a:lnTo>
                <a:lnTo>
                  <a:pt x="171193" y="194846"/>
                </a:lnTo>
                <a:lnTo>
                  <a:pt x="171371" y="182951"/>
                </a:lnTo>
                <a:lnTo>
                  <a:pt x="170434" y="181023"/>
                </a:lnTo>
                <a:lnTo>
                  <a:pt x="166852" y="176340"/>
                </a:lnTo>
                <a:lnTo>
                  <a:pt x="164563" y="174710"/>
                </a:lnTo>
                <a:lnTo>
                  <a:pt x="159480" y="172899"/>
                </a:lnTo>
                <a:lnTo>
                  <a:pt x="156791" y="173368"/>
                </a:lnTo>
                <a:lnTo>
                  <a:pt x="154046" y="174634"/>
                </a:lnTo>
                <a:lnTo>
                  <a:pt x="151263" y="176430"/>
                </a:lnTo>
                <a:lnTo>
                  <a:pt x="147503" y="177628"/>
                </a:lnTo>
                <a:lnTo>
                  <a:pt x="143091" y="178426"/>
                </a:lnTo>
                <a:lnTo>
                  <a:pt x="138246" y="178958"/>
                </a:lnTo>
                <a:lnTo>
                  <a:pt x="134062" y="181218"/>
                </a:lnTo>
                <a:lnTo>
                  <a:pt x="130321" y="184630"/>
                </a:lnTo>
                <a:lnTo>
                  <a:pt x="126874" y="188809"/>
                </a:lnTo>
                <a:lnTo>
                  <a:pt x="123624" y="192547"/>
                </a:lnTo>
                <a:lnTo>
                  <a:pt x="120504" y="195993"/>
                </a:lnTo>
                <a:lnTo>
                  <a:pt x="117472" y="199242"/>
                </a:lnTo>
                <a:lnTo>
                  <a:pt x="113546" y="202360"/>
                </a:lnTo>
                <a:lnTo>
                  <a:pt x="109023" y="205392"/>
                </a:lnTo>
                <a:lnTo>
                  <a:pt x="104103" y="208365"/>
                </a:lnTo>
                <a:lnTo>
                  <a:pt x="99870" y="212253"/>
                </a:lnTo>
                <a:lnTo>
                  <a:pt x="96097" y="216750"/>
                </a:lnTo>
                <a:lnTo>
                  <a:pt x="92628" y="221652"/>
                </a:lnTo>
                <a:lnTo>
                  <a:pt x="89363" y="226826"/>
                </a:lnTo>
                <a:lnTo>
                  <a:pt x="86234" y="232180"/>
                </a:lnTo>
                <a:lnTo>
                  <a:pt x="83195" y="237654"/>
                </a:lnTo>
                <a:lnTo>
                  <a:pt x="77279" y="248817"/>
                </a:lnTo>
                <a:lnTo>
                  <a:pt x="74368" y="254460"/>
                </a:lnTo>
                <a:lnTo>
                  <a:pt x="71474" y="259175"/>
                </a:lnTo>
                <a:lnTo>
                  <a:pt x="68593" y="263271"/>
                </a:lnTo>
                <a:lnTo>
                  <a:pt x="65720" y="266954"/>
                </a:lnTo>
                <a:lnTo>
                  <a:pt x="63805" y="271314"/>
                </a:lnTo>
                <a:lnTo>
                  <a:pt x="61676" y="281239"/>
                </a:lnTo>
                <a:lnTo>
                  <a:pt x="60730" y="289461"/>
                </a:lnTo>
                <a:lnTo>
                  <a:pt x="60198" y="299444"/>
                </a:lnTo>
                <a:lnTo>
                  <a:pt x="59973" y="3086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1"/>
          <p:cNvSpPr/>
          <p:nvPr/>
        </p:nvSpPr>
        <p:spPr>
          <a:xfrm>
            <a:off x="4897754" y="4131945"/>
            <a:ext cx="265749" cy="385365"/>
          </a:xfrm>
          <a:custGeom>
            <a:avLst/>
            <a:gdLst/>
            <a:ahLst/>
            <a:cxnLst/>
            <a:rect l="0" t="0" r="0" b="0"/>
            <a:pathLst>
              <a:path w="265749" h="385365">
                <a:moveTo>
                  <a:pt x="0" y="291465"/>
                </a:moveTo>
                <a:lnTo>
                  <a:pt x="28620" y="320084"/>
                </a:lnTo>
                <a:lnTo>
                  <a:pt x="30510" y="322926"/>
                </a:lnTo>
                <a:lnTo>
                  <a:pt x="36083" y="336873"/>
                </a:lnTo>
                <a:lnTo>
                  <a:pt x="40803" y="345936"/>
                </a:lnTo>
                <a:lnTo>
                  <a:pt x="48814" y="356394"/>
                </a:lnTo>
                <a:lnTo>
                  <a:pt x="54398" y="362550"/>
                </a:lnTo>
                <a:lnTo>
                  <a:pt x="56268" y="365525"/>
                </a:lnTo>
                <a:lnTo>
                  <a:pt x="58346" y="371370"/>
                </a:lnTo>
                <a:lnTo>
                  <a:pt x="59853" y="373310"/>
                </a:lnTo>
                <a:lnTo>
                  <a:pt x="61809" y="374603"/>
                </a:lnTo>
                <a:lnTo>
                  <a:pt x="64067" y="375465"/>
                </a:lnTo>
                <a:lnTo>
                  <a:pt x="71794" y="381230"/>
                </a:lnTo>
                <a:lnTo>
                  <a:pt x="74533" y="382741"/>
                </a:lnTo>
                <a:lnTo>
                  <a:pt x="81986" y="384867"/>
                </a:lnTo>
                <a:lnTo>
                  <a:pt x="84064" y="385364"/>
                </a:lnTo>
                <a:lnTo>
                  <a:pt x="85570" y="384545"/>
                </a:lnTo>
                <a:lnTo>
                  <a:pt x="92241" y="378840"/>
                </a:lnTo>
                <a:lnTo>
                  <a:pt x="101283" y="370152"/>
                </a:lnTo>
                <a:lnTo>
                  <a:pt x="102165" y="364219"/>
                </a:lnTo>
                <a:lnTo>
                  <a:pt x="102557" y="355233"/>
                </a:lnTo>
                <a:lnTo>
                  <a:pt x="102778" y="338510"/>
                </a:lnTo>
                <a:lnTo>
                  <a:pt x="102870" y="231337"/>
                </a:lnTo>
                <a:lnTo>
                  <a:pt x="101918" y="223757"/>
                </a:lnTo>
                <a:lnTo>
                  <a:pt x="100330" y="216799"/>
                </a:lnTo>
                <a:lnTo>
                  <a:pt x="96027" y="203035"/>
                </a:lnTo>
                <a:lnTo>
                  <a:pt x="90939" y="187392"/>
                </a:lnTo>
                <a:lnTo>
                  <a:pt x="89201" y="180173"/>
                </a:lnTo>
                <a:lnTo>
                  <a:pt x="88043" y="173455"/>
                </a:lnTo>
                <a:lnTo>
                  <a:pt x="87270" y="167072"/>
                </a:lnTo>
                <a:lnTo>
                  <a:pt x="85803" y="160911"/>
                </a:lnTo>
                <a:lnTo>
                  <a:pt x="81632" y="148986"/>
                </a:lnTo>
                <a:lnTo>
                  <a:pt x="76604" y="137336"/>
                </a:lnTo>
                <a:lnTo>
                  <a:pt x="71194" y="125808"/>
                </a:lnTo>
                <a:lnTo>
                  <a:pt x="65614" y="114334"/>
                </a:lnTo>
                <a:lnTo>
                  <a:pt x="62500" y="105425"/>
                </a:lnTo>
                <a:lnTo>
                  <a:pt x="60163" y="97338"/>
                </a:lnTo>
                <a:lnTo>
                  <a:pt x="55949" y="87393"/>
                </a:lnTo>
                <a:lnTo>
                  <a:pt x="52773" y="75636"/>
                </a:lnTo>
                <a:lnTo>
                  <a:pt x="51831" y="66120"/>
                </a:lnTo>
                <a:lnTo>
                  <a:pt x="52652" y="64082"/>
                </a:lnTo>
                <a:lnTo>
                  <a:pt x="54151" y="62724"/>
                </a:lnTo>
                <a:lnTo>
                  <a:pt x="56104" y="61818"/>
                </a:lnTo>
                <a:lnTo>
                  <a:pt x="57405" y="60262"/>
                </a:lnTo>
                <a:lnTo>
                  <a:pt x="58273" y="58272"/>
                </a:lnTo>
                <a:lnTo>
                  <a:pt x="58851" y="55993"/>
                </a:lnTo>
                <a:lnTo>
                  <a:pt x="60189" y="54473"/>
                </a:lnTo>
                <a:lnTo>
                  <a:pt x="62034" y="53461"/>
                </a:lnTo>
                <a:lnTo>
                  <a:pt x="64216" y="52785"/>
                </a:lnTo>
                <a:lnTo>
                  <a:pt x="69181" y="49495"/>
                </a:lnTo>
                <a:lnTo>
                  <a:pt x="71838" y="47284"/>
                </a:lnTo>
                <a:lnTo>
                  <a:pt x="74563" y="45810"/>
                </a:lnTo>
                <a:lnTo>
                  <a:pt x="80129" y="44172"/>
                </a:lnTo>
                <a:lnTo>
                  <a:pt x="88319" y="43445"/>
                </a:lnTo>
                <a:lnTo>
                  <a:pt x="93169" y="43250"/>
                </a:lnTo>
                <a:lnTo>
                  <a:pt x="97355" y="42168"/>
                </a:lnTo>
                <a:lnTo>
                  <a:pt x="109703" y="36095"/>
                </a:lnTo>
                <a:lnTo>
                  <a:pt x="115998" y="33588"/>
                </a:lnTo>
                <a:lnTo>
                  <a:pt x="123052" y="30964"/>
                </a:lnTo>
                <a:lnTo>
                  <a:pt x="129660" y="29215"/>
                </a:lnTo>
                <a:lnTo>
                  <a:pt x="135970" y="28049"/>
                </a:lnTo>
                <a:lnTo>
                  <a:pt x="142082" y="27272"/>
                </a:lnTo>
                <a:lnTo>
                  <a:pt x="149014" y="25801"/>
                </a:lnTo>
                <a:lnTo>
                  <a:pt x="156493" y="23868"/>
                </a:lnTo>
                <a:lnTo>
                  <a:pt x="164336" y="21627"/>
                </a:lnTo>
                <a:lnTo>
                  <a:pt x="171470" y="20133"/>
                </a:lnTo>
                <a:lnTo>
                  <a:pt x="178131" y="19137"/>
                </a:lnTo>
                <a:lnTo>
                  <a:pt x="184477" y="18473"/>
                </a:lnTo>
                <a:lnTo>
                  <a:pt x="191565" y="17078"/>
                </a:lnTo>
                <a:lnTo>
                  <a:pt x="199147" y="15195"/>
                </a:lnTo>
                <a:lnTo>
                  <a:pt x="207060" y="12987"/>
                </a:lnTo>
                <a:lnTo>
                  <a:pt x="214240" y="11516"/>
                </a:lnTo>
                <a:lnTo>
                  <a:pt x="220932" y="10535"/>
                </a:lnTo>
                <a:lnTo>
                  <a:pt x="227298" y="9880"/>
                </a:lnTo>
                <a:lnTo>
                  <a:pt x="233447" y="8492"/>
                </a:lnTo>
                <a:lnTo>
                  <a:pt x="239452" y="6614"/>
                </a:lnTo>
                <a:lnTo>
                  <a:pt x="245360" y="4409"/>
                </a:lnTo>
                <a:lnTo>
                  <a:pt x="250251" y="2939"/>
                </a:lnTo>
                <a:lnTo>
                  <a:pt x="254464" y="1959"/>
                </a:lnTo>
                <a:lnTo>
                  <a:pt x="26574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2"/>
          <p:cNvSpPr/>
          <p:nvPr/>
        </p:nvSpPr>
        <p:spPr>
          <a:xfrm>
            <a:off x="5103495" y="4243888"/>
            <a:ext cx="144285" cy="196633"/>
          </a:xfrm>
          <a:custGeom>
            <a:avLst/>
            <a:gdLst/>
            <a:ahLst/>
            <a:cxnLst/>
            <a:rect l="0" t="0" r="0" b="0"/>
            <a:pathLst>
              <a:path w="144285" h="196633">
                <a:moveTo>
                  <a:pt x="0" y="59507"/>
                </a:moveTo>
                <a:lnTo>
                  <a:pt x="0" y="51287"/>
                </a:lnTo>
                <a:lnTo>
                  <a:pt x="2540" y="48551"/>
                </a:lnTo>
                <a:lnTo>
                  <a:pt x="4550" y="46488"/>
                </a:lnTo>
                <a:lnTo>
                  <a:pt x="6843" y="45112"/>
                </a:lnTo>
                <a:lnTo>
                  <a:pt x="9324" y="44195"/>
                </a:lnTo>
                <a:lnTo>
                  <a:pt x="11931" y="43584"/>
                </a:lnTo>
                <a:lnTo>
                  <a:pt x="14622" y="42224"/>
                </a:lnTo>
                <a:lnTo>
                  <a:pt x="17368" y="40365"/>
                </a:lnTo>
                <a:lnTo>
                  <a:pt x="20151" y="38173"/>
                </a:lnTo>
                <a:lnTo>
                  <a:pt x="22959" y="35759"/>
                </a:lnTo>
                <a:lnTo>
                  <a:pt x="25783" y="33198"/>
                </a:lnTo>
                <a:lnTo>
                  <a:pt x="28619" y="30537"/>
                </a:lnTo>
                <a:lnTo>
                  <a:pt x="32414" y="27811"/>
                </a:lnTo>
                <a:lnTo>
                  <a:pt x="36849" y="25041"/>
                </a:lnTo>
                <a:lnTo>
                  <a:pt x="41711" y="22242"/>
                </a:lnTo>
                <a:lnTo>
                  <a:pt x="52193" y="16592"/>
                </a:lnTo>
                <a:lnTo>
                  <a:pt x="74444" y="5204"/>
                </a:lnTo>
                <a:lnTo>
                  <a:pt x="79157" y="3302"/>
                </a:lnTo>
                <a:lnTo>
                  <a:pt x="83251" y="2035"/>
                </a:lnTo>
                <a:lnTo>
                  <a:pt x="86933" y="1190"/>
                </a:lnTo>
                <a:lnTo>
                  <a:pt x="90340" y="626"/>
                </a:lnTo>
                <a:lnTo>
                  <a:pt x="93564" y="251"/>
                </a:lnTo>
                <a:lnTo>
                  <a:pt x="96666" y="0"/>
                </a:lnTo>
                <a:lnTo>
                  <a:pt x="99686" y="785"/>
                </a:lnTo>
                <a:lnTo>
                  <a:pt x="102652" y="2262"/>
                </a:lnTo>
                <a:lnTo>
                  <a:pt x="105582" y="4198"/>
                </a:lnTo>
                <a:lnTo>
                  <a:pt x="107536" y="6442"/>
                </a:lnTo>
                <a:lnTo>
                  <a:pt x="108838" y="8890"/>
                </a:lnTo>
                <a:lnTo>
                  <a:pt x="109706" y="11475"/>
                </a:lnTo>
                <a:lnTo>
                  <a:pt x="109332" y="14150"/>
                </a:lnTo>
                <a:lnTo>
                  <a:pt x="108131" y="16887"/>
                </a:lnTo>
                <a:lnTo>
                  <a:pt x="106377" y="19663"/>
                </a:lnTo>
                <a:lnTo>
                  <a:pt x="104256" y="23420"/>
                </a:lnTo>
                <a:lnTo>
                  <a:pt x="99357" y="32673"/>
                </a:lnTo>
                <a:lnTo>
                  <a:pt x="82810" y="65374"/>
                </a:lnTo>
                <a:lnTo>
                  <a:pt x="79971" y="70086"/>
                </a:lnTo>
                <a:lnTo>
                  <a:pt x="77126" y="74180"/>
                </a:lnTo>
                <a:lnTo>
                  <a:pt x="74277" y="77861"/>
                </a:lnTo>
                <a:lnTo>
                  <a:pt x="70473" y="82221"/>
                </a:lnTo>
                <a:lnTo>
                  <a:pt x="66032" y="87032"/>
                </a:lnTo>
                <a:lnTo>
                  <a:pt x="52405" y="101302"/>
                </a:lnTo>
                <a:lnTo>
                  <a:pt x="42900" y="110904"/>
                </a:lnTo>
                <a:lnTo>
                  <a:pt x="47424" y="106380"/>
                </a:lnTo>
                <a:lnTo>
                  <a:pt x="49713" y="105043"/>
                </a:lnTo>
                <a:lnTo>
                  <a:pt x="52192" y="104152"/>
                </a:lnTo>
                <a:lnTo>
                  <a:pt x="54797" y="103558"/>
                </a:lnTo>
                <a:lnTo>
                  <a:pt x="57486" y="103162"/>
                </a:lnTo>
                <a:lnTo>
                  <a:pt x="60232" y="102897"/>
                </a:lnTo>
                <a:lnTo>
                  <a:pt x="63014" y="102721"/>
                </a:lnTo>
                <a:lnTo>
                  <a:pt x="66774" y="101651"/>
                </a:lnTo>
                <a:lnTo>
                  <a:pt x="71186" y="99986"/>
                </a:lnTo>
                <a:lnTo>
                  <a:pt x="76032" y="97922"/>
                </a:lnTo>
                <a:lnTo>
                  <a:pt x="81168" y="96547"/>
                </a:lnTo>
                <a:lnTo>
                  <a:pt x="86497" y="95630"/>
                </a:lnTo>
                <a:lnTo>
                  <a:pt x="91954" y="95019"/>
                </a:lnTo>
                <a:lnTo>
                  <a:pt x="96545" y="94612"/>
                </a:lnTo>
                <a:lnTo>
                  <a:pt x="100559" y="94340"/>
                </a:lnTo>
                <a:lnTo>
                  <a:pt x="104187" y="94159"/>
                </a:lnTo>
                <a:lnTo>
                  <a:pt x="107558" y="94990"/>
                </a:lnTo>
                <a:lnTo>
                  <a:pt x="110757" y="96498"/>
                </a:lnTo>
                <a:lnTo>
                  <a:pt x="113843" y="98455"/>
                </a:lnTo>
                <a:lnTo>
                  <a:pt x="117806" y="100712"/>
                </a:lnTo>
                <a:lnTo>
                  <a:pt x="127288" y="105760"/>
                </a:lnTo>
                <a:lnTo>
                  <a:pt x="130578" y="108440"/>
                </a:lnTo>
                <a:lnTo>
                  <a:pt x="132772" y="111179"/>
                </a:lnTo>
                <a:lnTo>
                  <a:pt x="136162" y="117714"/>
                </a:lnTo>
                <a:lnTo>
                  <a:pt x="140844" y="126970"/>
                </a:lnTo>
                <a:lnTo>
                  <a:pt x="142473" y="131152"/>
                </a:lnTo>
                <a:lnTo>
                  <a:pt x="143559" y="134893"/>
                </a:lnTo>
                <a:lnTo>
                  <a:pt x="144284" y="138339"/>
                </a:lnTo>
                <a:lnTo>
                  <a:pt x="143814" y="142541"/>
                </a:lnTo>
                <a:lnTo>
                  <a:pt x="142548" y="147248"/>
                </a:lnTo>
                <a:lnTo>
                  <a:pt x="140752" y="152291"/>
                </a:lnTo>
                <a:lnTo>
                  <a:pt x="138602" y="156605"/>
                </a:lnTo>
                <a:lnTo>
                  <a:pt x="136216" y="160435"/>
                </a:lnTo>
                <a:lnTo>
                  <a:pt x="133673" y="163939"/>
                </a:lnTo>
                <a:lnTo>
                  <a:pt x="131025" y="167228"/>
                </a:lnTo>
                <a:lnTo>
                  <a:pt x="128308" y="170373"/>
                </a:lnTo>
                <a:lnTo>
                  <a:pt x="125543" y="173423"/>
                </a:lnTo>
                <a:lnTo>
                  <a:pt x="119932" y="179351"/>
                </a:lnTo>
                <a:lnTo>
                  <a:pt x="117102" y="182265"/>
                </a:lnTo>
                <a:lnTo>
                  <a:pt x="113310" y="184208"/>
                </a:lnTo>
                <a:lnTo>
                  <a:pt x="108878" y="185504"/>
                </a:lnTo>
                <a:lnTo>
                  <a:pt x="104017" y="186367"/>
                </a:lnTo>
                <a:lnTo>
                  <a:pt x="98872" y="187895"/>
                </a:lnTo>
                <a:lnTo>
                  <a:pt x="93537" y="189867"/>
                </a:lnTo>
                <a:lnTo>
                  <a:pt x="88075" y="192133"/>
                </a:lnTo>
                <a:lnTo>
                  <a:pt x="83482" y="193645"/>
                </a:lnTo>
                <a:lnTo>
                  <a:pt x="79467" y="194652"/>
                </a:lnTo>
                <a:lnTo>
                  <a:pt x="75838" y="195323"/>
                </a:lnTo>
                <a:lnTo>
                  <a:pt x="71513" y="195772"/>
                </a:lnTo>
                <a:lnTo>
                  <a:pt x="66725" y="196070"/>
                </a:lnTo>
                <a:lnTo>
                  <a:pt x="57278" y="196401"/>
                </a:lnTo>
                <a:lnTo>
                  <a:pt x="46604" y="196588"/>
                </a:lnTo>
                <a:lnTo>
                  <a:pt x="40397" y="196632"/>
                </a:lnTo>
                <a:lnTo>
                  <a:pt x="37409" y="195691"/>
                </a:lnTo>
                <a:lnTo>
                  <a:pt x="34464" y="194111"/>
                </a:lnTo>
                <a:lnTo>
                  <a:pt x="31549" y="192105"/>
                </a:lnTo>
                <a:lnTo>
                  <a:pt x="28652" y="190768"/>
                </a:lnTo>
                <a:lnTo>
                  <a:pt x="25769" y="189877"/>
                </a:lnTo>
                <a:lnTo>
                  <a:pt x="17145" y="18809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3"/>
          <p:cNvSpPr/>
          <p:nvPr/>
        </p:nvSpPr>
        <p:spPr>
          <a:xfrm>
            <a:off x="8069580" y="1465929"/>
            <a:ext cx="119901" cy="137128"/>
          </a:xfrm>
          <a:custGeom>
            <a:avLst/>
            <a:gdLst/>
            <a:ahLst/>
            <a:cxnLst/>
            <a:rect l="0" t="0" r="0" b="0"/>
            <a:pathLst>
              <a:path w="119901" h="137128">
                <a:moveTo>
                  <a:pt x="0" y="34258"/>
                </a:moveTo>
                <a:lnTo>
                  <a:pt x="0" y="26877"/>
                </a:lnTo>
                <a:lnTo>
                  <a:pt x="952" y="26480"/>
                </a:lnTo>
                <a:lnTo>
                  <a:pt x="4551" y="26039"/>
                </a:lnTo>
                <a:lnTo>
                  <a:pt x="5891" y="24968"/>
                </a:lnTo>
                <a:lnTo>
                  <a:pt x="6785" y="23302"/>
                </a:lnTo>
                <a:lnTo>
                  <a:pt x="7382" y="21239"/>
                </a:lnTo>
                <a:lnTo>
                  <a:pt x="8730" y="19864"/>
                </a:lnTo>
                <a:lnTo>
                  <a:pt x="10582" y="18947"/>
                </a:lnTo>
                <a:lnTo>
                  <a:pt x="12770" y="18336"/>
                </a:lnTo>
                <a:lnTo>
                  <a:pt x="15181" y="17928"/>
                </a:lnTo>
                <a:lnTo>
                  <a:pt x="17741" y="17656"/>
                </a:lnTo>
                <a:lnTo>
                  <a:pt x="20400" y="17475"/>
                </a:lnTo>
                <a:lnTo>
                  <a:pt x="23125" y="16402"/>
                </a:lnTo>
                <a:lnTo>
                  <a:pt x="25894" y="14734"/>
                </a:lnTo>
                <a:lnTo>
                  <a:pt x="28692" y="12670"/>
                </a:lnTo>
                <a:lnTo>
                  <a:pt x="31510" y="11293"/>
                </a:lnTo>
                <a:lnTo>
                  <a:pt x="34342" y="10376"/>
                </a:lnTo>
                <a:lnTo>
                  <a:pt x="37182" y="9764"/>
                </a:lnTo>
                <a:lnTo>
                  <a:pt x="40028" y="9356"/>
                </a:lnTo>
                <a:lnTo>
                  <a:pt x="42878" y="9084"/>
                </a:lnTo>
                <a:lnTo>
                  <a:pt x="45730" y="8903"/>
                </a:lnTo>
                <a:lnTo>
                  <a:pt x="48584" y="7830"/>
                </a:lnTo>
                <a:lnTo>
                  <a:pt x="51440" y="6162"/>
                </a:lnTo>
                <a:lnTo>
                  <a:pt x="58315" y="1192"/>
                </a:lnTo>
                <a:lnTo>
                  <a:pt x="61795" y="512"/>
                </a:lnTo>
                <a:lnTo>
                  <a:pt x="67239" y="75"/>
                </a:lnTo>
                <a:lnTo>
                  <a:pt x="70524" y="16"/>
                </a:lnTo>
                <a:lnTo>
                  <a:pt x="72733" y="0"/>
                </a:lnTo>
                <a:lnTo>
                  <a:pt x="74206" y="942"/>
                </a:lnTo>
                <a:lnTo>
                  <a:pt x="75187" y="2522"/>
                </a:lnTo>
                <a:lnTo>
                  <a:pt x="75843" y="4528"/>
                </a:lnTo>
                <a:lnTo>
                  <a:pt x="77232" y="5866"/>
                </a:lnTo>
                <a:lnTo>
                  <a:pt x="79110" y="6757"/>
                </a:lnTo>
                <a:lnTo>
                  <a:pt x="85337" y="8436"/>
                </a:lnTo>
                <a:lnTo>
                  <a:pt x="85553" y="11034"/>
                </a:lnTo>
                <a:lnTo>
                  <a:pt x="85715" y="16757"/>
                </a:lnTo>
                <a:lnTo>
                  <a:pt x="85722" y="21558"/>
                </a:lnTo>
                <a:lnTo>
                  <a:pt x="84770" y="22934"/>
                </a:lnTo>
                <a:lnTo>
                  <a:pt x="83184" y="23851"/>
                </a:lnTo>
                <a:lnTo>
                  <a:pt x="81172" y="24463"/>
                </a:lnTo>
                <a:lnTo>
                  <a:pt x="79833" y="25823"/>
                </a:lnTo>
                <a:lnTo>
                  <a:pt x="78939" y="27682"/>
                </a:lnTo>
                <a:lnTo>
                  <a:pt x="78343" y="29874"/>
                </a:lnTo>
                <a:lnTo>
                  <a:pt x="76994" y="32288"/>
                </a:lnTo>
                <a:lnTo>
                  <a:pt x="75142" y="34850"/>
                </a:lnTo>
                <a:lnTo>
                  <a:pt x="69876" y="41254"/>
                </a:lnTo>
                <a:lnTo>
                  <a:pt x="66615" y="44670"/>
                </a:lnTo>
                <a:lnTo>
                  <a:pt x="52741" y="58667"/>
                </a:lnTo>
                <a:lnTo>
                  <a:pt x="52305" y="60056"/>
                </a:lnTo>
                <a:lnTo>
                  <a:pt x="51821" y="64139"/>
                </a:lnTo>
                <a:lnTo>
                  <a:pt x="50739" y="65608"/>
                </a:lnTo>
                <a:lnTo>
                  <a:pt x="49067" y="66588"/>
                </a:lnTo>
                <a:lnTo>
                  <a:pt x="43225" y="68433"/>
                </a:lnTo>
                <a:lnTo>
                  <a:pt x="40483" y="71037"/>
                </a:lnTo>
                <a:lnTo>
                  <a:pt x="38419" y="73065"/>
                </a:lnTo>
                <a:lnTo>
                  <a:pt x="37043" y="73464"/>
                </a:lnTo>
                <a:lnTo>
                  <a:pt x="36125" y="72778"/>
                </a:lnTo>
                <a:lnTo>
                  <a:pt x="35513" y="71368"/>
                </a:lnTo>
                <a:lnTo>
                  <a:pt x="36058" y="70428"/>
                </a:lnTo>
                <a:lnTo>
                  <a:pt x="37373" y="69801"/>
                </a:lnTo>
                <a:lnTo>
                  <a:pt x="41778" y="68796"/>
                </a:lnTo>
                <a:lnTo>
                  <a:pt x="44920" y="68658"/>
                </a:lnTo>
                <a:lnTo>
                  <a:pt x="54698" y="68570"/>
                </a:lnTo>
                <a:lnTo>
                  <a:pt x="88936" y="68548"/>
                </a:lnTo>
                <a:lnTo>
                  <a:pt x="91676" y="69501"/>
                </a:lnTo>
                <a:lnTo>
                  <a:pt x="94455" y="71088"/>
                </a:lnTo>
                <a:lnTo>
                  <a:pt x="102378" y="76768"/>
                </a:lnTo>
                <a:lnTo>
                  <a:pt x="105190" y="76964"/>
                </a:lnTo>
                <a:lnTo>
                  <a:pt x="107274" y="77016"/>
                </a:lnTo>
                <a:lnTo>
                  <a:pt x="108664" y="78003"/>
                </a:lnTo>
                <a:lnTo>
                  <a:pt x="109590" y="79614"/>
                </a:lnTo>
                <a:lnTo>
                  <a:pt x="110207" y="81640"/>
                </a:lnTo>
                <a:lnTo>
                  <a:pt x="111572" y="83944"/>
                </a:lnTo>
                <a:lnTo>
                  <a:pt x="113433" y="86432"/>
                </a:lnTo>
                <a:lnTo>
                  <a:pt x="118715" y="92718"/>
                </a:lnTo>
                <a:lnTo>
                  <a:pt x="119437" y="96118"/>
                </a:lnTo>
                <a:lnTo>
                  <a:pt x="119900" y="101511"/>
                </a:lnTo>
                <a:lnTo>
                  <a:pt x="118986" y="101953"/>
                </a:lnTo>
                <a:lnTo>
                  <a:pt x="115430" y="102445"/>
                </a:lnTo>
                <a:lnTo>
                  <a:pt x="113148" y="103528"/>
                </a:lnTo>
                <a:lnTo>
                  <a:pt x="110675" y="105203"/>
                </a:lnTo>
                <a:lnTo>
                  <a:pt x="108074" y="107272"/>
                </a:lnTo>
                <a:lnTo>
                  <a:pt x="106338" y="109604"/>
                </a:lnTo>
                <a:lnTo>
                  <a:pt x="105183" y="112111"/>
                </a:lnTo>
                <a:lnTo>
                  <a:pt x="104411" y="114735"/>
                </a:lnTo>
                <a:lnTo>
                  <a:pt x="102945" y="116484"/>
                </a:lnTo>
                <a:lnTo>
                  <a:pt x="101015" y="117651"/>
                </a:lnTo>
                <a:lnTo>
                  <a:pt x="98776" y="118428"/>
                </a:lnTo>
                <a:lnTo>
                  <a:pt x="96330" y="119899"/>
                </a:lnTo>
                <a:lnTo>
                  <a:pt x="93748" y="121832"/>
                </a:lnTo>
                <a:lnTo>
                  <a:pt x="91073" y="124073"/>
                </a:lnTo>
                <a:lnTo>
                  <a:pt x="88338" y="125567"/>
                </a:lnTo>
                <a:lnTo>
                  <a:pt x="85561" y="126563"/>
                </a:lnTo>
                <a:lnTo>
                  <a:pt x="82759" y="127227"/>
                </a:lnTo>
                <a:lnTo>
                  <a:pt x="79938" y="128623"/>
                </a:lnTo>
                <a:lnTo>
                  <a:pt x="77104" y="130505"/>
                </a:lnTo>
                <a:lnTo>
                  <a:pt x="74263" y="132713"/>
                </a:lnTo>
                <a:lnTo>
                  <a:pt x="71416" y="134185"/>
                </a:lnTo>
                <a:lnTo>
                  <a:pt x="68565" y="135166"/>
                </a:lnTo>
                <a:lnTo>
                  <a:pt x="65714" y="135820"/>
                </a:lnTo>
                <a:lnTo>
                  <a:pt x="62859" y="136256"/>
                </a:lnTo>
                <a:lnTo>
                  <a:pt x="60003" y="136547"/>
                </a:lnTo>
                <a:lnTo>
                  <a:pt x="57147" y="136740"/>
                </a:lnTo>
                <a:lnTo>
                  <a:pt x="54290" y="136870"/>
                </a:lnTo>
                <a:lnTo>
                  <a:pt x="44555" y="137094"/>
                </a:lnTo>
                <a:lnTo>
                  <a:pt x="22754" y="137127"/>
                </a:lnTo>
                <a:lnTo>
                  <a:pt x="20885" y="136175"/>
                </a:lnTo>
                <a:lnTo>
                  <a:pt x="19638" y="134588"/>
                </a:lnTo>
                <a:lnTo>
                  <a:pt x="17158" y="128587"/>
                </a:lnTo>
                <a:lnTo>
                  <a:pt x="17145" y="11998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4"/>
          <p:cNvSpPr/>
          <p:nvPr/>
        </p:nvSpPr>
        <p:spPr>
          <a:xfrm>
            <a:off x="8043862" y="1748789"/>
            <a:ext cx="102871" cy="94299"/>
          </a:xfrm>
          <a:custGeom>
            <a:avLst/>
            <a:gdLst/>
            <a:ahLst/>
            <a:cxnLst/>
            <a:rect l="0" t="0" r="0" b="0"/>
            <a:pathLst>
              <a:path w="102871" h="94299">
                <a:moveTo>
                  <a:pt x="0" y="94298"/>
                </a:moveTo>
                <a:lnTo>
                  <a:pt x="0" y="89747"/>
                </a:lnTo>
                <a:lnTo>
                  <a:pt x="953" y="88407"/>
                </a:lnTo>
                <a:lnTo>
                  <a:pt x="2539" y="87513"/>
                </a:lnTo>
                <a:lnTo>
                  <a:pt x="4551" y="86917"/>
                </a:lnTo>
                <a:lnTo>
                  <a:pt x="6844" y="85568"/>
                </a:lnTo>
                <a:lnTo>
                  <a:pt x="9325" y="83715"/>
                </a:lnTo>
                <a:lnTo>
                  <a:pt x="15601" y="78449"/>
                </a:lnTo>
                <a:lnTo>
                  <a:pt x="17068" y="78017"/>
                </a:lnTo>
                <a:lnTo>
                  <a:pt x="18998" y="77729"/>
                </a:lnTo>
                <a:lnTo>
                  <a:pt x="21239" y="77537"/>
                </a:lnTo>
                <a:lnTo>
                  <a:pt x="23685" y="76457"/>
                </a:lnTo>
                <a:lnTo>
                  <a:pt x="26267" y="74784"/>
                </a:lnTo>
                <a:lnTo>
                  <a:pt x="32706" y="69806"/>
                </a:lnTo>
                <a:lnTo>
                  <a:pt x="34186" y="69397"/>
                </a:lnTo>
                <a:lnTo>
                  <a:pt x="36126" y="69125"/>
                </a:lnTo>
                <a:lnTo>
                  <a:pt x="38372" y="68944"/>
                </a:lnTo>
                <a:lnTo>
                  <a:pt x="39869" y="67870"/>
                </a:lnTo>
                <a:lnTo>
                  <a:pt x="40867" y="66202"/>
                </a:lnTo>
                <a:lnTo>
                  <a:pt x="41532" y="64137"/>
                </a:lnTo>
                <a:lnTo>
                  <a:pt x="42928" y="61809"/>
                </a:lnTo>
                <a:lnTo>
                  <a:pt x="44811" y="59303"/>
                </a:lnTo>
                <a:lnTo>
                  <a:pt x="50127" y="52990"/>
                </a:lnTo>
                <a:lnTo>
                  <a:pt x="51515" y="51519"/>
                </a:lnTo>
                <a:lnTo>
                  <a:pt x="67273" y="35599"/>
                </a:lnTo>
                <a:lnTo>
                  <a:pt x="68662" y="35163"/>
                </a:lnTo>
                <a:lnTo>
                  <a:pt x="70539" y="34872"/>
                </a:lnTo>
                <a:lnTo>
                  <a:pt x="72744" y="34678"/>
                </a:lnTo>
                <a:lnTo>
                  <a:pt x="74213" y="33596"/>
                </a:lnTo>
                <a:lnTo>
                  <a:pt x="75194" y="31923"/>
                </a:lnTo>
                <a:lnTo>
                  <a:pt x="76765" y="26944"/>
                </a:lnTo>
                <a:lnTo>
                  <a:pt x="77847" y="26535"/>
                </a:lnTo>
                <a:lnTo>
                  <a:pt x="79521" y="26263"/>
                </a:lnTo>
                <a:lnTo>
                  <a:pt x="81588" y="26081"/>
                </a:lnTo>
                <a:lnTo>
                  <a:pt x="82968" y="25008"/>
                </a:lnTo>
                <a:lnTo>
                  <a:pt x="83886" y="23340"/>
                </a:lnTo>
                <a:lnTo>
                  <a:pt x="84499" y="21275"/>
                </a:lnTo>
                <a:lnTo>
                  <a:pt x="85861" y="18946"/>
                </a:lnTo>
                <a:lnTo>
                  <a:pt x="87720" y="16441"/>
                </a:lnTo>
                <a:lnTo>
                  <a:pt x="92999" y="10127"/>
                </a:lnTo>
                <a:lnTo>
                  <a:pt x="94384" y="8657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5"/>
          <p:cNvSpPr/>
          <p:nvPr/>
        </p:nvSpPr>
        <p:spPr>
          <a:xfrm>
            <a:off x="8249602" y="1594485"/>
            <a:ext cx="145733" cy="111443"/>
          </a:xfrm>
          <a:custGeom>
            <a:avLst/>
            <a:gdLst/>
            <a:ahLst/>
            <a:cxnLst/>
            <a:rect l="0" t="0" r="0" b="0"/>
            <a:pathLst>
              <a:path w="145733" h="111443">
                <a:moveTo>
                  <a:pt x="0" y="111442"/>
                </a:moveTo>
                <a:lnTo>
                  <a:pt x="13019" y="111442"/>
                </a:lnTo>
                <a:lnTo>
                  <a:pt x="14394" y="110490"/>
                </a:lnTo>
                <a:lnTo>
                  <a:pt x="15312" y="108902"/>
                </a:lnTo>
                <a:lnTo>
                  <a:pt x="16783" y="104061"/>
                </a:lnTo>
                <a:lnTo>
                  <a:pt x="19525" y="100859"/>
                </a:lnTo>
                <a:lnTo>
                  <a:pt x="21590" y="98672"/>
                </a:lnTo>
                <a:lnTo>
                  <a:pt x="23917" y="97214"/>
                </a:lnTo>
                <a:lnTo>
                  <a:pt x="26423" y="96242"/>
                </a:lnTo>
                <a:lnTo>
                  <a:pt x="29045" y="95593"/>
                </a:lnTo>
                <a:lnTo>
                  <a:pt x="31746" y="94209"/>
                </a:lnTo>
                <a:lnTo>
                  <a:pt x="34500" y="92333"/>
                </a:lnTo>
                <a:lnTo>
                  <a:pt x="37287" y="90130"/>
                </a:lnTo>
                <a:lnTo>
                  <a:pt x="40098" y="87709"/>
                </a:lnTo>
                <a:lnTo>
                  <a:pt x="42924" y="85143"/>
                </a:lnTo>
                <a:lnTo>
                  <a:pt x="49754" y="78730"/>
                </a:lnTo>
                <a:lnTo>
                  <a:pt x="55488" y="73069"/>
                </a:lnTo>
                <a:lnTo>
                  <a:pt x="57947" y="71572"/>
                </a:lnTo>
                <a:lnTo>
                  <a:pt x="60539" y="70575"/>
                </a:lnTo>
                <a:lnTo>
                  <a:pt x="63219" y="69910"/>
                </a:lnTo>
                <a:lnTo>
                  <a:pt x="65959" y="68514"/>
                </a:lnTo>
                <a:lnTo>
                  <a:pt x="68738" y="66631"/>
                </a:lnTo>
                <a:lnTo>
                  <a:pt x="71542" y="64423"/>
                </a:lnTo>
                <a:lnTo>
                  <a:pt x="74365" y="61998"/>
                </a:lnTo>
                <a:lnTo>
                  <a:pt x="77199" y="59430"/>
                </a:lnTo>
                <a:lnTo>
                  <a:pt x="84042" y="53014"/>
                </a:lnTo>
                <a:lnTo>
                  <a:pt x="98452" y="38705"/>
                </a:lnTo>
                <a:lnTo>
                  <a:pt x="100876" y="37234"/>
                </a:lnTo>
                <a:lnTo>
                  <a:pt x="103447" y="36252"/>
                </a:lnTo>
                <a:lnTo>
                  <a:pt x="106112" y="35598"/>
                </a:lnTo>
                <a:lnTo>
                  <a:pt x="107889" y="34209"/>
                </a:lnTo>
                <a:lnTo>
                  <a:pt x="109073" y="32331"/>
                </a:lnTo>
                <a:lnTo>
                  <a:pt x="109863" y="30126"/>
                </a:lnTo>
                <a:lnTo>
                  <a:pt x="111342" y="27704"/>
                </a:lnTo>
                <a:lnTo>
                  <a:pt x="113281" y="25137"/>
                </a:lnTo>
                <a:lnTo>
                  <a:pt x="115526" y="22473"/>
                </a:lnTo>
                <a:lnTo>
                  <a:pt x="117974" y="20697"/>
                </a:lnTo>
                <a:lnTo>
                  <a:pt x="120560" y="19513"/>
                </a:lnTo>
                <a:lnTo>
                  <a:pt x="123236" y="18723"/>
                </a:lnTo>
                <a:lnTo>
                  <a:pt x="125972" y="17245"/>
                </a:lnTo>
                <a:lnTo>
                  <a:pt x="128749" y="15306"/>
                </a:lnTo>
                <a:lnTo>
                  <a:pt x="136669" y="8966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6"/>
          <p:cNvSpPr/>
          <p:nvPr/>
        </p:nvSpPr>
        <p:spPr>
          <a:xfrm>
            <a:off x="8489632" y="1380172"/>
            <a:ext cx="154306" cy="145734"/>
          </a:xfrm>
          <a:custGeom>
            <a:avLst/>
            <a:gdLst/>
            <a:ahLst/>
            <a:cxnLst/>
            <a:rect l="0" t="0" r="0" b="0"/>
            <a:pathLst>
              <a:path w="154306" h="145734">
                <a:moveTo>
                  <a:pt x="0" y="145733"/>
                </a:moveTo>
                <a:lnTo>
                  <a:pt x="0" y="137265"/>
                </a:lnTo>
                <a:lnTo>
                  <a:pt x="2540" y="134667"/>
                </a:lnTo>
                <a:lnTo>
                  <a:pt x="4551" y="132640"/>
                </a:lnTo>
                <a:lnTo>
                  <a:pt x="6843" y="131289"/>
                </a:lnTo>
                <a:lnTo>
                  <a:pt x="9325" y="130389"/>
                </a:lnTo>
                <a:lnTo>
                  <a:pt x="11932" y="129788"/>
                </a:lnTo>
                <a:lnTo>
                  <a:pt x="13670" y="128436"/>
                </a:lnTo>
                <a:lnTo>
                  <a:pt x="14828" y="126581"/>
                </a:lnTo>
                <a:lnTo>
                  <a:pt x="15600" y="124393"/>
                </a:lnTo>
                <a:lnTo>
                  <a:pt x="17068" y="122933"/>
                </a:lnTo>
                <a:lnTo>
                  <a:pt x="18999" y="121961"/>
                </a:lnTo>
                <a:lnTo>
                  <a:pt x="21239" y="121312"/>
                </a:lnTo>
                <a:lnTo>
                  <a:pt x="22732" y="119927"/>
                </a:lnTo>
                <a:lnTo>
                  <a:pt x="23727" y="118051"/>
                </a:lnTo>
                <a:lnTo>
                  <a:pt x="24390" y="115849"/>
                </a:lnTo>
                <a:lnTo>
                  <a:pt x="26738" y="113427"/>
                </a:lnTo>
                <a:lnTo>
                  <a:pt x="30208" y="110861"/>
                </a:lnTo>
                <a:lnTo>
                  <a:pt x="34426" y="108197"/>
                </a:lnTo>
                <a:lnTo>
                  <a:pt x="38190" y="106422"/>
                </a:lnTo>
                <a:lnTo>
                  <a:pt x="41653" y="105238"/>
                </a:lnTo>
                <a:lnTo>
                  <a:pt x="44913" y="104449"/>
                </a:lnTo>
                <a:lnTo>
                  <a:pt x="48040" y="102970"/>
                </a:lnTo>
                <a:lnTo>
                  <a:pt x="51077" y="101032"/>
                </a:lnTo>
                <a:lnTo>
                  <a:pt x="54055" y="98787"/>
                </a:lnTo>
                <a:lnTo>
                  <a:pt x="56991" y="96338"/>
                </a:lnTo>
                <a:lnTo>
                  <a:pt x="59902" y="93753"/>
                </a:lnTo>
                <a:lnTo>
                  <a:pt x="65675" y="88340"/>
                </a:lnTo>
                <a:lnTo>
                  <a:pt x="80004" y="74263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7"/>
          <p:cNvSpPr/>
          <p:nvPr/>
        </p:nvSpPr>
        <p:spPr>
          <a:xfrm>
            <a:off x="8669655" y="1294447"/>
            <a:ext cx="85726" cy="60009"/>
          </a:xfrm>
          <a:custGeom>
            <a:avLst/>
            <a:gdLst/>
            <a:ahLst/>
            <a:cxnLst/>
            <a:rect l="0" t="0" r="0" b="0"/>
            <a:pathLst>
              <a:path w="85726" h="60009">
                <a:moveTo>
                  <a:pt x="0" y="60008"/>
                </a:moveTo>
                <a:lnTo>
                  <a:pt x="0" y="52627"/>
                </a:lnTo>
                <a:lnTo>
                  <a:pt x="952" y="52229"/>
                </a:lnTo>
                <a:lnTo>
                  <a:pt x="2539" y="51965"/>
                </a:lnTo>
                <a:lnTo>
                  <a:pt x="4551" y="51788"/>
                </a:lnTo>
                <a:lnTo>
                  <a:pt x="6844" y="50718"/>
                </a:lnTo>
                <a:lnTo>
                  <a:pt x="9325" y="49052"/>
                </a:lnTo>
                <a:lnTo>
                  <a:pt x="11931" y="46989"/>
                </a:lnTo>
                <a:lnTo>
                  <a:pt x="14621" y="44661"/>
                </a:lnTo>
                <a:lnTo>
                  <a:pt x="17368" y="42156"/>
                </a:lnTo>
                <a:lnTo>
                  <a:pt x="20151" y="39534"/>
                </a:lnTo>
                <a:lnTo>
                  <a:pt x="22959" y="37786"/>
                </a:lnTo>
                <a:lnTo>
                  <a:pt x="25783" y="36621"/>
                </a:lnTo>
                <a:lnTo>
                  <a:pt x="28619" y="35844"/>
                </a:lnTo>
                <a:lnTo>
                  <a:pt x="31461" y="34374"/>
                </a:lnTo>
                <a:lnTo>
                  <a:pt x="34309" y="32441"/>
                </a:lnTo>
                <a:lnTo>
                  <a:pt x="37160" y="30200"/>
                </a:lnTo>
                <a:lnTo>
                  <a:pt x="40014" y="27753"/>
                </a:lnTo>
                <a:lnTo>
                  <a:pt x="42869" y="25170"/>
                </a:lnTo>
                <a:lnTo>
                  <a:pt x="45723" y="22495"/>
                </a:lnTo>
                <a:lnTo>
                  <a:pt x="48580" y="20711"/>
                </a:lnTo>
                <a:lnTo>
                  <a:pt x="51437" y="19523"/>
                </a:lnTo>
                <a:lnTo>
                  <a:pt x="54293" y="18730"/>
                </a:lnTo>
                <a:lnTo>
                  <a:pt x="56198" y="17249"/>
                </a:lnTo>
                <a:lnTo>
                  <a:pt x="57468" y="15310"/>
                </a:lnTo>
                <a:lnTo>
                  <a:pt x="58314" y="13064"/>
                </a:lnTo>
                <a:lnTo>
                  <a:pt x="59831" y="11567"/>
                </a:lnTo>
                <a:lnTo>
                  <a:pt x="61794" y="10569"/>
                </a:lnTo>
                <a:lnTo>
                  <a:pt x="64057" y="9903"/>
                </a:lnTo>
                <a:lnTo>
                  <a:pt x="65564" y="8507"/>
                </a:lnTo>
                <a:lnTo>
                  <a:pt x="66569" y="6624"/>
                </a:lnTo>
                <a:lnTo>
                  <a:pt x="67239" y="4416"/>
                </a:lnTo>
                <a:lnTo>
                  <a:pt x="68639" y="2944"/>
                </a:lnTo>
                <a:lnTo>
                  <a:pt x="70524" y="1963"/>
                </a:lnTo>
                <a:lnTo>
                  <a:pt x="77118" y="10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8"/>
          <p:cNvSpPr/>
          <p:nvPr/>
        </p:nvSpPr>
        <p:spPr>
          <a:xfrm>
            <a:off x="8498208" y="1637347"/>
            <a:ext cx="145686" cy="171410"/>
          </a:xfrm>
          <a:custGeom>
            <a:avLst/>
            <a:gdLst/>
            <a:ahLst/>
            <a:cxnLst/>
            <a:rect l="0" t="0" r="0" b="0"/>
            <a:pathLst>
              <a:path w="145686" h="171410">
                <a:moveTo>
                  <a:pt x="102867" y="0"/>
                </a:moveTo>
                <a:lnTo>
                  <a:pt x="95486" y="7381"/>
                </a:lnTo>
                <a:lnTo>
                  <a:pt x="92284" y="8043"/>
                </a:lnTo>
                <a:lnTo>
                  <a:pt x="90097" y="8219"/>
                </a:lnTo>
                <a:lnTo>
                  <a:pt x="87686" y="9290"/>
                </a:lnTo>
                <a:lnTo>
                  <a:pt x="85126" y="10956"/>
                </a:lnTo>
                <a:lnTo>
                  <a:pt x="78725" y="15923"/>
                </a:lnTo>
                <a:lnTo>
                  <a:pt x="76294" y="16330"/>
                </a:lnTo>
                <a:lnTo>
                  <a:pt x="72770" y="16602"/>
                </a:lnTo>
                <a:lnTo>
                  <a:pt x="68515" y="16783"/>
                </a:lnTo>
                <a:lnTo>
                  <a:pt x="65678" y="17856"/>
                </a:lnTo>
                <a:lnTo>
                  <a:pt x="63787" y="19524"/>
                </a:lnTo>
                <a:lnTo>
                  <a:pt x="62526" y="21588"/>
                </a:lnTo>
                <a:lnTo>
                  <a:pt x="60733" y="22965"/>
                </a:lnTo>
                <a:lnTo>
                  <a:pt x="58585" y="23882"/>
                </a:lnTo>
                <a:lnTo>
                  <a:pt x="56200" y="24494"/>
                </a:lnTo>
                <a:lnTo>
                  <a:pt x="53659" y="24902"/>
                </a:lnTo>
                <a:lnTo>
                  <a:pt x="51011" y="25174"/>
                </a:lnTo>
                <a:lnTo>
                  <a:pt x="48295" y="25355"/>
                </a:lnTo>
                <a:lnTo>
                  <a:pt x="45530" y="25476"/>
                </a:lnTo>
                <a:lnTo>
                  <a:pt x="35956" y="25686"/>
                </a:lnTo>
                <a:lnTo>
                  <a:pt x="17160" y="25717"/>
                </a:lnTo>
                <a:lnTo>
                  <a:pt x="17142" y="34259"/>
                </a:lnTo>
                <a:lnTo>
                  <a:pt x="8923" y="42509"/>
                </a:lnTo>
                <a:lnTo>
                  <a:pt x="8674" y="47309"/>
                </a:lnTo>
                <a:lnTo>
                  <a:pt x="8573" y="61857"/>
                </a:lnTo>
                <a:lnTo>
                  <a:pt x="8569" y="84146"/>
                </a:lnTo>
                <a:lnTo>
                  <a:pt x="6029" y="87563"/>
                </a:lnTo>
                <a:lnTo>
                  <a:pt x="28" y="94263"/>
                </a:lnTo>
                <a:lnTo>
                  <a:pt x="0" y="101675"/>
                </a:lnTo>
                <a:lnTo>
                  <a:pt x="951" y="102073"/>
                </a:lnTo>
                <a:lnTo>
                  <a:pt x="4548" y="102516"/>
                </a:lnTo>
                <a:lnTo>
                  <a:pt x="8216" y="102839"/>
                </a:lnTo>
                <a:lnTo>
                  <a:pt x="8465" y="98310"/>
                </a:lnTo>
                <a:lnTo>
                  <a:pt x="8560" y="94650"/>
                </a:lnTo>
                <a:lnTo>
                  <a:pt x="11105" y="91914"/>
                </a:lnTo>
                <a:lnTo>
                  <a:pt x="13117" y="89851"/>
                </a:lnTo>
                <a:lnTo>
                  <a:pt x="15411" y="88476"/>
                </a:lnTo>
                <a:lnTo>
                  <a:pt x="17893" y="87559"/>
                </a:lnTo>
                <a:lnTo>
                  <a:pt x="20501" y="86948"/>
                </a:lnTo>
                <a:lnTo>
                  <a:pt x="23191" y="85588"/>
                </a:lnTo>
                <a:lnTo>
                  <a:pt x="25937" y="83728"/>
                </a:lnTo>
                <a:lnTo>
                  <a:pt x="28719" y="81537"/>
                </a:lnTo>
                <a:lnTo>
                  <a:pt x="32480" y="80075"/>
                </a:lnTo>
                <a:lnTo>
                  <a:pt x="36892" y="79101"/>
                </a:lnTo>
                <a:lnTo>
                  <a:pt x="41739" y="78451"/>
                </a:lnTo>
                <a:lnTo>
                  <a:pt x="45922" y="78019"/>
                </a:lnTo>
                <a:lnTo>
                  <a:pt x="49664" y="77730"/>
                </a:lnTo>
                <a:lnTo>
                  <a:pt x="53111" y="77537"/>
                </a:lnTo>
                <a:lnTo>
                  <a:pt x="57313" y="76457"/>
                </a:lnTo>
                <a:lnTo>
                  <a:pt x="62021" y="74784"/>
                </a:lnTo>
                <a:lnTo>
                  <a:pt x="67063" y="72716"/>
                </a:lnTo>
                <a:lnTo>
                  <a:pt x="71378" y="71337"/>
                </a:lnTo>
                <a:lnTo>
                  <a:pt x="75207" y="70418"/>
                </a:lnTo>
                <a:lnTo>
                  <a:pt x="78711" y="69805"/>
                </a:lnTo>
                <a:lnTo>
                  <a:pt x="82001" y="69397"/>
                </a:lnTo>
                <a:lnTo>
                  <a:pt x="85146" y="69125"/>
                </a:lnTo>
                <a:lnTo>
                  <a:pt x="88195" y="68943"/>
                </a:lnTo>
                <a:lnTo>
                  <a:pt x="94124" y="68741"/>
                </a:lnTo>
                <a:lnTo>
                  <a:pt x="97038" y="68688"/>
                </a:lnTo>
                <a:lnTo>
                  <a:pt x="99933" y="69604"/>
                </a:lnTo>
                <a:lnTo>
                  <a:pt x="102816" y="71168"/>
                </a:lnTo>
                <a:lnTo>
                  <a:pt x="105691" y="73163"/>
                </a:lnTo>
                <a:lnTo>
                  <a:pt x="108559" y="74493"/>
                </a:lnTo>
                <a:lnTo>
                  <a:pt x="111424" y="75379"/>
                </a:lnTo>
                <a:lnTo>
                  <a:pt x="114287" y="75970"/>
                </a:lnTo>
                <a:lnTo>
                  <a:pt x="117148" y="77317"/>
                </a:lnTo>
                <a:lnTo>
                  <a:pt x="120007" y="79167"/>
                </a:lnTo>
                <a:lnTo>
                  <a:pt x="122866" y="81353"/>
                </a:lnTo>
                <a:lnTo>
                  <a:pt x="125724" y="82810"/>
                </a:lnTo>
                <a:lnTo>
                  <a:pt x="128583" y="83782"/>
                </a:lnTo>
                <a:lnTo>
                  <a:pt x="131441" y="84430"/>
                </a:lnTo>
                <a:lnTo>
                  <a:pt x="134299" y="85814"/>
                </a:lnTo>
                <a:lnTo>
                  <a:pt x="137157" y="87689"/>
                </a:lnTo>
                <a:lnTo>
                  <a:pt x="140015" y="89892"/>
                </a:lnTo>
                <a:lnTo>
                  <a:pt x="141919" y="92313"/>
                </a:lnTo>
                <a:lnTo>
                  <a:pt x="143190" y="94880"/>
                </a:lnTo>
                <a:lnTo>
                  <a:pt x="144036" y="97543"/>
                </a:lnTo>
                <a:lnTo>
                  <a:pt x="144600" y="100271"/>
                </a:lnTo>
                <a:lnTo>
                  <a:pt x="144976" y="103043"/>
                </a:lnTo>
                <a:lnTo>
                  <a:pt x="145227" y="105842"/>
                </a:lnTo>
                <a:lnTo>
                  <a:pt x="145394" y="108662"/>
                </a:lnTo>
                <a:lnTo>
                  <a:pt x="145580" y="114334"/>
                </a:lnTo>
                <a:lnTo>
                  <a:pt x="145685" y="122883"/>
                </a:lnTo>
                <a:lnTo>
                  <a:pt x="144748" y="125737"/>
                </a:lnTo>
                <a:lnTo>
                  <a:pt x="143169" y="128592"/>
                </a:lnTo>
                <a:lnTo>
                  <a:pt x="141166" y="131448"/>
                </a:lnTo>
                <a:lnTo>
                  <a:pt x="139829" y="134305"/>
                </a:lnTo>
                <a:lnTo>
                  <a:pt x="138939" y="137161"/>
                </a:lnTo>
                <a:lnTo>
                  <a:pt x="138344" y="140019"/>
                </a:lnTo>
                <a:lnTo>
                  <a:pt x="136043" y="142876"/>
                </a:lnTo>
                <a:lnTo>
                  <a:pt x="132604" y="145733"/>
                </a:lnTo>
                <a:lnTo>
                  <a:pt x="128408" y="148590"/>
                </a:lnTo>
                <a:lnTo>
                  <a:pt x="124656" y="150495"/>
                </a:lnTo>
                <a:lnTo>
                  <a:pt x="121203" y="151765"/>
                </a:lnTo>
                <a:lnTo>
                  <a:pt x="117949" y="152612"/>
                </a:lnTo>
                <a:lnTo>
                  <a:pt x="114826" y="154129"/>
                </a:lnTo>
                <a:lnTo>
                  <a:pt x="111793" y="156092"/>
                </a:lnTo>
                <a:lnTo>
                  <a:pt x="108818" y="158354"/>
                </a:lnTo>
                <a:lnTo>
                  <a:pt x="105881" y="160814"/>
                </a:lnTo>
                <a:lnTo>
                  <a:pt x="102971" y="163407"/>
                </a:lnTo>
                <a:lnTo>
                  <a:pt x="100079" y="166088"/>
                </a:lnTo>
                <a:lnTo>
                  <a:pt x="97198" y="167875"/>
                </a:lnTo>
                <a:lnTo>
                  <a:pt x="94325" y="169067"/>
                </a:lnTo>
                <a:lnTo>
                  <a:pt x="91458" y="169861"/>
                </a:lnTo>
                <a:lnTo>
                  <a:pt x="87641" y="170391"/>
                </a:lnTo>
                <a:lnTo>
                  <a:pt x="83191" y="170744"/>
                </a:lnTo>
                <a:lnTo>
                  <a:pt x="74119" y="171136"/>
                </a:lnTo>
                <a:lnTo>
                  <a:pt x="62051" y="171409"/>
                </a:lnTo>
                <a:lnTo>
                  <a:pt x="58374" y="168892"/>
                </a:lnTo>
                <a:lnTo>
                  <a:pt x="56060" y="166887"/>
                </a:lnTo>
                <a:lnTo>
                  <a:pt x="53564" y="165551"/>
                </a:lnTo>
                <a:lnTo>
                  <a:pt x="50948" y="164660"/>
                </a:lnTo>
                <a:lnTo>
                  <a:pt x="48253" y="164066"/>
                </a:lnTo>
                <a:lnTo>
                  <a:pt x="45503" y="162717"/>
                </a:lnTo>
                <a:lnTo>
                  <a:pt x="42716" y="160866"/>
                </a:lnTo>
                <a:lnTo>
                  <a:pt x="39906" y="158679"/>
                </a:lnTo>
                <a:lnTo>
                  <a:pt x="37081" y="157221"/>
                </a:lnTo>
                <a:lnTo>
                  <a:pt x="34244" y="156249"/>
                </a:lnTo>
                <a:lnTo>
                  <a:pt x="31400" y="155601"/>
                </a:lnTo>
                <a:lnTo>
                  <a:pt x="28553" y="154216"/>
                </a:lnTo>
                <a:lnTo>
                  <a:pt x="25701" y="152341"/>
                </a:lnTo>
                <a:lnTo>
                  <a:pt x="17643" y="146119"/>
                </a:lnTo>
                <a:lnTo>
                  <a:pt x="17290" y="141296"/>
                </a:lnTo>
                <a:lnTo>
                  <a:pt x="17142" y="13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9"/>
          <p:cNvSpPr/>
          <p:nvPr/>
        </p:nvSpPr>
        <p:spPr>
          <a:xfrm>
            <a:off x="8335328" y="1140142"/>
            <a:ext cx="120015" cy="42864"/>
          </a:xfrm>
          <a:custGeom>
            <a:avLst/>
            <a:gdLst/>
            <a:ahLst/>
            <a:cxnLst/>
            <a:rect l="0" t="0" r="0" b="0"/>
            <a:pathLst>
              <a:path w="120015" h="42864">
                <a:moveTo>
                  <a:pt x="8572" y="0"/>
                </a:moveTo>
                <a:lnTo>
                  <a:pt x="17135" y="0"/>
                </a:lnTo>
                <a:lnTo>
                  <a:pt x="17143" y="7381"/>
                </a:lnTo>
                <a:lnTo>
                  <a:pt x="16190" y="8731"/>
                </a:lnTo>
                <a:lnTo>
                  <a:pt x="14604" y="10583"/>
                </a:lnTo>
                <a:lnTo>
                  <a:pt x="9764" y="15849"/>
                </a:lnTo>
                <a:lnTo>
                  <a:pt x="9366" y="17233"/>
                </a:lnTo>
                <a:lnTo>
                  <a:pt x="9101" y="19109"/>
                </a:lnTo>
                <a:lnTo>
                  <a:pt x="8676" y="24412"/>
                </a:lnTo>
                <a:lnTo>
                  <a:pt x="7689" y="24847"/>
                </a:lnTo>
                <a:lnTo>
                  <a:pt x="4052" y="25331"/>
                </a:lnTo>
                <a:lnTo>
                  <a:pt x="2701" y="26412"/>
                </a:lnTo>
                <a:lnTo>
                  <a:pt x="1800" y="28086"/>
                </a:lnTo>
                <a:lnTo>
                  <a:pt x="105" y="33927"/>
                </a:lnTo>
                <a:lnTo>
                  <a:pt x="69" y="35000"/>
                </a:lnTo>
                <a:lnTo>
                  <a:pt x="0" y="42831"/>
                </a:lnTo>
                <a:lnTo>
                  <a:pt x="89878" y="42863"/>
                </a:lnTo>
                <a:lnTo>
                  <a:pt x="92303" y="41910"/>
                </a:lnTo>
                <a:lnTo>
                  <a:pt x="94873" y="40323"/>
                </a:lnTo>
                <a:lnTo>
                  <a:pt x="97538" y="38312"/>
                </a:lnTo>
                <a:lnTo>
                  <a:pt x="100267" y="36971"/>
                </a:lnTo>
                <a:lnTo>
                  <a:pt x="103039" y="36077"/>
                </a:lnTo>
                <a:lnTo>
                  <a:pt x="105841" y="35482"/>
                </a:lnTo>
                <a:lnTo>
                  <a:pt x="108660" y="34132"/>
                </a:lnTo>
                <a:lnTo>
                  <a:pt x="111493" y="32280"/>
                </a:lnTo>
                <a:lnTo>
                  <a:pt x="120014" y="257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0"/>
          <p:cNvSpPr/>
          <p:nvPr/>
        </p:nvSpPr>
        <p:spPr>
          <a:xfrm>
            <a:off x="8463915" y="1105852"/>
            <a:ext cx="22085" cy="154306"/>
          </a:xfrm>
          <a:custGeom>
            <a:avLst/>
            <a:gdLst/>
            <a:ahLst/>
            <a:cxnLst/>
            <a:rect l="0" t="0" r="0" b="0"/>
            <a:pathLst>
              <a:path w="22085" h="154306">
                <a:moveTo>
                  <a:pt x="17144" y="0"/>
                </a:moveTo>
                <a:lnTo>
                  <a:pt x="22084" y="0"/>
                </a:lnTo>
                <a:lnTo>
                  <a:pt x="8679" y="0"/>
                </a:lnTo>
                <a:lnTo>
                  <a:pt x="8604" y="4551"/>
                </a:lnTo>
                <a:lnTo>
                  <a:pt x="8572" y="38373"/>
                </a:lnTo>
                <a:lnTo>
                  <a:pt x="9525" y="40822"/>
                </a:lnTo>
                <a:lnTo>
                  <a:pt x="11112" y="43407"/>
                </a:lnTo>
                <a:lnTo>
                  <a:pt x="13123" y="46083"/>
                </a:lnTo>
                <a:lnTo>
                  <a:pt x="14464" y="49772"/>
                </a:lnTo>
                <a:lnTo>
                  <a:pt x="15357" y="54136"/>
                </a:lnTo>
                <a:lnTo>
                  <a:pt x="15954" y="58951"/>
                </a:lnTo>
                <a:lnTo>
                  <a:pt x="15398" y="63113"/>
                </a:lnTo>
                <a:lnTo>
                  <a:pt x="14076" y="66840"/>
                </a:lnTo>
                <a:lnTo>
                  <a:pt x="12241" y="70278"/>
                </a:lnTo>
                <a:lnTo>
                  <a:pt x="11018" y="73522"/>
                </a:lnTo>
                <a:lnTo>
                  <a:pt x="10202" y="76637"/>
                </a:lnTo>
                <a:lnTo>
                  <a:pt x="9660" y="79666"/>
                </a:lnTo>
                <a:lnTo>
                  <a:pt x="9298" y="83591"/>
                </a:lnTo>
                <a:lnTo>
                  <a:pt x="9056" y="88112"/>
                </a:lnTo>
                <a:lnTo>
                  <a:pt x="8715" y="101037"/>
                </a:lnTo>
                <a:lnTo>
                  <a:pt x="8601" y="113938"/>
                </a:lnTo>
                <a:lnTo>
                  <a:pt x="7639" y="116916"/>
                </a:lnTo>
                <a:lnTo>
                  <a:pt x="6045" y="119854"/>
                </a:lnTo>
                <a:lnTo>
                  <a:pt x="4030" y="122765"/>
                </a:lnTo>
                <a:lnTo>
                  <a:pt x="2687" y="125658"/>
                </a:lnTo>
                <a:lnTo>
                  <a:pt x="1791" y="128540"/>
                </a:lnTo>
                <a:lnTo>
                  <a:pt x="1193" y="131413"/>
                </a:lnTo>
                <a:lnTo>
                  <a:pt x="796" y="134281"/>
                </a:lnTo>
                <a:lnTo>
                  <a:pt x="530" y="137146"/>
                </a:lnTo>
                <a:lnTo>
                  <a:pt x="31" y="145230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6955156" y="3454717"/>
            <a:ext cx="1198420" cy="394336"/>
            <a:chOff x="6955156" y="3454717"/>
            <a:chExt cx="1198420" cy="394336"/>
          </a:xfrm>
        </p:grpSpPr>
        <p:sp>
          <p:nvSpPr>
            <p:cNvPr id="54" name="SMARTPenAnnotation51"/>
            <p:cNvSpPr/>
            <p:nvPr/>
          </p:nvSpPr>
          <p:spPr>
            <a:xfrm>
              <a:off x="6955156" y="3574894"/>
              <a:ext cx="214312" cy="274159"/>
            </a:xfrm>
            <a:custGeom>
              <a:avLst/>
              <a:gdLst/>
              <a:ahLst/>
              <a:cxnLst/>
              <a:rect l="0" t="0" r="0" b="0"/>
              <a:pathLst>
                <a:path w="214312" h="274159">
                  <a:moveTo>
                    <a:pt x="8571" y="231296"/>
                  </a:moveTo>
                  <a:lnTo>
                    <a:pt x="29" y="231296"/>
                  </a:lnTo>
                  <a:lnTo>
                    <a:pt x="0" y="218525"/>
                  </a:lnTo>
                  <a:lnTo>
                    <a:pt x="951" y="216114"/>
                  </a:lnTo>
                  <a:lnTo>
                    <a:pt x="4550" y="210896"/>
                  </a:lnTo>
                  <a:lnTo>
                    <a:pt x="6784" y="202862"/>
                  </a:lnTo>
                  <a:lnTo>
                    <a:pt x="7380" y="198052"/>
                  </a:lnTo>
                  <a:lnTo>
                    <a:pt x="8729" y="193893"/>
                  </a:lnTo>
                  <a:lnTo>
                    <a:pt x="12769" y="186732"/>
                  </a:lnTo>
                  <a:lnTo>
                    <a:pt x="14227" y="182537"/>
                  </a:lnTo>
                  <a:lnTo>
                    <a:pt x="15199" y="177835"/>
                  </a:lnTo>
                  <a:lnTo>
                    <a:pt x="15847" y="172795"/>
                  </a:lnTo>
                  <a:lnTo>
                    <a:pt x="17232" y="166578"/>
                  </a:lnTo>
                  <a:lnTo>
                    <a:pt x="19108" y="159576"/>
                  </a:lnTo>
                  <a:lnTo>
                    <a:pt x="21310" y="152050"/>
                  </a:lnTo>
                  <a:lnTo>
                    <a:pt x="23731" y="145127"/>
                  </a:lnTo>
                  <a:lnTo>
                    <a:pt x="26298" y="138608"/>
                  </a:lnTo>
                  <a:lnTo>
                    <a:pt x="28961" y="132356"/>
                  </a:lnTo>
                  <a:lnTo>
                    <a:pt x="30737" y="125331"/>
                  </a:lnTo>
                  <a:lnTo>
                    <a:pt x="31921" y="117790"/>
                  </a:lnTo>
                  <a:lnTo>
                    <a:pt x="32711" y="109905"/>
                  </a:lnTo>
                  <a:lnTo>
                    <a:pt x="34189" y="101791"/>
                  </a:lnTo>
                  <a:lnTo>
                    <a:pt x="36127" y="93525"/>
                  </a:lnTo>
                  <a:lnTo>
                    <a:pt x="38372" y="85155"/>
                  </a:lnTo>
                  <a:lnTo>
                    <a:pt x="40821" y="77671"/>
                  </a:lnTo>
                  <a:lnTo>
                    <a:pt x="43406" y="70777"/>
                  </a:lnTo>
                  <a:lnTo>
                    <a:pt x="46082" y="64276"/>
                  </a:lnTo>
                  <a:lnTo>
                    <a:pt x="48818" y="58036"/>
                  </a:lnTo>
                  <a:lnTo>
                    <a:pt x="54399" y="46024"/>
                  </a:lnTo>
                  <a:lnTo>
                    <a:pt x="62896" y="28551"/>
                  </a:lnTo>
                  <a:lnTo>
                    <a:pt x="65743" y="23742"/>
                  </a:lnTo>
                  <a:lnTo>
                    <a:pt x="71446" y="15860"/>
                  </a:lnTo>
                  <a:lnTo>
                    <a:pt x="77155" y="9182"/>
                  </a:lnTo>
                  <a:lnTo>
                    <a:pt x="84032" y="1684"/>
                  </a:lnTo>
                  <a:lnTo>
                    <a:pt x="85548" y="1068"/>
                  </a:lnTo>
                  <a:lnTo>
                    <a:pt x="92233" y="203"/>
                  </a:lnTo>
                  <a:lnTo>
                    <a:pt x="97507" y="0"/>
                  </a:lnTo>
                  <a:lnTo>
                    <a:pt x="99294" y="898"/>
                  </a:lnTo>
                  <a:lnTo>
                    <a:pt x="100486" y="2450"/>
                  </a:lnTo>
                  <a:lnTo>
                    <a:pt x="101280" y="4437"/>
                  </a:lnTo>
                  <a:lnTo>
                    <a:pt x="106949" y="11784"/>
                  </a:lnTo>
                  <a:lnTo>
                    <a:pt x="111985" y="17213"/>
                  </a:lnTo>
                  <a:lnTo>
                    <a:pt x="122715" y="28163"/>
                  </a:lnTo>
                  <a:lnTo>
                    <a:pt x="127530" y="33009"/>
                  </a:lnTo>
                  <a:lnTo>
                    <a:pt x="131692" y="38145"/>
                  </a:lnTo>
                  <a:lnTo>
                    <a:pt x="135418" y="43473"/>
                  </a:lnTo>
                  <a:lnTo>
                    <a:pt x="138856" y="48931"/>
                  </a:lnTo>
                  <a:lnTo>
                    <a:pt x="141148" y="55427"/>
                  </a:lnTo>
                  <a:lnTo>
                    <a:pt x="142676" y="62614"/>
                  </a:lnTo>
                  <a:lnTo>
                    <a:pt x="143694" y="70264"/>
                  </a:lnTo>
                  <a:lnTo>
                    <a:pt x="145326" y="77269"/>
                  </a:lnTo>
                  <a:lnTo>
                    <a:pt x="147366" y="83843"/>
                  </a:lnTo>
                  <a:lnTo>
                    <a:pt x="149678" y="90131"/>
                  </a:lnTo>
                  <a:lnTo>
                    <a:pt x="153124" y="97181"/>
                  </a:lnTo>
                  <a:lnTo>
                    <a:pt x="157328" y="104739"/>
                  </a:lnTo>
                  <a:lnTo>
                    <a:pt x="162035" y="112634"/>
                  </a:lnTo>
                  <a:lnTo>
                    <a:pt x="166125" y="119803"/>
                  </a:lnTo>
                  <a:lnTo>
                    <a:pt x="173210" y="132849"/>
                  </a:lnTo>
                  <a:lnTo>
                    <a:pt x="176433" y="139947"/>
                  </a:lnTo>
                  <a:lnTo>
                    <a:pt x="179534" y="147536"/>
                  </a:lnTo>
                  <a:lnTo>
                    <a:pt x="182554" y="155453"/>
                  </a:lnTo>
                  <a:lnTo>
                    <a:pt x="184567" y="162637"/>
                  </a:lnTo>
                  <a:lnTo>
                    <a:pt x="185909" y="169330"/>
                  </a:lnTo>
                  <a:lnTo>
                    <a:pt x="186804" y="175698"/>
                  </a:lnTo>
                  <a:lnTo>
                    <a:pt x="188353" y="181848"/>
                  </a:lnTo>
                  <a:lnTo>
                    <a:pt x="190338" y="187853"/>
                  </a:lnTo>
                  <a:lnTo>
                    <a:pt x="192614" y="193762"/>
                  </a:lnTo>
                  <a:lnTo>
                    <a:pt x="195084" y="199605"/>
                  </a:lnTo>
                  <a:lnTo>
                    <a:pt x="197683" y="205406"/>
                  </a:lnTo>
                  <a:lnTo>
                    <a:pt x="200368" y="211179"/>
                  </a:lnTo>
                  <a:lnTo>
                    <a:pt x="202159" y="216932"/>
                  </a:lnTo>
                  <a:lnTo>
                    <a:pt x="203352" y="222672"/>
                  </a:lnTo>
                  <a:lnTo>
                    <a:pt x="204148" y="228404"/>
                  </a:lnTo>
                  <a:lnTo>
                    <a:pt x="204678" y="233178"/>
                  </a:lnTo>
                  <a:lnTo>
                    <a:pt x="205267" y="241022"/>
                  </a:lnTo>
                  <a:lnTo>
                    <a:pt x="206377" y="245400"/>
                  </a:lnTo>
                  <a:lnTo>
                    <a:pt x="208069" y="250224"/>
                  </a:lnTo>
                  <a:lnTo>
                    <a:pt x="213078" y="262551"/>
                  </a:lnTo>
                  <a:lnTo>
                    <a:pt x="214068" y="270877"/>
                  </a:lnTo>
                  <a:lnTo>
                    <a:pt x="214311" y="27415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52"/>
            <p:cNvSpPr/>
            <p:nvPr/>
          </p:nvSpPr>
          <p:spPr>
            <a:xfrm>
              <a:off x="6980872" y="3634740"/>
              <a:ext cx="205741" cy="68581"/>
            </a:xfrm>
            <a:custGeom>
              <a:avLst/>
              <a:gdLst/>
              <a:ahLst/>
              <a:cxnLst/>
              <a:rect l="0" t="0" r="0" b="0"/>
              <a:pathLst>
                <a:path w="205741" h="68581">
                  <a:moveTo>
                    <a:pt x="0" y="68580"/>
                  </a:moveTo>
                  <a:lnTo>
                    <a:pt x="11932" y="68580"/>
                  </a:lnTo>
                  <a:lnTo>
                    <a:pt x="14622" y="67627"/>
                  </a:lnTo>
                  <a:lnTo>
                    <a:pt x="17368" y="66039"/>
                  </a:lnTo>
                  <a:lnTo>
                    <a:pt x="20151" y="64029"/>
                  </a:lnTo>
                  <a:lnTo>
                    <a:pt x="23912" y="62688"/>
                  </a:lnTo>
                  <a:lnTo>
                    <a:pt x="28324" y="61794"/>
                  </a:lnTo>
                  <a:lnTo>
                    <a:pt x="33171" y="61199"/>
                  </a:lnTo>
                  <a:lnTo>
                    <a:pt x="37353" y="59849"/>
                  </a:lnTo>
                  <a:lnTo>
                    <a:pt x="41095" y="57997"/>
                  </a:lnTo>
                  <a:lnTo>
                    <a:pt x="44542" y="55809"/>
                  </a:lnTo>
                  <a:lnTo>
                    <a:pt x="49697" y="53398"/>
                  </a:lnTo>
                  <a:lnTo>
                    <a:pt x="55991" y="50839"/>
                  </a:lnTo>
                  <a:lnTo>
                    <a:pt x="63045" y="48180"/>
                  </a:lnTo>
                  <a:lnTo>
                    <a:pt x="69653" y="45455"/>
                  </a:lnTo>
                  <a:lnTo>
                    <a:pt x="75963" y="42686"/>
                  </a:lnTo>
                  <a:lnTo>
                    <a:pt x="82075" y="39887"/>
                  </a:lnTo>
                  <a:lnTo>
                    <a:pt x="89006" y="38021"/>
                  </a:lnTo>
                  <a:lnTo>
                    <a:pt x="96485" y="36777"/>
                  </a:lnTo>
                  <a:lnTo>
                    <a:pt x="104329" y="35948"/>
                  </a:lnTo>
                  <a:lnTo>
                    <a:pt x="111462" y="34443"/>
                  </a:lnTo>
                  <a:lnTo>
                    <a:pt x="118124" y="32487"/>
                  </a:lnTo>
                  <a:lnTo>
                    <a:pt x="139139" y="25183"/>
                  </a:lnTo>
                  <a:lnTo>
                    <a:pt x="147052" y="22503"/>
                  </a:lnTo>
                  <a:lnTo>
                    <a:pt x="154232" y="19765"/>
                  </a:lnTo>
                  <a:lnTo>
                    <a:pt x="160924" y="16986"/>
                  </a:lnTo>
                  <a:lnTo>
                    <a:pt x="167290" y="14182"/>
                  </a:lnTo>
                  <a:lnTo>
                    <a:pt x="179444" y="8525"/>
                  </a:lnTo>
                  <a:lnTo>
                    <a:pt x="185352" y="5683"/>
                  </a:lnTo>
                  <a:lnTo>
                    <a:pt x="190243" y="3789"/>
                  </a:lnTo>
                  <a:lnTo>
                    <a:pt x="194456" y="2526"/>
                  </a:ln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53"/>
            <p:cNvSpPr/>
            <p:nvPr/>
          </p:nvSpPr>
          <p:spPr>
            <a:xfrm>
              <a:off x="7289482" y="3557587"/>
              <a:ext cx="51436" cy="231459"/>
            </a:xfrm>
            <a:custGeom>
              <a:avLst/>
              <a:gdLst/>
              <a:ahLst/>
              <a:cxnLst/>
              <a:rect l="0" t="0" r="0" b="0"/>
              <a:pathLst>
                <a:path w="51436" h="231459">
                  <a:moveTo>
                    <a:pt x="0" y="0"/>
                  </a:moveTo>
                  <a:lnTo>
                    <a:pt x="0" y="11932"/>
                  </a:lnTo>
                  <a:lnTo>
                    <a:pt x="953" y="15575"/>
                  </a:lnTo>
                  <a:lnTo>
                    <a:pt x="2541" y="19908"/>
                  </a:lnTo>
                  <a:lnTo>
                    <a:pt x="4551" y="24702"/>
                  </a:lnTo>
                  <a:lnTo>
                    <a:pt x="5892" y="28851"/>
                  </a:lnTo>
                  <a:lnTo>
                    <a:pt x="7381" y="36000"/>
                  </a:lnTo>
                  <a:lnTo>
                    <a:pt x="8731" y="41145"/>
                  </a:lnTo>
                  <a:lnTo>
                    <a:pt x="10584" y="47433"/>
                  </a:lnTo>
                  <a:lnTo>
                    <a:pt x="12771" y="54482"/>
                  </a:lnTo>
                  <a:lnTo>
                    <a:pt x="14229" y="61086"/>
                  </a:lnTo>
                  <a:lnTo>
                    <a:pt x="15201" y="67394"/>
                  </a:lnTo>
                  <a:lnTo>
                    <a:pt x="15849" y="73504"/>
                  </a:lnTo>
                  <a:lnTo>
                    <a:pt x="17234" y="80435"/>
                  </a:lnTo>
                  <a:lnTo>
                    <a:pt x="19109" y="87914"/>
                  </a:lnTo>
                  <a:lnTo>
                    <a:pt x="21312" y="95757"/>
                  </a:lnTo>
                  <a:lnTo>
                    <a:pt x="22780" y="102891"/>
                  </a:lnTo>
                  <a:lnTo>
                    <a:pt x="23759" y="109551"/>
                  </a:lnTo>
                  <a:lnTo>
                    <a:pt x="24412" y="115896"/>
                  </a:lnTo>
                  <a:lnTo>
                    <a:pt x="25800" y="122984"/>
                  </a:lnTo>
                  <a:lnTo>
                    <a:pt x="27678" y="130567"/>
                  </a:lnTo>
                  <a:lnTo>
                    <a:pt x="29882" y="138480"/>
                  </a:lnTo>
                  <a:lnTo>
                    <a:pt x="32304" y="145660"/>
                  </a:lnTo>
                  <a:lnTo>
                    <a:pt x="34870" y="152352"/>
                  </a:lnTo>
                  <a:lnTo>
                    <a:pt x="37535" y="158718"/>
                  </a:lnTo>
                  <a:lnTo>
                    <a:pt x="40263" y="164867"/>
                  </a:lnTo>
                  <a:lnTo>
                    <a:pt x="45835" y="176779"/>
                  </a:lnTo>
                  <a:lnTo>
                    <a:pt x="47702" y="182623"/>
                  </a:lnTo>
                  <a:lnTo>
                    <a:pt x="48946" y="188424"/>
                  </a:lnTo>
                  <a:lnTo>
                    <a:pt x="49776" y="194196"/>
                  </a:lnTo>
                  <a:lnTo>
                    <a:pt x="50329" y="198996"/>
                  </a:lnTo>
                  <a:lnTo>
                    <a:pt x="50698" y="203149"/>
                  </a:lnTo>
                  <a:lnTo>
                    <a:pt x="51107" y="210303"/>
                  </a:lnTo>
                  <a:lnTo>
                    <a:pt x="51290" y="216658"/>
                  </a:lnTo>
                  <a:lnTo>
                    <a:pt x="51435" y="23145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54"/>
            <p:cNvSpPr/>
            <p:nvPr/>
          </p:nvSpPr>
          <p:spPr>
            <a:xfrm>
              <a:off x="7280909" y="3506313"/>
              <a:ext cx="247230" cy="274009"/>
            </a:xfrm>
            <a:custGeom>
              <a:avLst/>
              <a:gdLst/>
              <a:ahLst/>
              <a:cxnLst/>
              <a:rect l="0" t="0" r="0" b="0"/>
              <a:pathLst>
                <a:path w="247230" h="274009">
                  <a:moveTo>
                    <a:pt x="0" y="111282"/>
                  </a:moveTo>
                  <a:lnTo>
                    <a:pt x="0" y="85492"/>
                  </a:lnTo>
                  <a:lnTo>
                    <a:pt x="953" y="80754"/>
                  </a:lnTo>
                  <a:lnTo>
                    <a:pt x="2541" y="75690"/>
                  </a:lnTo>
                  <a:lnTo>
                    <a:pt x="4551" y="70408"/>
                  </a:lnTo>
                  <a:lnTo>
                    <a:pt x="9326" y="62001"/>
                  </a:lnTo>
                  <a:lnTo>
                    <a:pt x="15575" y="54137"/>
                  </a:lnTo>
                  <a:lnTo>
                    <a:pt x="19908" y="49373"/>
                  </a:lnTo>
                  <a:lnTo>
                    <a:pt x="29803" y="38999"/>
                  </a:lnTo>
                  <a:lnTo>
                    <a:pt x="40551" y="28039"/>
                  </a:lnTo>
                  <a:lnTo>
                    <a:pt x="46084" y="23401"/>
                  </a:lnTo>
                  <a:lnTo>
                    <a:pt x="51679" y="19357"/>
                  </a:lnTo>
                  <a:lnTo>
                    <a:pt x="57312" y="15709"/>
                  </a:lnTo>
                  <a:lnTo>
                    <a:pt x="62974" y="12324"/>
                  </a:lnTo>
                  <a:lnTo>
                    <a:pt x="68653" y="9115"/>
                  </a:lnTo>
                  <a:lnTo>
                    <a:pt x="74343" y="6023"/>
                  </a:lnTo>
                  <a:lnTo>
                    <a:pt x="80995" y="3961"/>
                  </a:lnTo>
                  <a:lnTo>
                    <a:pt x="88286" y="2587"/>
                  </a:lnTo>
                  <a:lnTo>
                    <a:pt x="96006" y="1671"/>
                  </a:lnTo>
                  <a:lnTo>
                    <a:pt x="103057" y="1060"/>
                  </a:lnTo>
                  <a:lnTo>
                    <a:pt x="109662" y="653"/>
                  </a:lnTo>
                  <a:lnTo>
                    <a:pt x="122081" y="201"/>
                  </a:lnTo>
                  <a:lnTo>
                    <a:pt x="133952" y="0"/>
                  </a:lnTo>
                  <a:lnTo>
                    <a:pt x="138831" y="899"/>
                  </a:lnTo>
                  <a:lnTo>
                    <a:pt x="143037" y="2451"/>
                  </a:lnTo>
                  <a:lnTo>
                    <a:pt x="150249" y="6715"/>
                  </a:lnTo>
                  <a:lnTo>
                    <a:pt x="156630" y="11785"/>
                  </a:lnTo>
                  <a:lnTo>
                    <a:pt x="158713" y="14470"/>
                  </a:lnTo>
                  <a:lnTo>
                    <a:pt x="161027" y="19995"/>
                  </a:lnTo>
                  <a:lnTo>
                    <a:pt x="162056" y="28165"/>
                  </a:lnTo>
                  <a:lnTo>
                    <a:pt x="162330" y="33010"/>
                  </a:lnTo>
                  <a:lnTo>
                    <a:pt x="161560" y="38146"/>
                  </a:lnTo>
                  <a:lnTo>
                    <a:pt x="160094" y="43474"/>
                  </a:lnTo>
                  <a:lnTo>
                    <a:pt x="153481" y="62616"/>
                  </a:lnTo>
                  <a:lnTo>
                    <a:pt x="150898" y="70265"/>
                  </a:lnTo>
                  <a:lnTo>
                    <a:pt x="148224" y="77270"/>
                  </a:lnTo>
                  <a:lnTo>
                    <a:pt x="145488" y="83844"/>
                  </a:lnTo>
                  <a:lnTo>
                    <a:pt x="142713" y="90132"/>
                  </a:lnTo>
                  <a:lnTo>
                    <a:pt x="138957" y="96230"/>
                  </a:lnTo>
                  <a:lnTo>
                    <a:pt x="134548" y="102200"/>
                  </a:lnTo>
                  <a:lnTo>
                    <a:pt x="129703" y="108084"/>
                  </a:lnTo>
                  <a:lnTo>
                    <a:pt x="125522" y="113912"/>
                  </a:lnTo>
                  <a:lnTo>
                    <a:pt x="121781" y="119703"/>
                  </a:lnTo>
                  <a:lnTo>
                    <a:pt x="118335" y="125469"/>
                  </a:lnTo>
                  <a:lnTo>
                    <a:pt x="115086" y="130265"/>
                  </a:lnTo>
                  <a:lnTo>
                    <a:pt x="108934" y="138133"/>
                  </a:lnTo>
                  <a:lnTo>
                    <a:pt x="105008" y="141565"/>
                  </a:lnTo>
                  <a:lnTo>
                    <a:pt x="100486" y="144806"/>
                  </a:lnTo>
                  <a:lnTo>
                    <a:pt x="95566" y="147918"/>
                  </a:lnTo>
                  <a:lnTo>
                    <a:pt x="92285" y="150946"/>
                  </a:lnTo>
                  <a:lnTo>
                    <a:pt x="90099" y="153917"/>
                  </a:lnTo>
                  <a:lnTo>
                    <a:pt x="88641" y="156850"/>
                  </a:lnTo>
                  <a:lnTo>
                    <a:pt x="86717" y="158806"/>
                  </a:lnTo>
                  <a:lnTo>
                    <a:pt x="84481" y="160109"/>
                  </a:lnTo>
                  <a:lnTo>
                    <a:pt x="78601" y="162202"/>
                  </a:lnTo>
                  <a:lnTo>
                    <a:pt x="78118" y="161421"/>
                  </a:lnTo>
                  <a:lnTo>
                    <a:pt x="77280" y="155291"/>
                  </a:lnTo>
                  <a:lnTo>
                    <a:pt x="81741" y="149933"/>
                  </a:lnTo>
                  <a:lnTo>
                    <a:pt x="89096" y="142313"/>
                  </a:lnTo>
                  <a:lnTo>
                    <a:pt x="97308" y="134023"/>
                  </a:lnTo>
                  <a:lnTo>
                    <a:pt x="101067" y="132157"/>
                  </a:lnTo>
                  <a:lnTo>
                    <a:pt x="105478" y="130914"/>
                  </a:lnTo>
                  <a:lnTo>
                    <a:pt x="110324" y="130085"/>
                  </a:lnTo>
                  <a:lnTo>
                    <a:pt x="115459" y="128580"/>
                  </a:lnTo>
                  <a:lnTo>
                    <a:pt x="120788" y="126624"/>
                  </a:lnTo>
                  <a:lnTo>
                    <a:pt x="126246" y="124367"/>
                  </a:lnTo>
                  <a:lnTo>
                    <a:pt x="131789" y="121910"/>
                  </a:lnTo>
                  <a:lnTo>
                    <a:pt x="143028" y="116641"/>
                  </a:lnTo>
                  <a:lnTo>
                    <a:pt x="148692" y="114854"/>
                  </a:lnTo>
                  <a:lnTo>
                    <a:pt x="154374" y="113663"/>
                  </a:lnTo>
                  <a:lnTo>
                    <a:pt x="160066" y="112869"/>
                  </a:lnTo>
                  <a:lnTo>
                    <a:pt x="165765" y="113293"/>
                  </a:lnTo>
                  <a:lnTo>
                    <a:pt x="171471" y="114528"/>
                  </a:lnTo>
                  <a:lnTo>
                    <a:pt x="177179" y="116303"/>
                  </a:lnTo>
                  <a:lnTo>
                    <a:pt x="182890" y="117487"/>
                  </a:lnTo>
                  <a:lnTo>
                    <a:pt x="188602" y="118276"/>
                  </a:lnTo>
                  <a:lnTo>
                    <a:pt x="194315" y="118802"/>
                  </a:lnTo>
                  <a:lnTo>
                    <a:pt x="199077" y="120105"/>
                  </a:lnTo>
                  <a:lnTo>
                    <a:pt x="203203" y="121927"/>
                  </a:lnTo>
                  <a:lnTo>
                    <a:pt x="206906" y="124093"/>
                  </a:lnTo>
                  <a:lnTo>
                    <a:pt x="211280" y="126490"/>
                  </a:lnTo>
                  <a:lnTo>
                    <a:pt x="221220" y="131694"/>
                  </a:lnTo>
                  <a:lnTo>
                    <a:pt x="225585" y="135367"/>
                  </a:lnTo>
                  <a:lnTo>
                    <a:pt x="229448" y="139721"/>
                  </a:lnTo>
                  <a:lnTo>
                    <a:pt x="232975" y="144529"/>
                  </a:lnTo>
                  <a:lnTo>
                    <a:pt x="235327" y="149639"/>
                  </a:lnTo>
                  <a:lnTo>
                    <a:pt x="236895" y="154951"/>
                  </a:lnTo>
                  <a:lnTo>
                    <a:pt x="237940" y="160397"/>
                  </a:lnTo>
                  <a:lnTo>
                    <a:pt x="239590" y="164980"/>
                  </a:lnTo>
                  <a:lnTo>
                    <a:pt x="243962" y="172613"/>
                  </a:lnTo>
                  <a:lnTo>
                    <a:pt x="245509" y="176934"/>
                  </a:lnTo>
                  <a:lnTo>
                    <a:pt x="246540" y="181720"/>
                  </a:lnTo>
                  <a:lnTo>
                    <a:pt x="247229" y="186815"/>
                  </a:lnTo>
                  <a:lnTo>
                    <a:pt x="246734" y="191165"/>
                  </a:lnTo>
                  <a:lnTo>
                    <a:pt x="245452" y="195017"/>
                  </a:lnTo>
                  <a:lnTo>
                    <a:pt x="243645" y="198538"/>
                  </a:lnTo>
                  <a:lnTo>
                    <a:pt x="242441" y="202790"/>
                  </a:lnTo>
                  <a:lnTo>
                    <a:pt x="241638" y="207530"/>
                  </a:lnTo>
                  <a:lnTo>
                    <a:pt x="241102" y="212594"/>
                  </a:lnTo>
                  <a:lnTo>
                    <a:pt x="239792" y="216924"/>
                  </a:lnTo>
                  <a:lnTo>
                    <a:pt x="235797" y="224274"/>
                  </a:lnTo>
                  <a:lnTo>
                    <a:pt x="233399" y="228519"/>
                  </a:lnTo>
                  <a:lnTo>
                    <a:pt x="228193" y="238318"/>
                  </a:lnTo>
                  <a:lnTo>
                    <a:pt x="222705" y="246482"/>
                  </a:lnTo>
                  <a:lnTo>
                    <a:pt x="217089" y="253286"/>
                  </a:lnTo>
                  <a:lnTo>
                    <a:pt x="211419" y="259485"/>
                  </a:lnTo>
                  <a:lnTo>
                    <a:pt x="202872" y="268329"/>
                  </a:lnTo>
                  <a:lnTo>
                    <a:pt x="199066" y="270273"/>
                  </a:lnTo>
                  <a:lnTo>
                    <a:pt x="194623" y="271568"/>
                  </a:lnTo>
                  <a:lnTo>
                    <a:pt x="189756" y="272432"/>
                  </a:lnTo>
                  <a:lnTo>
                    <a:pt x="185560" y="273007"/>
                  </a:lnTo>
                  <a:lnTo>
                    <a:pt x="178356" y="273647"/>
                  </a:lnTo>
                  <a:lnTo>
                    <a:pt x="171980" y="273932"/>
                  </a:lnTo>
                  <a:lnTo>
                    <a:pt x="168946" y="274008"/>
                  </a:lnTo>
                  <a:lnTo>
                    <a:pt x="165971" y="273105"/>
                  </a:lnTo>
                  <a:lnTo>
                    <a:pt x="160125" y="269563"/>
                  </a:lnTo>
                  <a:lnTo>
                    <a:pt x="154352" y="264814"/>
                  </a:lnTo>
                  <a:lnTo>
                    <a:pt x="147436" y="258555"/>
                  </a:lnTo>
                  <a:lnTo>
                    <a:pt x="146868" y="257089"/>
                  </a:lnTo>
                  <a:lnTo>
                    <a:pt x="146070" y="250475"/>
                  </a:lnTo>
                  <a:lnTo>
                    <a:pt x="145799" y="242246"/>
                  </a:lnTo>
                  <a:lnTo>
                    <a:pt x="145733" y="23986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55"/>
            <p:cNvSpPr/>
            <p:nvPr/>
          </p:nvSpPr>
          <p:spPr>
            <a:xfrm>
              <a:off x="7640955" y="3549015"/>
              <a:ext cx="171451" cy="42863"/>
            </a:xfrm>
            <a:custGeom>
              <a:avLst/>
              <a:gdLst/>
              <a:ahLst/>
              <a:cxnLst/>
              <a:rect l="0" t="0" r="0" b="0"/>
              <a:pathLst>
                <a:path w="171451" h="42863">
                  <a:moveTo>
                    <a:pt x="0" y="42862"/>
                  </a:moveTo>
                  <a:lnTo>
                    <a:pt x="4551" y="42862"/>
                  </a:lnTo>
                  <a:lnTo>
                    <a:pt x="6844" y="41910"/>
                  </a:lnTo>
                  <a:lnTo>
                    <a:pt x="9325" y="40322"/>
                  </a:lnTo>
                  <a:lnTo>
                    <a:pt x="11931" y="38311"/>
                  </a:lnTo>
                  <a:lnTo>
                    <a:pt x="15574" y="36018"/>
                  </a:lnTo>
                  <a:lnTo>
                    <a:pt x="19908" y="33537"/>
                  </a:lnTo>
                  <a:lnTo>
                    <a:pt x="24701" y="30930"/>
                  </a:lnTo>
                  <a:lnTo>
                    <a:pt x="29803" y="29192"/>
                  </a:lnTo>
                  <a:lnTo>
                    <a:pt x="35109" y="28034"/>
                  </a:lnTo>
                  <a:lnTo>
                    <a:pt x="40550" y="27262"/>
                  </a:lnTo>
                  <a:lnTo>
                    <a:pt x="46084" y="25795"/>
                  </a:lnTo>
                  <a:lnTo>
                    <a:pt x="51677" y="23864"/>
                  </a:lnTo>
                  <a:lnTo>
                    <a:pt x="57311" y="21624"/>
                  </a:lnTo>
                  <a:lnTo>
                    <a:pt x="62973" y="20131"/>
                  </a:lnTo>
                  <a:lnTo>
                    <a:pt x="68651" y="19135"/>
                  </a:lnTo>
                  <a:lnTo>
                    <a:pt x="74343" y="18472"/>
                  </a:lnTo>
                  <a:lnTo>
                    <a:pt x="80994" y="17077"/>
                  </a:lnTo>
                  <a:lnTo>
                    <a:pt x="88286" y="15194"/>
                  </a:lnTo>
                  <a:lnTo>
                    <a:pt x="96005" y="12987"/>
                  </a:lnTo>
                  <a:lnTo>
                    <a:pt x="103056" y="11516"/>
                  </a:lnTo>
                  <a:lnTo>
                    <a:pt x="109661" y="10534"/>
                  </a:lnTo>
                  <a:lnTo>
                    <a:pt x="115969" y="9880"/>
                  </a:lnTo>
                  <a:lnTo>
                    <a:pt x="121128" y="9444"/>
                  </a:lnTo>
                  <a:lnTo>
                    <a:pt x="125519" y="9154"/>
                  </a:lnTo>
                  <a:lnTo>
                    <a:pt x="129400" y="8960"/>
                  </a:lnTo>
                  <a:lnTo>
                    <a:pt x="133891" y="7878"/>
                  </a:lnTo>
                  <a:lnTo>
                    <a:pt x="138791" y="6204"/>
                  </a:lnTo>
                  <a:lnTo>
                    <a:pt x="143962" y="4136"/>
                  </a:lnTo>
                  <a:lnTo>
                    <a:pt x="148362" y="2757"/>
                  </a:lnTo>
                  <a:lnTo>
                    <a:pt x="152248" y="1838"/>
                  </a:lnTo>
                  <a:lnTo>
                    <a:pt x="155791" y="1225"/>
                  </a:lnTo>
                  <a:lnTo>
                    <a:pt x="159106" y="817"/>
                  </a:lnTo>
                  <a:lnTo>
                    <a:pt x="162268" y="544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56"/>
            <p:cNvSpPr/>
            <p:nvPr/>
          </p:nvSpPr>
          <p:spPr>
            <a:xfrm>
              <a:off x="7675244" y="3634740"/>
              <a:ext cx="171451" cy="25718"/>
            </a:xfrm>
            <a:custGeom>
              <a:avLst/>
              <a:gdLst/>
              <a:ahLst/>
              <a:cxnLst/>
              <a:rect l="0" t="0" r="0" b="0"/>
              <a:pathLst>
                <a:path w="171451" h="25718">
                  <a:moveTo>
                    <a:pt x="0" y="25717"/>
                  </a:moveTo>
                  <a:lnTo>
                    <a:pt x="4552" y="25717"/>
                  </a:lnTo>
                  <a:lnTo>
                    <a:pt x="6845" y="24764"/>
                  </a:lnTo>
                  <a:lnTo>
                    <a:pt x="9326" y="23177"/>
                  </a:lnTo>
                  <a:lnTo>
                    <a:pt x="11932" y="21166"/>
                  </a:lnTo>
                  <a:lnTo>
                    <a:pt x="14623" y="19826"/>
                  </a:lnTo>
                  <a:lnTo>
                    <a:pt x="17368" y="18932"/>
                  </a:lnTo>
                  <a:lnTo>
                    <a:pt x="20152" y="18336"/>
                  </a:lnTo>
                  <a:lnTo>
                    <a:pt x="23913" y="17939"/>
                  </a:lnTo>
                  <a:lnTo>
                    <a:pt x="28324" y="17674"/>
                  </a:lnTo>
                  <a:lnTo>
                    <a:pt x="33171" y="17497"/>
                  </a:lnTo>
                  <a:lnTo>
                    <a:pt x="39259" y="16427"/>
                  </a:lnTo>
                  <a:lnTo>
                    <a:pt x="46176" y="14762"/>
                  </a:lnTo>
                  <a:lnTo>
                    <a:pt x="53644" y="12698"/>
                  </a:lnTo>
                  <a:lnTo>
                    <a:pt x="60528" y="11323"/>
                  </a:lnTo>
                  <a:lnTo>
                    <a:pt x="67022" y="10406"/>
                  </a:lnTo>
                  <a:lnTo>
                    <a:pt x="73257" y="9794"/>
                  </a:lnTo>
                  <a:lnTo>
                    <a:pt x="79318" y="9387"/>
                  </a:lnTo>
                  <a:lnTo>
                    <a:pt x="85264" y="9115"/>
                  </a:lnTo>
                  <a:lnTo>
                    <a:pt x="96951" y="8813"/>
                  </a:lnTo>
                  <a:lnTo>
                    <a:pt x="108494" y="8680"/>
                  </a:lnTo>
                  <a:lnTo>
                    <a:pt x="115192" y="7691"/>
                  </a:lnTo>
                  <a:lnTo>
                    <a:pt x="122515" y="6080"/>
                  </a:lnTo>
                  <a:lnTo>
                    <a:pt x="130254" y="4053"/>
                  </a:lnTo>
                  <a:lnTo>
                    <a:pt x="136366" y="2702"/>
                  </a:lnTo>
                  <a:lnTo>
                    <a:pt x="141394" y="1801"/>
                  </a:lnTo>
                  <a:lnTo>
                    <a:pt x="145698" y="1201"/>
                  </a:lnTo>
                  <a:lnTo>
                    <a:pt x="150472" y="800"/>
                  </a:lnTo>
                  <a:lnTo>
                    <a:pt x="155560" y="533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57"/>
            <p:cNvSpPr/>
            <p:nvPr/>
          </p:nvSpPr>
          <p:spPr>
            <a:xfrm>
              <a:off x="7979236" y="3454717"/>
              <a:ext cx="174340" cy="316752"/>
            </a:xfrm>
            <a:custGeom>
              <a:avLst/>
              <a:gdLst/>
              <a:ahLst/>
              <a:cxnLst/>
              <a:rect l="0" t="0" r="0" b="0"/>
              <a:pathLst>
                <a:path w="174340" h="316752">
                  <a:moveTo>
                    <a:pt x="81771" y="34290"/>
                  </a:moveTo>
                  <a:lnTo>
                    <a:pt x="81771" y="18367"/>
                  </a:lnTo>
                  <a:lnTo>
                    <a:pt x="80819" y="17960"/>
                  </a:lnTo>
                  <a:lnTo>
                    <a:pt x="75880" y="17386"/>
                  </a:lnTo>
                  <a:lnTo>
                    <a:pt x="74391" y="17253"/>
                  </a:lnTo>
                  <a:lnTo>
                    <a:pt x="65638" y="24010"/>
                  </a:lnTo>
                  <a:lnTo>
                    <a:pt x="61491" y="26484"/>
                  </a:lnTo>
                  <a:lnTo>
                    <a:pt x="56820" y="29087"/>
                  </a:lnTo>
                  <a:lnTo>
                    <a:pt x="52755" y="30821"/>
                  </a:lnTo>
                  <a:lnTo>
                    <a:pt x="49093" y="31977"/>
                  </a:lnTo>
                  <a:lnTo>
                    <a:pt x="45698" y="32748"/>
                  </a:lnTo>
                  <a:lnTo>
                    <a:pt x="41530" y="34215"/>
                  </a:lnTo>
                  <a:lnTo>
                    <a:pt x="36846" y="36145"/>
                  </a:lnTo>
                  <a:lnTo>
                    <a:pt x="31819" y="38384"/>
                  </a:lnTo>
                  <a:lnTo>
                    <a:pt x="28467" y="40829"/>
                  </a:lnTo>
                  <a:lnTo>
                    <a:pt x="26233" y="43412"/>
                  </a:lnTo>
                  <a:lnTo>
                    <a:pt x="22798" y="48822"/>
                  </a:lnTo>
                  <a:lnTo>
                    <a:pt x="18096" y="54401"/>
                  </a:lnTo>
                  <a:lnTo>
                    <a:pt x="15508" y="56270"/>
                  </a:lnTo>
                  <a:lnTo>
                    <a:pt x="10094" y="58346"/>
                  </a:lnTo>
                  <a:lnTo>
                    <a:pt x="8268" y="59853"/>
                  </a:lnTo>
                  <a:lnTo>
                    <a:pt x="7051" y="61809"/>
                  </a:lnTo>
                  <a:lnTo>
                    <a:pt x="6240" y="64066"/>
                  </a:lnTo>
                  <a:lnTo>
                    <a:pt x="2800" y="69114"/>
                  </a:lnTo>
                  <a:lnTo>
                    <a:pt x="549" y="71794"/>
                  </a:lnTo>
                  <a:lnTo>
                    <a:pt x="0" y="75485"/>
                  </a:lnTo>
                  <a:lnTo>
                    <a:pt x="1931" y="84666"/>
                  </a:lnTo>
                  <a:lnTo>
                    <a:pt x="5964" y="92557"/>
                  </a:lnTo>
                  <a:lnTo>
                    <a:pt x="10932" y="99239"/>
                  </a:lnTo>
                  <a:lnTo>
                    <a:pt x="16315" y="105384"/>
                  </a:lnTo>
                  <a:lnTo>
                    <a:pt x="21882" y="111290"/>
                  </a:lnTo>
                  <a:lnTo>
                    <a:pt x="37020" y="126662"/>
                  </a:lnTo>
                  <a:lnTo>
                    <a:pt x="46324" y="135987"/>
                  </a:lnTo>
                  <a:lnTo>
                    <a:pt x="51473" y="140188"/>
                  </a:lnTo>
                  <a:lnTo>
                    <a:pt x="56809" y="143941"/>
                  </a:lnTo>
                  <a:lnTo>
                    <a:pt x="62273" y="147396"/>
                  </a:lnTo>
                  <a:lnTo>
                    <a:pt x="67820" y="151604"/>
                  </a:lnTo>
                  <a:lnTo>
                    <a:pt x="73422" y="156314"/>
                  </a:lnTo>
                  <a:lnTo>
                    <a:pt x="79063" y="161359"/>
                  </a:lnTo>
                  <a:lnTo>
                    <a:pt x="84729" y="165675"/>
                  </a:lnTo>
                  <a:lnTo>
                    <a:pt x="90410" y="169505"/>
                  </a:lnTo>
                  <a:lnTo>
                    <a:pt x="96102" y="173011"/>
                  </a:lnTo>
                  <a:lnTo>
                    <a:pt x="100851" y="177253"/>
                  </a:lnTo>
                  <a:lnTo>
                    <a:pt x="104968" y="181986"/>
                  </a:lnTo>
                  <a:lnTo>
                    <a:pt x="108666" y="187047"/>
                  </a:lnTo>
                  <a:lnTo>
                    <a:pt x="112084" y="192325"/>
                  </a:lnTo>
                  <a:lnTo>
                    <a:pt x="115314" y="197749"/>
                  </a:lnTo>
                  <a:lnTo>
                    <a:pt x="118420" y="203270"/>
                  </a:lnTo>
                  <a:lnTo>
                    <a:pt x="124413" y="214485"/>
                  </a:lnTo>
                  <a:lnTo>
                    <a:pt x="127344" y="220143"/>
                  </a:lnTo>
                  <a:lnTo>
                    <a:pt x="129297" y="225819"/>
                  </a:lnTo>
                  <a:lnTo>
                    <a:pt x="130600" y="231509"/>
                  </a:lnTo>
                  <a:lnTo>
                    <a:pt x="131469" y="237207"/>
                  </a:lnTo>
                  <a:lnTo>
                    <a:pt x="132047" y="242910"/>
                  </a:lnTo>
                  <a:lnTo>
                    <a:pt x="132433" y="248618"/>
                  </a:lnTo>
                  <a:lnTo>
                    <a:pt x="132691" y="254328"/>
                  </a:lnTo>
                  <a:lnTo>
                    <a:pt x="131910" y="260039"/>
                  </a:lnTo>
                  <a:lnTo>
                    <a:pt x="130437" y="265752"/>
                  </a:lnTo>
                  <a:lnTo>
                    <a:pt x="128502" y="271466"/>
                  </a:lnTo>
                  <a:lnTo>
                    <a:pt x="123813" y="280354"/>
                  </a:lnTo>
                  <a:lnTo>
                    <a:pt x="118554" y="288432"/>
                  </a:lnTo>
                  <a:lnTo>
                    <a:pt x="115818" y="293253"/>
                  </a:lnTo>
                  <a:lnTo>
                    <a:pt x="113042" y="298372"/>
                  </a:lnTo>
                  <a:lnTo>
                    <a:pt x="110239" y="301785"/>
                  </a:lnTo>
                  <a:lnTo>
                    <a:pt x="107416" y="304060"/>
                  </a:lnTo>
                  <a:lnTo>
                    <a:pt x="100789" y="307540"/>
                  </a:lnTo>
                  <a:lnTo>
                    <a:pt x="91493" y="312262"/>
                  </a:lnTo>
                  <a:lnTo>
                    <a:pt x="86348" y="313902"/>
                  </a:lnTo>
                  <a:lnTo>
                    <a:pt x="81013" y="314996"/>
                  </a:lnTo>
                  <a:lnTo>
                    <a:pt x="75550" y="315724"/>
                  </a:lnTo>
                  <a:lnTo>
                    <a:pt x="70956" y="316211"/>
                  </a:lnTo>
                  <a:lnTo>
                    <a:pt x="66941" y="316534"/>
                  </a:lnTo>
                  <a:lnTo>
                    <a:pt x="63311" y="316751"/>
                  </a:lnTo>
                  <a:lnTo>
                    <a:pt x="58988" y="315942"/>
                  </a:lnTo>
                  <a:lnTo>
                    <a:pt x="54200" y="314450"/>
                  </a:lnTo>
                  <a:lnTo>
                    <a:pt x="49103" y="312504"/>
                  </a:lnTo>
                  <a:lnTo>
                    <a:pt x="44752" y="311206"/>
                  </a:lnTo>
                  <a:lnTo>
                    <a:pt x="40899" y="310341"/>
                  </a:lnTo>
                  <a:lnTo>
                    <a:pt x="37379" y="309764"/>
                  </a:lnTo>
                  <a:lnTo>
                    <a:pt x="34078" y="307474"/>
                  </a:lnTo>
                  <a:lnTo>
                    <a:pt x="30927" y="304043"/>
                  </a:lnTo>
                  <a:lnTo>
                    <a:pt x="27872" y="299850"/>
                  </a:lnTo>
                  <a:lnTo>
                    <a:pt x="24883" y="296103"/>
                  </a:lnTo>
                  <a:lnTo>
                    <a:pt x="21938" y="292652"/>
                  </a:lnTo>
                  <a:lnTo>
                    <a:pt x="19023" y="289399"/>
                  </a:lnTo>
                  <a:lnTo>
                    <a:pt x="17079" y="285325"/>
                  </a:lnTo>
                  <a:lnTo>
                    <a:pt x="14919" y="275719"/>
                  </a:lnTo>
                  <a:lnTo>
                    <a:pt x="14343" y="270490"/>
                  </a:lnTo>
                  <a:lnTo>
                    <a:pt x="13959" y="265099"/>
                  </a:lnTo>
                  <a:lnTo>
                    <a:pt x="13704" y="259600"/>
                  </a:lnTo>
                  <a:lnTo>
                    <a:pt x="14486" y="254029"/>
                  </a:lnTo>
                  <a:lnTo>
                    <a:pt x="15959" y="248411"/>
                  </a:lnTo>
                  <a:lnTo>
                    <a:pt x="17894" y="242760"/>
                  </a:lnTo>
                  <a:lnTo>
                    <a:pt x="19183" y="237087"/>
                  </a:lnTo>
                  <a:lnTo>
                    <a:pt x="20043" y="231401"/>
                  </a:lnTo>
                  <a:lnTo>
                    <a:pt x="20616" y="225705"/>
                  </a:lnTo>
                  <a:lnTo>
                    <a:pt x="22905" y="220002"/>
                  </a:lnTo>
                  <a:lnTo>
                    <a:pt x="26335" y="214296"/>
                  </a:lnTo>
                  <a:lnTo>
                    <a:pt x="30526" y="208586"/>
                  </a:lnTo>
                  <a:lnTo>
                    <a:pt x="35225" y="202875"/>
                  </a:lnTo>
                  <a:lnTo>
                    <a:pt x="40262" y="197163"/>
                  </a:lnTo>
                  <a:lnTo>
                    <a:pt x="45526" y="191449"/>
                  </a:lnTo>
                  <a:lnTo>
                    <a:pt x="49988" y="185735"/>
                  </a:lnTo>
                  <a:lnTo>
                    <a:pt x="53914" y="180021"/>
                  </a:lnTo>
                  <a:lnTo>
                    <a:pt x="57485" y="174307"/>
                  </a:lnTo>
                  <a:lnTo>
                    <a:pt x="61770" y="168592"/>
                  </a:lnTo>
                  <a:lnTo>
                    <a:pt x="66533" y="162877"/>
                  </a:lnTo>
                  <a:lnTo>
                    <a:pt x="71612" y="157162"/>
                  </a:lnTo>
                  <a:lnTo>
                    <a:pt x="77856" y="151448"/>
                  </a:lnTo>
                  <a:lnTo>
                    <a:pt x="84876" y="145733"/>
                  </a:lnTo>
                  <a:lnTo>
                    <a:pt x="92413" y="140018"/>
                  </a:lnTo>
                  <a:lnTo>
                    <a:pt x="99344" y="134303"/>
                  </a:lnTo>
                  <a:lnTo>
                    <a:pt x="105868" y="128587"/>
                  </a:lnTo>
                  <a:lnTo>
                    <a:pt x="117245" y="118110"/>
                  </a:lnTo>
                  <a:lnTo>
                    <a:pt x="125478" y="110278"/>
                  </a:lnTo>
                  <a:lnTo>
                    <a:pt x="140018" y="95963"/>
                  </a:lnTo>
                  <a:lnTo>
                    <a:pt x="144414" y="90646"/>
                  </a:lnTo>
                  <a:lnTo>
                    <a:pt x="148299" y="85195"/>
                  </a:lnTo>
                  <a:lnTo>
                    <a:pt x="151840" y="79657"/>
                  </a:lnTo>
                  <a:lnTo>
                    <a:pt x="155155" y="74060"/>
                  </a:lnTo>
                  <a:lnTo>
                    <a:pt x="158316" y="68423"/>
                  </a:lnTo>
                  <a:lnTo>
                    <a:pt x="161375" y="62760"/>
                  </a:lnTo>
                  <a:lnTo>
                    <a:pt x="164368" y="58033"/>
                  </a:lnTo>
                  <a:lnTo>
                    <a:pt x="167316" y="53928"/>
                  </a:lnTo>
                  <a:lnTo>
                    <a:pt x="170234" y="50240"/>
                  </a:lnTo>
                  <a:lnTo>
                    <a:pt x="173475" y="43602"/>
                  </a:lnTo>
                  <a:lnTo>
                    <a:pt x="174339" y="40497"/>
                  </a:lnTo>
                  <a:lnTo>
                    <a:pt x="173963" y="36523"/>
                  </a:lnTo>
                  <a:lnTo>
                    <a:pt x="171006" y="27028"/>
                  </a:lnTo>
                  <a:lnTo>
                    <a:pt x="166515" y="18997"/>
                  </a:lnTo>
                  <a:lnTo>
                    <a:pt x="163985" y="15522"/>
                  </a:lnTo>
                  <a:lnTo>
                    <a:pt x="161345" y="13206"/>
                  </a:lnTo>
                  <a:lnTo>
                    <a:pt x="158633" y="11661"/>
                  </a:lnTo>
                  <a:lnTo>
                    <a:pt x="155873" y="10632"/>
                  </a:lnTo>
                  <a:lnTo>
                    <a:pt x="152127" y="8993"/>
                  </a:lnTo>
                  <a:lnTo>
                    <a:pt x="142886" y="4632"/>
                  </a:lnTo>
                  <a:lnTo>
                    <a:pt x="136801" y="3088"/>
                  </a:lnTo>
                  <a:lnTo>
                    <a:pt x="129888" y="2059"/>
                  </a:lnTo>
                  <a:lnTo>
                    <a:pt x="107489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will review the properties of angles, arcs, and chords, verbally in class discussion.</a:t>
            </a:r>
          </a:p>
          <a:p>
            <a:r>
              <a:rPr lang="en-US" dirty="0" smtClean="0"/>
              <a:t>Students will learn about MLA citation, to use in their rough drafts due tomorrow.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109788"/>
            <a:ext cx="25908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9627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730"/>
          <p:cNvSpPr/>
          <p:nvPr/>
        </p:nvSpPr>
        <p:spPr>
          <a:xfrm>
            <a:off x="8241039" y="3026092"/>
            <a:ext cx="154262" cy="197135"/>
          </a:xfrm>
          <a:custGeom>
            <a:avLst/>
            <a:gdLst/>
            <a:ahLst/>
            <a:cxnLst/>
            <a:rect l="0" t="0" r="0" b="0"/>
            <a:pathLst>
              <a:path w="154262" h="197135">
                <a:moveTo>
                  <a:pt x="120005" y="0"/>
                </a:moveTo>
                <a:lnTo>
                  <a:pt x="17136" y="0"/>
                </a:lnTo>
                <a:lnTo>
                  <a:pt x="17136" y="4551"/>
                </a:lnTo>
                <a:lnTo>
                  <a:pt x="16184" y="5892"/>
                </a:lnTo>
                <a:lnTo>
                  <a:pt x="14596" y="6785"/>
                </a:lnTo>
                <a:lnTo>
                  <a:pt x="12585" y="7381"/>
                </a:lnTo>
                <a:lnTo>
                  <a:pt x="11244" y="8731"/>
                </a:lnTo>
                <a:lnTo>
                  <a:pt x="10351" y="10583"/>
                </a:lnTo>
                <a:lnTo>
                  <a:pt x="9357" y="15181"/>
                </a:lnTo>
                <a:lnTo>
                  <a:pt x="8917" y="20400"/>
                </a:lnTo>
                <a:lnTo>
                  <a:pt x="8720" y="25894"/>
                </a:lnTo>
                <a:lnTo>
                  <a:pt x="8572" y="41180"/>
                </a:lnTo>
                <a:lnTo>
                  <a:pt x="8563" y="98316"/>
                </a:lnTo>
                <a:lnTo>
                  <a:pt x="7611" y="100787"/>
                </a:lnTo>
                <a:lnTo>
                  <a:pt x="4012" y="106072"/>
                </a:lnTo>
                <a:lnTo>
                  <a:pt x="0" y="111430"/>
                </a:lnTo>
                <a:lnTo>
                  <a:pt x="8554" y="111443"/>
                </a:lnTo>
                <a:lnTo>
                  <a:pt x="21333" y="98672"/>
                </a:lnTo>
                <a:lnTo>
                  <a:pt x="24696" y="97214"/>
                </a:lnTo>
                <a:lnTo>
                  <a:pt x="28844" y="96242"/>
                </a:lnTo>
                <a:lnTo>
                  <a:pt x="33514" y="95594"/>
                </a:lnTo>
                <a:lnTo>
                  <a:pt x="37579" y="94209"/>
                </a:lnTo>
                <a:lnTo>
                  <a:pt x="41243" y="92334"/>
                </a:lnTo>
                <a:lnTo>
                  <a:pt x="44636" y="90131"/>
                </a:lnTo>
                <a:lnTo>
                  <a:pt x="47852" y="88662"/>
                </a:lnTo>
                <a:lnTo>
                  <a:pt x="50948" y="87683"/>
                </a:lnTo>
                <a:lnTo>
                  <a:pt x="53965" y="87030"/>
                </a:lnTo>
                <a:lnTo>
                  <a:pt x="57881" y="85643"/>
                </a:lnTo>
                <a:lnTo>
                  <a:pt x="62396" y="83765"/>
                </a:lnTo>
                <a:lnTo>
                  <a:pt x="67313" y="81561"/>
                </a:lnTo>
                <a:lnTo>
                  <a:pt x="71541" y="80092"/>
                </a:lnTo>
                <a:lnTo>
                  <a:pt x="75314" y="79112"/>
                </a:lnTo>
                <a:lnTo>
                  <a:pt x="78782" y="78459"/>
                </a:lnTo>
                <a:lnTo>
                  <a:pt x="82045" y="78023"/>
                </a:lnTo>
                <a:lnTo>
                  <a:pt x="85173" y="77733"/>
                </a:lnTo>
                <a:lnTo>
                  <a:pt x="88213" y="77540"/>
                </a:lnTo>
                <a:lnTo>
                  <a:pt x="94128" y="77325"/>
                </a:lnTo>
                <a:lnTo>
                  <a:pt x="101135" y="77186"/>
                </a:lnTo>
                <a:lnTo>
                  <a:pt x="103615" y="78128"/>
                </a:lnTo>
                <a:lnTo>
                  <a:pt x="107174" y="79708"/>
                </a:lnTo>
                <a:lnTo>
                  <a:pt x="111451" y="81714"/>
                </a:lnTo>
                <a:lnTo>
                  <a:pt x="115254" y="83051"/>
                </a:lnTo>
                <a:lnTo>
                  <a:pt x="118743" y="83942"/>
                </a:lnTo>
                <a:lnTo>
                  <a:pt x="122022" y="84537"/>
                </a:lnTo>
                <a:lnTo>
                  <a:pt x="125159" y="85885"/>
                </a:lnTo>
                <a:lnTo>
                  <a:pt x="128205" y="87737"/>
                </a:lnTo>
                <a:lnTo>
                  <a:pt x="131187" y="89924"/>
                </a:lnTo>
                <a:lnTo>
                  <a:pt x="134128" y="91382"/>
                </a:lnTo>
                <a:lnTo>
                  <a:pt x="137040" y="92354"/>
                </a:lnTo>
                <a:lnTo>
                  <a:pt x="139934" y="93002"/>
                </a:lnTo>
                <a:lnTo>
                  <a:pt x="141864" y="94386"/>
                </a:lnTo>
                <a:lnTo>
                  <a:pt x="143151" y="96262"/>
                </a:lnTo>
                <a:lnTo>
                  <a:pt x="144008" y="98464"/>
                </a:lnTo>
                <a:lnTo>
                  <a:pt x="145532" y="99933"/>
                </a:lnTo>
                <a:lnTo>
                  <a:pt x="147501" y="100912"/>
                </a:lnTo>
                <a:lnTo>
                  <a:pt x="149765" y="101565"/>
                </a:lnTo>
                <a:lnTo>
                  <a:pt x="151275" y="102953"/>
                </a:lnTo>
                <a:lnTo>
                  <a:pt x="152282" y="104830"/>
                </a:lnTo>
                <a:lnTo>
                  <a:pt x="153401" y="109456"/>
                </a:lnTo>
                <a:lnTo>
                  <a:pt x="153898" y="114687"/>
                </a:lnTo>
                <a:lnTo>
                  <a:pt x="154119" y="120187"/>
                </a:lnTo>
                <a:lnTo>
                  <a:pt x="154243" y="128639"/>
                </a:lnTo>
                <a:lnTo>
                  <a:pt x="154261" y="131479"/>
                </a:lnTo>
                <a:lnTo>
                  <a:pt x="153320" y="133373"/>
                </a:lnTo>
                <a:lnTo>
                  <a:pt x="151740" y="134635"/>
                </a:lnTo>
                <a:lnTo>
                  <a:pt x="149735" y="135477"/>
                </a:lnTo>
                <a:lnTo>
                  <a:pt x="148398" y="136990"/>
                </a:lnTo>
                <a:lnTo>
                  <a:pt x="147506" y="138952"/>
                </a:lnTo>
                <a:lnTo>
                  <a:pt x="146912" y="141212"/>
                </a:lnTo>
                <a:lnTo>
                  <a:pt x="143711" y="146264"/>
                </a:lnTo>
                <a:lnTo>
                  <a:pt x="139113" y="151683"/>
                </a:lnTo>
                <a:lnTo>
                  <a:pt x="133896" y="157267"/>
                </a:lnTo>
                <a:lnTo>
                  <a:pt x="119953" y="171464"/>
                </a:lnTo>
                <a:lnTo>
                  <a:pt x="117113" y="174317"/>
                </a:lnTo>
                <a:lnTo>
                  <a:pt x="114268" y="176219"/>
                </a:lnTo>
                <a:lnTo>
                  <a:pt x="111417" y="177487"/>
                </a:lnTo>
                <a:lnTo>
                  <a:pt x="108565" y="178332"/>
                </a:lnTo>
                <a:lnTo>
                  <a:pt x="104759" y="179848"/>
                </a:lnTo>
                <a:lnTo>
                  <a:pt x="100316" y="181811"/>
                </a:lnTo>
                <a:lnTo>
                  <a:pt x="95449" y="184073"/>
                </a:lnTo>
                <a:lnTo>
                  <a:pt x="91252" y="185580"/>
                </a:lnTo>
                <a:lnTo>
                  <a:pt x="87502" y="186585"/>
                </a:lnTo>
                <a:lnTo>
                  <a:pt x="84048" y="187255"/>
                </a:lnTo>
                <a:lnTo>
                  <a:pt x="80794" y="188654"/>
                </a:lnTo>
                <a:lnTo>
                  <a:pt x="77673" y="190540"/>
                </a:lnTo>
                <a:lnTo>
                  <a:pt x="74639" y="192749"/>
                </a:lnTo>
                <a:lnTo>
                  <a:pt x="71664" y="194222"/>
                </a:lnTo>
                <a:lnTo>
                  <a:pt x="68728" y="195204"/>
                </a:lnTo>
                <a:lnTo>
                  <a:pt x="65819" y="195859"/>
                </a:lnTo>
                <a:lnTo>
                  <a:pt x="61972" y="196295"/>
                </a:lnTo>
                <a:lnTo>
                  <a:pt x="57504" y="196586"/>
                </a:lnTo>
                <a:lnTo>
                  <a:pt x="48412" y="196909"/>
                </a:lnTo>
                <a:lnTo>
                  <a:pt x="37939" y="197091"/>
                </a:lnTo>
                <a:lnTo>
                  <a:pt x="31780" y="197134"/>
                </a:lnTo>
                <a:lnTo>
                  <a:pt x="29756" y="196193"/>
                </a:lnTo>
                <a:lnTo>
                  <a:pt x="28407" y="194612"/>
                </a:lnTo>
                <a:lnTo>
                  <a:pt x="27507" y="192607"/>
                </a:lnTo>
                <a:lnTo>
                  <a:pt x="25955" y="191269"/>
                </a:lnTo>
                <a:lnTo>
                  <a:pt x="23968" y="190378"/>
                </a:lnTo>
                <a:lnTo>
                  <a:pt x="17188" y="188609"/>
                </a:lnTo>
                <a:lnTo>
                  <a:pt x="17171" y="188604"/>
                </a:lnTo>
                <a:lnTo>
                  <a:pt x="8563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31"/>
          <p:cNvSpPr/>
          <p:nvPr/>
        </p:nvSpPr>
        <p:spPr>
          <a:xfrm>
            <a:off x="8463915" y="2991802"/>
            <a:ext cx="8573" cy="180024"/>
          </a:xfrm>
          <a:custGeom>
            <a:avLst/>
            <a:gdLst/>
            <a:ahLst/>
            <a:cxnLst/>
            <a:rect l="0" t="0" r="0" b="0"/>
            <a:pathLst>
              <a:path w="8573" h="180024">
                <a:moveTo>
                  <a:pt x="0" y="0"/>
                </a:moveTo>
                <a:lnTo>
                  <a:pt x="0" y="113078"/>
                </a:lnTo>
                <a:lnTo>
                  <a:pt x="952" y="116342"/>
                </a:lnTo>
                <a:lnTo>
                  <a:pt x="2539" y="119472"/>
                </a:lnTo>
                <a:lnTo>
                  <a:pt x="4551" y="122510"/>
                </a:lnTo>
                <a:lnTo>
                  <a:pt x="5891" y="125489"/>
                </a:lnTo>
                <a:lnTo>
                  <a:pt x="6785" y="128427"/>
                </a:lnTo>
                <a:lnTo>
                  <a:pt x="7381" y="131338"/>
                </a:lnTo>
                <a:lnTo>
                  <a:pt x="7777" y="134231"/>
                </a:lnTo>
                <a:lnTo>
                  <a:pt x="8043" y="137113"/>
                </a:lnTo>
                <a:lnTo>
                  <a:pt x="8219" y="139986"/>
                </a:lnTo>
                <a:lnTo>
                  <a:pt x="8415" y="145718"/>
                </a:lnTo>
                <a:lnTo>
                  <a:pt x="8526" y="156841"/>
                </a:lnTo>
                <a:lnTo>
                  <a:pt x="8572" y="18002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32"/>
          <p:cNvSpPr/>
          <p:nvPr/>
        </p:nvSpPr>
        <p:spPr>
          <a:xfrm>
            <a:off x="7375207" y="4174807"/>
            <a:ext cx="162878" cy="111443"/>
          </a:xfrm>
          <a:custGeom>
            <a:avLst/>
            <a:gdLst/>
            <a:ahLst/>
            <a:cxnLst/>
            <a:rect l="0" t="0" r="0" b="0"/>
            <a:pathLst>
              <a:path w="162878" h="111443">
                <a:moveTo>
                  <a:pt x="8573" y="94297"/>
                </a:moveTo>
                <a:lnTo>
                  <a:pt x="4021" y="94297"/>
                </a:lnTo>
                <a:lnTo>
                  <a:pt x="2681" y="93345"/>
                </a:lnTo>
                <a:lnTo>
                  <a:pt x="1787" y="91758"/>
                </a:lnTo>
                <a:lnTo>
                  <a:pt x="354" y="86917"/>
                </a:lnTo>
                <a:lnTo>
                  <a:pt x="157" y="83715"/>
                </a:lnTo>
                <a:lnTo>
                  <a:pt x="70" y="79117"/>
                </a:lnTo>
                <a:lnTo>
                  <a:pt x="0" y="44553"/>
                </a:lnTo>
                <a:lnTo>
                  <a:pt x="2541" y="41074"/>
                </a:lnTo>
                <a:lnTo>
                  <a:pt x="4551" y="38812"/>
                </a:lnTo>
                <a:lnTo>
                  <a:pt x="5892" y="36353"/>
                </a:lnTo>
                <a:lnTo>
                  <a:pt x="6785" y="33760"/>
                </a:lnTo>
                <a:lnTo>
                  <a:pt x="8220" y="27306"/>
                </a:lnTo>
                <a:lnTo>
                  <a:pt x="8416" y="23884"/>
                </a:lnTo>
                <a:lnTo>
                  <a:pt x="8468" y="21638"/>
                </a:lnTo>
                <a:lnTo>
                  <a:pt x="9455" y="20140"/>
                </a:lnTo>
                <a:lnTo>
                  <a:pt x="11066" y="19142"/>
                </a:lnTo>
                <a:lnTo>
                  <a:pt x="13093" y="18476"/>
                </a:lnTo>
                <a:lnTo>
                  <a:pt x="14444" y="17080"/>
                </a:lnTo>
                <a:lnTo>
                  <a:pt x="15344" y="15197"/>
                </a:lnTo>
                <a:lnTo>
                  <a:pt x="15944" y="12989"/>
                </a:lnTo>
                <a:lnTo>
                  <a:pt x="17297" y="11517"/>
                </a:lnTo>
                <a:lnTo>
                  <a:pt x="19151" y="10535"/>
                </a:lnTo>
                <a:lnTo>
                  <a:pt x="24421" y="8960"/>
                </a:lnTo>
                <a:lnTo>
                  <a:pt x="24853" y="7879"/>
                </a:lnTo>
                <a:lnTo>
                  <a:pt x="25142" y="6205"/>
                </a:lnTo>
                <a:lnTo>
                  <a:pt x="25334" y="4137"/>
                </a:lnTo>
                <a:lnTo>
                  <a:pt x="26414" y="2758"/>
                </a:lnTo>
                <a:lnTo>
                  <a:pt x="28087" y="1839"/>
                </a:lnTo>
                <a:lnTo>
                  <a:pt x="33064" y="363"/>
                </a:lnTo>
                <a:lnTo>
                  <a:pt x="36286" y="161"/>
                </a:lnTo>
                <a:lnTo>
                  <a:pt x="41563" y="32"/>
                </a:lnTo>
                <a:lnTo>
                  <a:pt x="44825" y="2555"/>
                </a:lnTo>
                <a:lnTo>
                  <a:pt x="51049" y="8221"/>
                </a:lnTo>
                <a:lnTo>
                  <a:pt x="64196" y="21334"/>
                </a:lnTo>
                <a:lnTo>
                  <a:pt x="65657" y="23747"/>
                </a:lnTo>
                <a:lnTo>
                  <a:pt x="66631" y="26309"/>
                </a:lnTo>
                <a:lnTo>
                  <a:pt x="68195" y="32714"/>
                </a:lnTo>
                <a:lnTo>
                  <a:pt x="68409" y="36130"/>
                </a:lnTo>
                <a:lnTo>
                  <a:pt x="68466" y="38374"/>
                </a:lnTo>
                <a:lnTo>
                  <a:pt x="69457" y="40822"/>
                </a:lnTo>
                <a:lnTo>
                  <a:pt x="71070" y="43408"/>
                </a:lnTo>
                <a:lnTo>
                  <a:pt x="73097" y="46084"/>
                </a:lnTo>
                <a:lnTo>
                  <a:pt x="74449" y="48820"/>
                </a:lnTo>
                <a:lnTo>
                  <a:pt x="75350" y="51597"/>
                </a:lnTo>
                <a:lnTo>
                  <a:pt x="76797" y="58347"/>
                </a:lnTo>
                <a:lnTo>
                  <a:pt x="76994" y="61809"/>
                </a:lnTo>
                <a:lnTo>
                  <a:pt x="77121" y="67243"/>
                </a:lnTo>
                <a:lnTo>
                  <a:pt x="77150" y="75844"/>
                </a:lnTo>
                <a:lnTo>
                  <a:pt x="79692" y="79111"/>
                </a:lnTo>
                <a:lnTo>
                  <a:pt x="81703" y="81315"/>
                </a:lnTo>
                <a:lnTo>
                  <a:pt x="83043" y="83738"/>
                </a:lnTo>
                <a:lnTo>
                  <a:pt x="83938" y="86305"/>
                </a:lnTo>
                <a:lnTo>
                  <a:pt x="85620" y="93830"/>
                </a:lnTo>
                <a:lnTo>
                  <a:pt x="85678" y="96629"/>
                </a:lnTo>
                <a:lnTo>
                  <a:pt x="85725" y="107313"/>
                </a:lnTo>
                <a:lnTo>
                  <a:pt x="86677" y="108689"/>
                </a:lnTo>
                <a:lnTo>
                  <a:pt x="88265" y="109607"/>
                </a:lnTo>
                <a:lnTo>
                  <a:pt x="93106" y="111080"/>
                </a:lnTo>
                <a:lnTo>
                  <a:pt x="96308" y="111281"/>
                </a:lnTo>
                <a:lnTo>
                  <a:pt x="102837" y="111442"/>
                </a:lnTo>
                <a:lnTo>
                  <a:pt x="102867" y="104062"/>
                </a:lnTo>
                <a:lnTo>
                  <a:pt x="105409" y="100860"/>
                </a:lnTo>
                <a:lnTo>
                  <a:pt x="107420" y="98672"/>
                </a:lnTo>
                <a:lnTo>
                  <a:pt x="108761" y="96262"/>
                </a:lnTo>
                <a:lnTo>
                  <a:pt x="109655" y="93702"/>
                </a:lnTo>
                <a:lnTo>
                  <a:pt x="110250" y="91043"/>
                </a:lnTo>
                <a:lnTo>
                  <a:pt x="110648" y="88318"/>
                </a:lnTo>
                <a:lnTo>
                  <a:pt x="110913" y="85548"/>
                </a:lnTo>
                <a:lnTo>
                  <a:pt x="111090" y="82750"/>
                </a:lnTo>
                <a:lnTo>
                  <a:pt x="112160" y="79932"/>
                </a:lnTo>
                <a:lnTo>
                  <a:pt x="113826" y="77100"/>
                </a:lnTo>
                <a:lnTo>
                  <a:pt x="115889" y="74260"/>
                </a:lnTo>
                <a:lnTo>
                  <a:pt x="117265" y="71414"/>
                </a:lnTo>
                <a:lnTo>
                  <a:pt x="118181" y="68564"/>
                </a:lnTo>
                <a:lnTo>
                  <a:pt x="118792" y="65712"/>
                </a:lnTo>
                <a:lnTo>
                  <a:pt x="120153" y="62858"/>
                </a:lnTo>
                <a:lnTo>
                  <a:pt x="122012" y="60003"/>
                </a:lnTo>
                <a:lnTo>
                  <a:pt x="124204" y="57147"/>
                </a:lnTo>
                <a:lnTo>
                  <a:pt x="125666" y="54291"/>
                </a:lnTo>
                <a:lnTo>
                  <a:pt x="126639" y="51434"/>
                </a:lnTo>
                <a:lnTo>
                  <a:pt x="127289" y="48577"/>
                </a:lnTo>
                <a:lnTo>
                  <a:pt x="128674" y="45719"/>
                </a:lnTo>
                <a:lnTo>
                  <a:pt x="130551" y="42862"/>
                </a:lnTo>
                <a:lnTo>
                  <a:pt x="132754" y="40005"/>
                </a:lnTo>
                <a:lnTo>
                  <a:pt x="135175" y="38100"/>
                </a:lnTo>
                <a:lnTo>
                  <a:pt x="137742" y="36830"/>
                </a:lnTo>
                <a:lnTo>
                  <a:pt x="140405" y="35983"/>
                </a:lnTo>
                <a:lnTo>
                  <a:pt x="142181" y="34467"/>
                </a:lnTo>
                <a:lnTo>
                  <a:pt x="143365" y="32503"/>
                </a:lnTo>
                <a:lnTo>
                  <a:pt x="144154" y="30241"/>
                </a:lnTo>
                <a:lnTo>
                  <a:pt x="145633" y="27781"/>
                </a:lnTo>
                <a:lnTo>
                  <a:pt x="147571" y="25188"/>
                </a:lnTo>
                <a:lnTo>
                  <a:pt x="149816" y="22507"/>
                </a:lnTo>
                <a:lnTo>
                  <a:pt x="151312" y="19767"/>
                </a:lnTo>
                <a:lnTo>
                  <a:pt x="152310" y="16988"/>
                </a:lnTo>
                <a:lnTo>
                  <a:pt x="153911" y="10235"/>
                </a:lnTo>
                <a:lnTo>
                  <a:pt x="154995" y="9681"/>
                </a:lnTo>
                <a:lnTo>
                  <a:pt x="158740" y="9065"/>
                </a:lnTo>
                <a:lnTo>
                  <a:pt x="160119" y="7949"/>
                </a:lnTo>
                <a:lnTo>
                  <a:pt x="161039" y="6252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33"/>
          <p:cNvSpPr/>
          <p:nvPr/>
        </p:nvSpPr>
        <p:spPr>
          <a:xfrm>
            <a:off x="7478086" y="4011929"/>
            <a:ext cx="162870" cy="85363"/>
          </a:xfrm>
          <a:custGeom>
            <a:avLst/>
            <a:gdLst/>
            <a:ahLst/>
            <a:cxnLst/>
            <a:rect l="0" t="0" r="0" b="0"/>
            <a:pathLst>
              <a:path w="162870" h="85363">
                <a:moveTo>
                  <a:pt x="34281" y="0"/>
                </a:moveTo>
                <a:lnTo>
                  <a:pt x="26062" y="0"/>
                </a:lnTo>
                <a:lnTo>
                  <a:pt x="25866" y="2541"/>
                </a:lnTo>
                <a:lnTo>
                  <a:pt x="25813" y="4551"/>
                </a:lnTo>
                <a:lnTo>
                  <a:pt x="24826" y="5892"/>
                </a:lnTo>
                <a:lnTo>
                  <a:pt x="23215" y="6786"/>
                </a:lnTo>
                <a:lnTo>
                  <a:pt x="18337" y="8220"/>
                </a:lnTo>
                <a:lnTo>
                  <a:pt x="16984" y="9290"/>
                </a:lnTo>
                <a:lnTo>
                  <a:pt x="15130" y="10956"/>
                </a:lnTo>
                <a:lnTo>
                  <a:pt x="9861" y="15923"/>
                </a:lnTo>
                <a:lnTo>
                  <a:pt x="9429" y="17283"/>
                </a:lnTo>
                <a:lnTo>
                  <a:pt x="9140" y="19142"/>
                </a:lnTo>
                <a:lnTo>
                  <a:pt x="8677" y="24419"/>
                </a:lnTo>
                <a:lnTo>
                  <a:pt x="7687" y="25805"/>
                </a:lnTo>
                <a:lnTo>
                  <a:pt x="6075" y="27681"/>
                </a:lnTo>
                <a:lnTo>
                  <a:pt x="1193" y="32985"/>
                </a:lnTo>
                <a:lnTo>
                  <a:pt x="792" y="34373"/>
                </a:lnTo>
                <a:lnTo>
                  <a:pt x="525" y="36250"/>
                </a:lnTo>
                <a:lnTo>
                  <a:pt x="347" y="38455"/>
                </a:lnTo>
                <a:lnTo>
                  <a:pt x="228" y="40877"/>
                </a:lnTo>
                <a:lnTo>
                  <a:pt x="22" y="49857"/>
                </a:lnTo>
                <a:lnTo>
                  <a:pt x="0" y="55519"/>
                </a:lnTo>
                <a:lnTo>
                  <a:pt x="949" y="57968"/>
                </a:lnTo>
                <a:lnTo>
                  <a:pt x="2535" y="60553"/>
                </a:lnTo>
                <a:lnTo>
                  <a:pt x="7373" y="66995"/>
                </a:lnTo>
                <a:lnTo>
                  <a:pt x="8722" y="68476"/>
                </a:lnTo>
                <a:lnTo>
                  <a:pt x="16752" y="76759"/>
                </a:lnTo>
                <a:lnTo>
                  <a:pt x="24483" y="84500"/>
                </a:lnTo>
                <a:lnTo>
                  <a:pt x="27704" y="85180"/>
                </a:lnTo>
                <a:lnTo>
                  <a:pt x="29896" y="85362"/>
                </a:lnTo>
                <a:lnTo>
                  <a:pt x="31357" y="84531"/>
                </a:lnTo>
                <a:lnTo>
                  <a:pt x="32333" y="83024"/>
                </a:lnTo>
                <a:lnTo>
                  <a:pt x="32982" y="81067"/>
                </a:lnTo>
                <a:lnTo>
                  <a:pt x="34367" y="79762"/>
                </a:lnTo>
                <a:lnTo>
                  <a:pt x="36244" y="78893"/>
                </a:lnTo>
                <a:lnTo>
                  <a:pt x="38447" y="78313"/>
                </a:lnTo>
                <a:lnTo>
                  <a:pt x="40869" y="76974"/>
                </a:lnTo>
                <a:lnTo>
                  <a:pt x="43435" y="75128"/>
                </a:lnTo>
                <a:lnTo>
                  <a:pt x="49848" y="69874"/>
                </a:lnTo>
                <a:lnTo>
                  <a:pt x="50374" y="68490"/>
                </a:lnTo>
                <a:lnTo>
                  <a:pt x="50725" y="66616"/>
                </a:lnTo>
                <a:lnTo>
                  <a:pt x="51288" y="61313"/>
                </a:lnTo>
                <a:lnTo>
                  <a:pt x="51334" y="59926"/>
                </a:lnTo>
                <a:lnTo>
                  <a:pt x="51385" y="55844"/>
                </a:lnTo>
                <a:lnTo>
                  <a:pt x="52351" y="53422"/>
                </a:lnTo>
                <a:lnTo>
                  <a:pt x="53948" y="50855"/>
                </a:lnTo>
                <a:lnTo>
                  <a:pt x="55964" y="48191"/>
                </a:lnTo>
                <a:lnTo>
                  <a:pt x="57309" y="45462"/>
                </a:lnTo>
                <a:lnTo>
                  <a:pt x="58206" y="42691"/>
                </a:lnTo>
                <a:lnTo>
                  <a:pt x="59644" y="35950"/>
                </a:lnTo>
                <a:lnTo>
                  <a:pt x="59763" y="34444"/>
                </a:lnTo>
                <a:lnTo>
                  <a:pt x="59841" y="32488"/>
                </a:lnTo>
                <a:lnTo>
                  <a:pt x="59967" y="27055"/>
                </a:lnTo>
                <a:lnTo>
                  <a:pt x="59996" y="13904"/>
                </a:lnTo>
                <a:lnTo>
                  <a:pt x="59045" y="12127"/>
                </a:lnTo>
                <a:lnTo>
                  <a:pt x="57457" y="10942"/>
                </a:lnTo>
                <a:lnTo>
                  <a:pt x="51435" y="8577"/>
                </a:lnTo>
                <a:lnTo>
                  <a:pt x="51426" y="8573"/>
                </a:lnTo>
                <a:lnTo>
                  <a:pt x="55977" y="8573"/>
                </a:lnTo>
                <a:lnTo>
                  <a:pt x="57318" y="9525"/>
                </a:lnTo>
                <a:lnTo>
                  <a:pt x="58211" y="11113"/>
                </a:lnTo>
                <a:lnTo>
                  <a:pt x="58807" y="13124"/>
                </a:lnTo>
                <a:lnTo>
                  <a:pt x="60157" y="14464"/>
                </a:lnTo>
                <a:lnTo>
                  <a:pt x="62009" y="15358"/>
                </a:lnTo>
                <a:lnTo>
                  <a:pt x="64197" y="15954"/>
                </a:lnTo>
                <a:lnTo>
                  <a:pt x="65655" y="17304"/>
                </a:lnTo>
                <a:lnTo>
                  <a:pt x="66627" y="19156"/>
                </a:lnTo>
                <a:lnTo>
                  <a:pt x="67275" y="21343"/>
                </a:lnTo>
                <a:lnTo>
                  <a:pt x="68660" y="22802"/>
                </a:lnTo>
                <a:lnTo>
                  <a:pt x="70535" y="23774"/>
                </a:lnTo>
                <a:lnTo>
                  <a:pt x="72737" y="24422"/>
                </a:lnTo>
                <a:lnTo>
                  <a:pt x="75159" y="25807"/>
                </a:lnTo>
                <a:lnTo>
                  <a:pt x="77725" y="27682"/>
                </a:lnTo>
                <a:lnTo>
                  <a:pt x="80389" y="29885"/>
                </a:lnTo>
                <a:lnTo>
                  <a:pt x="83117" y="32306"/>
                </a:lnTo>
                <a:lnTo>
                  <a:pt x="92630" y="41284"/>
                </a:lnTo>
                <a:lnTo>
                  <a:pt x="98348" y="46946"/>
                </a:lnTo>
                <a:lnTo>
                  <a:pt x="100804" y="48443"/>
                </a:lnTo>
                <a:lnTo>
                  <a:pt x="103395" y="49440"/>
                </a:lnTo>
                <a:lnTo>
                  <a:pt x="106075" y="50106"/>
                </a:lnTo>
                <a:lnTo>
                  <a:pt x="108813" y="51501"/>
                </a:lnTo>
                <a:lnTo>
                  <a:pt x="111592" y="53385"/>
                </a:lnTo>
                <a:lnTo>
                  <a:pt x="114397" y="55592"/>
                </a:lnTo>
                <a:lnTo>
                  <a:pt x="117219" y="57064"/>
                </a:lnTo>
                <a:lnTo>
                  <a:pt x="120053" y="58045"/>
                </a:lnTo>
                <a:lnTo>
                  <a:pt x="126894" y="59621"/>
                </a:lnTo>
                <a:lnTo>
                  <a:pt x="128408" y="60702"/>
                </a:lnTo>
                <a:lnTo>
                  <a:pt x="130370" y="62376"/>
                </a:lnTo>
                <a:lnTo>
                  <a:pt x="132630" y="64444"/>
                </a:lnTo>
                <a:lnTo>
                  <a:pt x="135090" y="65823"/>
                </a:lnTo>
                <a:lnTo>
                  <a:pt x="137682" y="66742"/>
                </a:lnTo>
                <a:lnTo>
                  <a:pt x="140362" y="67355"/>
                </a:lnTo>
                <a:lnTo>
                  <a:pt x="143102" y="68716"/>
                </a:lnTo>
                <a:lnTo>
                  <a:pt x="145881" y="70576"/>
                </a:lnTo>
                <a:lnTo>
                  <a:pt x="154151" y="77039"/>
                </a:lnTo>
                <a:lnTo>
                  <a:pt x="158804" y="77119"/>
                </a:lnTo>
                <a:lnTo>
                  <a:pt x="162869" y="771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34"/>
          <p:cNvSpPr/>
          <p:nvPr/>
        </p:nvSpPr>
        <p:spPr>
          <a:xfrm>
            <a:off x="1464050" y="1158524"/>
            <a:ext cx="321888" cy="178783"/>
          </a:xfrm>
          <a:custGeom>
            <a:avLst/>
            <a:gdLst/>
            <a:ahLst/>
            <a:cxnLst/>
            <a:rect l="0" t="0" r="0" b="0"/>
            <a:pathLst>
              <a:path w="321888" h="178783">
                <a:moveTo>
                  <a:pt x="13277" y="7336"/>
                </a:moveTo>
                <a:lnTo>
                  <a:pt x="13277" y="155811"/>
                </a:lnTo>
                <a:lnTo>
                  <a:pt x="12324" y="158707"/>
                </a:lnTo>
                <a:lnTo>
                  <a:pt x="10737" y="161590"/>
                </a:lnTo>
                <a:lnTo>
                  <a:pt x="8726" y="164464"/>
                </a:lnTo>
                <a:lnTo>
                  <a:pt x="7385" y="167333"/>
                </a:lnTo>
                <a:lnTo>
                  <a:pt x="6492" y="170198"/>
                </a:lnTo>
                <a:lnTo>
                  <a:pt x="5057" y="177089"/>
                </a:lnTo>
                <a:lnTo>
                  <a:pt x="5892" y="177655"/>
                </a:lnTo>
                <a:lnTo>
                  <a:pt x="13247" y="178782"/>
                </a:lnTo>
                <a:lnTo>
                  <a:pt x="8717" y="174234"/>
                </a:lnTo>
                <a:lnTo>
                  <a:pt x="7380" y="171941"/>
                </a:lnTo>
                <a:lnTo>
                  <a:pt x="5893" y="166854"/>
                </a:lnTo>
                <a:lnTo>
                  <a:pt x="2693" y="161417"/>
                </a:lnTo>
                <a:lnTo>
                  <a:pt x="506" y="158634"/>
                </a:lnTo>
                <a:lnTo>
                  <a:pt x="0" y="155826"/>
                </a:lnTo>
                <a:lnTo>
                  <a:pt x="616" y="153002"/>
                </a:lnTo>
                <a:lnTo>
                  <a:pt x="1979" y="150166"/>
                </a:lnTo>
                <a:lnTo>
                  <a:pt x="2887" y="146371"/>
                </a:lnTo>
                <a:lnTo>
                  <a:pt x="3493" y="141936"/>
                </a:lnTo>
                <a:lnTo>
                  <a:pt x="3897" y="137074"/>
                </a:lnTo>
                <a:lnTo>
                  <a:pt x="5119" y="131928"/>
                </a:lnTo>
                <a:lnTo>
                  <a:pt x="6885" y="126592"/>
                </a:lnTo>
                <a:lnTo>
                  <a:pt x="9016" y="121130"/>
                </a:lnTo>
                <a:lnTo>
                  <a:pt x="11389" y="115583"/>
                </a:lnTo>
                <a:lnTo>
                  <a:pt x="16565" y="104341"/>
                </a:lnTo>
                <a:lnTo>
                  <a:pt x="19279" y="99628"/>
                </a:lnTo>
                <a:lnTo>
                  <a:pt x="22041" y="95534"/>
                </a:lnTo>
                <a:lnTo>
                  <a:pt x="24834" y="91852"/>
                </a:lnTo>
                <a:lnTo>
                  <a:pt x="26697" y="87492"/>
                </a:lnTo>
                <a:lnTo>
                  <a:pt x="27939" y="82681"/>
                </a:lnTo>
                <a:lnTo>
                  <a:pt x="28766" y="77568"/>
                </a:lnTo>
                <a:lnTo>
                  <a:pt x="30271" y="73207"/>
                </a:lnTo>
                <a:lnTo>
                  <a:pt x="32226" y="69348"/>
                </a:lnTo>
                <a:lnTo>
                  <a:pt x="34482" y="65822"/>
                </a:lnTo>
                <a:lnTo>
                  <a:pt x="36939" y="62519"/>
                </a:lnTo>
                <a:lnTo>
                  <a:pt x="39529" y="59365"/>
                </a:lnTo>
                <a:lnTo>
                  <a:pt x="42208" y="56309"/>
                </a:lnTo>
                <a:lnTo>
                  <a:pt x="44947" y="53319"/>
                </a:lnTo>
                <a:lnTo>
                  <a:pt x="50530" y="47458"/>
                </a:lnTo>
                <a:lnTo>
                  <a:pt x="54305" y="44561"/>
                </a:lnTo>
                <a:lnTo>
                  <a:pt x="58727" y="41678"/>
                </a:lnTo>
                <a:lnTo>
                  <a:pt x="63579" y="38803"/>
                </a:lnTo>
                <a:lnTo>
                  <a:pt x="66814" y="35934"/>
                </a:lnTo>
                <a:lnTo>
                  <a:pt x="68971" y="33068"/>
                </a:lnTo>
                <a:lnTo>
                  <a:pt x="70409" y="30206"/>
                </a:lnTo>
                <a:lnTo>
                  <a:pt x="72320" y="27345"/>
                </a:lnTo>
                <a:lnTo>
                  <a:pt x="74546" y="24485"/>
                </a:lnTo>
                <a:lnTo>
                  <a:pt x="76983" y="21626"/>
                </a:lnTo>
                <a:lnTo>
                  <a:pt x="79560" y="19720"/>
                </a:lnTo>
                <a:lnTo>
                  <a:pt x="84964" y="17602"/>
                </a:lnTo>
                <a:lnTo>
                  <a:pt x="93361" y="16410"/>
                </a:lnTo>
                <a:lnTo>
                  <a:pt x="96194" y="15290"/>
                </a:lnTo>
                <a:lnTo>
                  <a:pt x="101881" y="11506"/>
                </a:lnTo>
                <a:lnTo>
                  <a:pt x="103779" y="11068"/>
                </a:lnTo>
                <a:lnTo>
                  <a:pt x="105044" y="11729"/>
                </a:lnTo>
                <a:lnTo>
                  <a:pt x="105888" y="13122"/>
                </a:lnTo>
                <a:lnTo>
                  <a:pt x="107402" y="14051"/>
                </a:lnTo>
                <a:lnTo>
                  <a:pt x="111626" y="15083"/>
                </a:lnTo>
                <a:lnTo>
                  <a:pt x="116677" y="18081"/>
                </a:lnTo>
                <a:lnTo>
                  <a:pt x="119358" y="20214"/>
                </a:lnTo>
                <a:lnTo>
                  <a:pt x="122098" y="21636"/>
                </a:lnTo>
                <a:lnTo>
                  <a:pt x="127682" y="23217"/>
                </a:lnTo>
                <a:lnTo>
                  <a:pt x="129552" y="24590"/>
                </a:lnTo>
                <a:lnTo>
                  <a:pt x="130798" y="26459"/>
                </a:lnTo>
                <a:lnTo>
                  <a:pt x="131630" y="28657"/>
                </a:lnTo>
                <a:lnTo>
                  <a:pt x="135093" y="33639"/>
                </a:lnTo>
                <a:lnTo>
                  <a:pt x="137350" y="36301"/>
                </a:lnTo>
                <a:lnTo>
                  <a:pt x="138855" y="39981"/>
                </a:lnTo>
                <a:lnTo>
                  <a:pt x="139858" y="44339"/>
                </a:lnTo>
                <a:lnTo>
                  <a:pt x="140527" y="49150"/>
                </a:lnTo>
                <a:lnTo>
                  <a:pt x="141925" y="53309"/>
                </a:lnTo>
                <a:lnTo>
                  <a:pt x="143810" y="57035"/>
                </a:lnTo>
                <a:lnTo>
                  <a:pt x="146019" y="60471"/>
                </a:lnTo>
                <a:lnTo>
                  <a:pt x="147492" y="64666"/>
                </a:lnTo>
                <a:lnTo>
                  <a:pt x="148474" y="69369"/>
                </a:lnTo>
                <a:lnTo>
                  <a:pt x="149128" y="74408"/>
                </a:lnTo>
                <a:lnTo>
                  <a:pt x="150517" y="78721"/>
                </a:lnTo>
                <a:lnTo>
                  <a:pt x="152395" y="82548"/>
                </a:lnTo>
                <a:lnTo>
                  <a:pt x="154600" y="86052"/>
                </a:lnTo>
                <a:lnTo>
                  <a:pt x="156070" y="90293"/>
                </a:lnTo>
                <a:lnTo>
                  <a:pt x="157050" y="95026"/>
                </a:lnTo>
                <a:lnTo>
                  <a:pt x="157703" y="100086"/>
                </a:lnTo>
                <a:lnTo>
                  <a:pt x="158138" y="105364"/>
                </a:lnTo>
                <a:lnTo>
                  <a:pt x="158429" y="110788"/>
                </a:lnTo>
                <a:lnTo>
                  <a:pt x="158622" y="116309"/>
                </a:lnTo>
                <a:lnTo>
                  <a:pt x="159704" y="120942"/>
                </a:lnTo>
                <a:lnTo>
                  <a:pt x="161378" y="124983"/>
                </a:lnTo>
                <a:lnTo>
                  <a:pt x="163446" y="128630"/>
                </a:lnTo>
                <a:lnTo>
                  <a:pt x="164824" y="132013"/>
                </a:lnTo>
                <a:lnTo>
                  <a:pt x="165744" y="135222"/>
                </a:lnTo>
                <a:lnTo>
                  <a:pt x="166357" y="138313"/>
                </a:lnTo>
                <a:lnTo>
                  <a:pt x="166765" y="141326"/>
                </a:lnTo>
                <a:lnTo>
                  <a:pt x="167037" y="144288"/>
                </a:lnTo>
                <a:lnTo>
                  <a:pt x="167550" y="152554"/>
                </a:lnTo>
                <a:lnTo>
                  <a:pt x="159114" y="153064"/>
                </a:lnTo>
                <a:lnTo>
                  <a:pt x="163591" y="148516"/>
                </a:lnTo>
                <a:lnTo>
                  <a:pt x="164921" y="146223"/>
                </a:lnTo>
                <a:lnTo>
                  <a:pt x="166399" y="141136"/>
                </a:lnTo>
                <a:lnTo>
                  <a:pt x="167056" y="135700"/>
                </a:lnTo>
                <a:lnTo>
                  <a:pt x="167232" y="132917"/>
                </a:lnTo>
                <a:lnTo>
                  <a:pt x="168301" y="129156"/>
                </a:lnTo>
                <a:lnTo>
                  <a:pt x="169966" y="124744"/>
                </a:lnTo>
                <a:lnTo>
                  <a:pt x="172029" y="119898"/>
                </a:lnTo>
                <a:lnTo>
                  <a:pt x="176861" y="109433"/>
                </a:lnTo>
                <a:lnTo>
                  <a:pt x="187724" y="87193"/>
                </a:lnTo>
                <a:lnTo>
                  <a:pt x="189582" y="81529"/>
                </a:lnTo>
                <a:lnTo>
                  <a:pt x="190821" y="75848"/>
                </a:lnTo>
                <a:lnTo>
                  <a:pt x="191647" y="70155"/>
                </a:lnTo>
                <a:lnTo>
                  <a:pt x="193150" y="65408"/>
                </a:lnTo>
                <a:lnTo>
                  <a:pt x="195105" y="61290"/>
                </a:lnTo>
                <a:lnTo>
                  <a:pt x="197361" y="57593"/>
                </a:lnTo>
                <a:lnTo>
                  <a:pt x="199817" y="53223"/>
                </a:lnTo>
                <a:lnTo>
                  <a:pt x="205086" y="43287"/>
                </a:lnTo>
                <a:lnTo>
                  <a:pt x="207825" y="38923"/>
                </a:lnTo>
                <a:lnTo>
                  <a:pt x="210603" y="35062"/>
                </a:lnTo>
                <a:lnTo>
                  <a:pt x="213408" y="31535"/>
                </a:lnTo>
                <a:lnTo>
                  <a:pt x="216230" y="28231"/>
                </a:lnTo>
                <a:lnTo>
                  <a:pt x="219064" y="25076"/>
                </a:lnTo>
                <a:lnTo>
                  <a:pt x="224753" y="19030"/>
                </a:lnTo>
                <a:lnTo>
                  <a:pt x="230456" y="13168"/>
                </a:lnTo>
                <a:lnTo>
                  <a:pt x="233311" y="11224"/>
                </a:lnTo>
                <a:lnTo>
                  <a:pt x="239022" y="9064"/>
                </a:lnTo>
                <a:lnTo>
                  <a:pt x="247593" y="7848"/>
                </a:lnTo>
                <a:lnTo>
                  <a:pt x="250450" y="6724"/>
                </a:lnTo>
                <a:lnTo>
                  <a:pt x="259022" y="1545"/>
                </a:lnTo>
                <a:lnTo>
                  <a:pt x="264737" y="0"/>
                </a:lnTo>
                <a:lnTo>
                  <a:pt x="266642" y="540"/>
                </a:lnTo>
                <a:lnTo>
                  <a:pt x="267912" y="1853"/>
                </a:lnTo>
                <a:lnTo>
                  <a:pt x="268759" y="3680"/>
                </a:lnTo>
                <a:lnTo>
                  <a:pt x="270276" y="4899"/>
                </a:lnTo>
                <a:lnTo>
                  <a:pt x="272239" y="5711"/>
                </a:lnTo>
                <a:lnTo>
                  <a:pt x="274501" y="6252"/>
                </a:lnTo>
                <a:lnTo>
                  <a:pt x="276009" y="7566"/>
                </a:lnTo>
                <a:lnTo>
                  <a:pt x="277014" y="9394"/>
                </a:lnTo>
                <a:lnTo>
                  <a:pt x="277684" y="11566"/>
                </a:lnTo>
                <a:lnTo>
                  <a:pt x="280969" y="16518"/>
                </a:lnTo>
                <a:lnTo>
                  <a:pt x="283178" y="19172"/>
                </a:lnTo>
                <a:lnTo>
                  <a:pt x="284651" y="21894"/>
                </a:lnTo>
                <a:lnTo>
                  <a:pt x="286288" y="27458"/>
                </a:lnTo>
                <a:lnTo>
                  <a:pt x="286724" y="30276"/>
                </a:lnTo>
                <a:lnTo>
                  <a:pt x="287015" y="33107"/>
                </a:lnTo>
                <a:lnTo>
                  <a:pt x="287209" y="35946"/>
                </a:lnTo>
                <a:lnTo>
                  <a:pt x="288291" y="38792"/>
                </a:lnTo>
                <a:lnTo>
                  <a:pt x="289965" y="41641"/>
                </a:lnTo>
                <a:lnTo>
                  <a:pt x="292033" y="44494"/>
                </a:lnTo>
                <a:lnTo>
                  <a:pt x="294364" y="48300"/>
                </a:lnTo>
                <a:lnTo>
                  <a:pt x="296871" y="52743"/>
                </a:lnTo>
                <a:lnTo>
                  <a:pt x="299495" y="57610"/>
                </a:lnTo>
                <a:lnTo>
                  <a:pt x="301244" y="61807"/>
                </a:lnTo>
                <a:lnTo>
                  <a:pt x="302410" y="65557"/>
                </a:lnTo>
                <a:lnTo>
                  <a:pt x="303187" y="69010"/>
                </a:lnTo>
                <a:lnTo>
                  <a:pt x="304658" y="73217"/>
                </a:lnTo>
                <a:lnTo>
                  <a:pt x="306591" y="77926"/>
                </a:lnTo>
                <a:lnTo>
                  <a:pt x="308832" y="82971"/>
                </a:lnTo>
                <a:lnTo>
                  <a:pt x="310326" y="87287"/>
                </a:lnTo>
                <a:lnTo>
                  <a:pt x="311322" y="91116"/>
                </a:lnTo>
                <a:lnTo>
                  <a:pt x="311986" y="94622"/>
                </a:lnTo>
                <a:lnTo>
                  <a:pt x="312429" y="98864"/>
                </a:lnTo>
                <a:lnTo>
                  <a:pt x="312724" y="103597"/>
                </a:lnTo>
                <a:lnTo>
                  <a:pt x="313052" y="112983"/>
                </a:lnTo>
                <a:lnTo>
                  <a:pt x="313237" y="123623"/>
                </a:lnTo>
                <a:lnTo>
                  <a:pt x="313314" y="156754"/>
                </a:lnTo>
                <a:lnTo>
                  <a:pt x="314266" y="158383"/>
                </a:lnTo>
                <a:lnTo>
                  <a:pt x="315854" y="159469"/>
                </a:lnTo>
                <a:lnTo>
                  <a:pt x="321887" y="1616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35"/>
          <p:cNvSpPr/>
          <p:nvPr/>
        </p:nvSpPr>
        <p:spPr>
          <a:xfrm>
            <a:off x="1845944" y="1200150"/>
            <a:ext cx="8574" cy="128588"/>
          </a:xfrm>
          <a:custGeom>
            <a:avLst/>
            <a:gdLst/>
            <a:ahLst/>
            <a:cxnLst/>
            <a:rect l="0" t="0" r="0" b="0"/>
            <a:pathLst>
              <a:path w="8574" h="128588">
                <a:moveTo>
                  <a:pt x="0" y="0"/>
                </a:moveTo>
                <a:lnTo>
                  <a:pt x="0" y="124061"/>
                </a:lnTo>
                <a:lnTo>
                  <a:pt x="953" y="125569"/>
                </a:lnTo>
                <a:lnTo>
                  <a:pt x="2540" y="126575"/>
                </a:lnTo>
                <a:lnTo>
                  <a:pt x="8573" y="1285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36"/>
          <p:cNvSpPr/>
          <p:nvPr/>
        </p:nvSpPr>
        <p:spPr>
          <a:xfrm>
            <a:off x="1923097" y="1165906"/>
            <a:ext cx="171438" cy="154260"/>
          </a:xfrm>
          <a:custGeom>
            <a:avLst/>
            <a:gdLst/>
            <a:ahLst/>
            <a:cxnLst/>
            <a:rect l="0" t="0" r="0" b="0"/>
            <a:pathLst>
              <a:path w="171438" h="154260">
                <a:moveTo>
                  <a:pt x="0" y="25671"/>
                </a:moveTo>
                <a:lnTo>
                  <a:pt x="4551" y="25671"/>
                </a:lnTo>
                <a:lnTo>
                  <a:pt x="5891" y="26624"/>
                </a:lnTo>
                <a:lnTo>
                  <a:pt x="6785" y="28211"/>
                </a:lnTo>
                <a:lnTo>
                  <a:pt x="7778" y="32515"/>
                </a:lnTo>
                <a:lnTo>
                  <a:pt x="8043" y="34996"/>
                </a:lnTo>
                <a:lnTo>
                  <a:pt x="8219" y="37603"/>
                </a:lnTo>
                <a:lnTo>
                  <a:pt x="9290" y="39340"/>
                </a:lnTo>
                <a:lnTo>
                  <a:pt x="10955" y="40499"/>
                </a:lnTo>
                <a:lnTo>
                  <a:pt x="13019" y="41271"/>
                </a:lnTo>
                <a:lnTo>
                  <a:pt x="17851" y="44670"/>
                </a:lnTo>
                <a:lnTo>
                  <a:pt x="20473" y="46909"/>
                </a:lnTo>
                <a:lnTo>
                  <a:pt x="23174" y="50307"/>
                </a:lnTo>
                <a:lnTo>
                  <a:pt x="25927" y="54478"/>
                </a:lnTo>
                <a:lnTo>
                  <a:pt x="28714" y="59163"/>
                </a:lnTo>
                <a:lnTo>
                  <a:pt x="30573" y="63239"/>
                </a:lnTo>
                <a:lnTo>
                  <a:pt x="31812" y="66909"/>
                </a:lnTo>
                <a:lnTo>
                  <a:pt x="32638" y="70308"/>
                </a:lnTo>
                <a:lnTo>
                  <a:pt x="33189" y="73526"/>
                </a:lnTo>
                <a:lnTo>
                  <a:pt x="33556" y="76625"/>
                </a:lnTo>
                <a:lnTo>
                  <a:pt x="33800" y="79643"/>
                </a:lnTo>
                <a:lnTo>
                  <a:pt x="33964" y="82607"/>
                </a:lnTo>
                <a:lnTo>
                  <a:pt x="34145" y="88441"/>
                </a:lnTo>
                <a:lnTo>
                  <a:pt x="34271" y="102811"/>
                </a:lnTo>
                <a:lnTo>
                  <a:pt x="34290" y="145292"/>
                </a:lnTo>
                <a:lnTo>
                  <a:pt x="38841" y="145569"/>
                </a:lnTo>
                <a:lnTo>
                  <a:pt x="40182" y="144656"/>
                </a:lnTo>
                <a:lnTo>
                  <a:pt x="41075" y="143094"/>
                </a:lnTo>
                <a:lnTo>
                  <a:pt x="41671" y="141101"/>
                </a:lnTo>
                <a:lnTo>
                  <a:pt x="41116" y="139771"/>
                </a:lnTo>
                <a:lnTo>
                  <a:pt x="39793" y="138886"/>
                </a:lnTo>
                <a:lnTo>
                  <a:pt x="37959" y="138295"/>
                </a:lnTo>
                <a:lnTo>
                  <a:pt x="37688" y="136949"/>
                </a:lnTo>
                <a:lnTo>
                  <a:pt x="38460" y="135099"/>
                </a:lnTo>
                <a:lnTo>
                  <a:pt x="39928" y="132913"/>
                </a:lnTo>
                <a:lnTo>
                  <a:pt x="40906" y="130503"/>
                </a:lnTo>
                <a:lnTo>
                  <a:pt x="41558" y="127944"/>
                </a:lnTo>
                <a:lnTo>
                  <a:pt x="41993" y="125286"/>
                </a:lnTo>
                <a:lnTo>
                  <a:pt x="43235" y="121608"/>
                </a:lnTo>
                <a:lnTo>
                  <a:pt x="45016" y="117252"/>
                </a:lnTo>
                <a:lnTo>
                  <a:pt x="47156" y="112442"/>
                </a:lnTo>
                <a:lnTo>
                  <a:pt x="52073" y="102019"/>
                </a:lnTo>
                <a:lnTo>
                  <a:pt x="54718" y="96572"/>
                </a:lnTo>
                <a:lnTo>
                  <a:pt x="56481" y="91036"/>
                </a:lnTo>
                <a:lnTo>
                  <a:pt x="57657" y="85440"/>
                </a:lnTo>
                <a:lnTo>
                  <a:pt x="58440" y="79805"/>
                </a:lnTo>
                <a:lnTo>
                  <a:pt x="60868" y="74143"/>
                </a:lnTo>
                <a:lnTo>
                  <a:pt x="64391" y="68463"/>
                </a:lnTo>
                <a:lnTo>
                  <a:pt x="68645" y="62771"/>
                </a:lnTo>
                <a:lnTo>
                  <a:pt x="71481" y="58025"/>
                </a:lnTo>
                <a:lnTo>
                  <a:pt x="73371" y="53908"/>
                </a:lnTo>
                <a:lnTo>
                  <a:pt x="74632" y="50210"/>
                </a:lnTo>
                <a:lnTo>
                  <a:pt x="77377" y="46793"/>
                </a:lnTo>
                <a:lnTo>
                  <a:pt x="81112" y="43562"/>
                </a:lnTo>
                <a:lnTo>
                  <a:pt x="85507" y="40456"/>
                </a:lnTo>
                <a:lnTo>
                  <a:pt x="89390" y="36480"/>
                </a:lnTo>
                <a:lnTo>
                  <a:pt x="92931" y="31925"/>
                </a:lnTo>
                <a:lnTo>
                  <a:pt x="96244" y="26983"/>
                </a:lnTo>
                <a:lnTo>
                  <a:pt x="100358" y="22735"/>
                </a:lnTo>
                <a:lnTo>
                  <a:pt x="105005" y="18952"/>
                </a:lnTo>
                <a:lnTo>
                  <a:pt x="110008" y="15476"/>
                </a:lnTo>
                <a:lnTo>
                  <a:pt x="114296" y="12207"/>
                </a:lnTo>
                <a:lnTo>
                  <a:pt x="118108" y="9075"/>
                </a:lnTo>
                <a:lnTo>
                  <a:pt x="126517" y="1755"/>
                </a:lnTo>
                <a:lnTo>
                  <a:pt x="128160" y="1155"/>
                </a:lnTo>
                <a:lnTo>
                  <a:pt x="132525" y="487"/>
                </a:lnTo>
                <a:lnTo>
                  <a:pt x="137640" y="191"/>
                </a:lnTo>
                <a:lnTo>
                  <a:pt x="143088" y="59"/>
                </a:lnTo>
                <a:lnTo>
                  <a:pt x="148685" y="0"/>
                </a:lnTo>
                <a:lnTo>
                  <a:pt x="151511" y="937"/>
                </a:lnTo>
                <a:lnTo>
                  <a:pt x="154347" y="2514"/>
                </a:lnTo>
                <a:lnTo>
                  <a:pt x="157190" y="4518"/>
                </a:lnTo>
                <a:lnTo>
                  <a:pt x="160039" y="6807"/>
                </a:lnTo>
                <a:lnTo>
                  <a:pt x="162890" y="9285"/>
                </a:lnTo>
                <a:lnTo>
                  <a:pt x="165743" y="11889"/>
                </a:lnTo>
                <a:lnTo>
                  <a:pt x="167646" y="14578"/>
                </a:lnTo>
                <a:lnTo>
                  <a:pt x="168914" y="17323"/>
                </a:lnTo>
                <a:lnTo>
                  <a:pt x="169759" y="20106"/>
                </a:lnTo>
                <a:lnTo>
                  <a:pt x="170323" y="23866"/>
                </a:lnTo>
                <a:lnTo>
                  <a:pt x="170699" y="28278"/>
                </a:lnTo>
                <a:lnTo>
                  <a:pt x="171116" y="37307"/>
                </a:lnTo>
                <a:lnTo>
                  <a:pt x="171301" y="44495"/>
                </a:lnTo>
                <a:lnTo>
                  <a:pt x="171437" y="74647"/>
                </a:lnTo>
                <a:lnTo>
                  <a:pt x="170489" y="80229"/>
                </a:lnTo>
                <a:lnTo>
                  <a:pt x="168904" y="85855"/>
                </a:lnTo>
                <a:lnTo>
                  <a:pt x="166895" y="91512"/>
                </a:lnTo>
                <a:lnTo>
                  <a:pt x="165556" y="97187"/>
                </a:lnTo>
                <a:lnTo>
                  <a:pt x="164663" y="102876"/>
                </a:lnTo>
                <a:lnTo>
                  <a:pt x="164068" y="108573"/>
                </a:lnTo>
                <a:lnTo>
                  <a:pt x="163671" y="113324"/>
                </a:lnTo>
                <a:lnTo>
                  <a:pt x="163407" y="117444"/>
                </a:lnTo>
                <a:lnTo>
                  <a:pt x="163113" y="124562"/>
                </a:lnTo>
                <a:lnTo>
                  <a:pt x="162947" y="133924"/>
                </a:lnTo>
                <a:lnTo>
                  <a:pt x="162878" y="15425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37"/>
          <p:cNvSpPr/>
          <p:nvPr/>
        </p:nvSpPr>
        <p:spPr>
          <a:xfrm>
            <a:off x="2158265" y="1174432"/>
            <a:ext cx="132224" cy="154271"/>
          </a:xfrm>
          <a:custGeom>
            <a:avLst/>
            <a:gdLst/>
            <a:ahLst/>
            <a:cxnLst/>
            <a:rect l="0" t="0" r="0" b="0"/>
            <a:pathLst>
              <a:path w="132224" h="154271">
                <a:moveTo>
                  <a:pt x="39152" y="0"/>
                </a:moveTo>
                <a:lnTo>
                  <a:pt x="30611" y="0"/>
                </a:lnTo>
                <a:lnTo>
                  <a:pt x="30582" y="11932"/>
                </a:lnTo>
                <a:lnTo>
                  <a:pt x="29629" y="13669"/>
                </a:lnTo>
                <a:lnTo>
                  <a:pt x="28041" y="14828"/>
                </a:lnTo>
                <a:lnTo>
                  <a:pt x="26029" y="15600"/>
                </a:lnTo>
                <a:lnTo>
                  <a:pt x="24689" y="18020"/>
                </a:lnTo>
                <a:lnTo>
                  <a:pt x="23795" y="21538"/>
                </a:lnTo>
                <a:lnTo>
                  <a:pt x="23199" y="25789"/>
                </a:lnTo>
                <a:lnTo>
                  <a:pt x="21849" y="29575"/>
                </a:lnTo>
                <a:lnTo>
                  <a:pt x="19997" y="33052"/>
                </a:lnTo>
                <a:lnTo>
                  <a:pt x="17809" y="36322"/>
                </a:lnTo>
                <a:lnTo>
                  <a:pt x="16351" y="39455"/>
                </a:lnTo>
                <a:lnTo>
                  <a:pt x="15379" y="42496"/>
                </a:lnTo>
                <a:lnTo>
                  <a:pt x="14731" y="45475"/>
                </a:lnTo>
                <a:lnTo>
                  <a:pt x="13346" y="48414"/>
                </a:lnTo>
                <a:lnTo>
                  <a:pt x="11470" y="51326"/>
                </a:lnTo>
                <a:lnTo>
                  <a:pt x="9268" y="54220"/>
                </a:lnTo>
                <a:lnTo>
                  <a:pt x="7799" y="58054"/>
                </a:lnTo>
                <a:lnTo>
                  <a:pt x="6820" y="62515"/>
                </a:lnTo>
                <a:lnTo>
                  <a:pt x="6167" y="67394"/>
                </a:lnTo>
                <a:lnTo>
                  <a:pt x="5732" y="71600"/>
                </a:lnTo>
                <a:lnTo>
                  <a:pt x="5442" y="75356"/>
                </a:lnTo>
                <a:lnTo>
                  <a:pt x="5249" y="78812"/>
                </a:lnTo>
                <a:lnTo>
                  <a:pt x="4167" y="82069"/>
                </a:lnTo>
                <a:lnTo>
                  <a:pt x="2494" y="85193"/>
                </a:lnTo>
                <a:lnTo>
                  <a:pt x="426" y="88228"/>
                </a:lnTo>
                <a:lnTo>
                  <a:pt x="0" y="91203"/>
                </a:lnTo>
                <a:lnTo>
                  <a:pt x="668" y="94140"/>
                </a:lnTo>
                <a:lnTo>
                  <a:pt x="2066" y="97050"/>
                </a:lnTo>
                <a:lnTo>
                  <a:pt x="2998" y="99942"/>
                </a:lnTo>
                <a:lnTo>
                  <a:pt x="3619" y="102823"/>
                </a:lnTo>
                <a:lnTo>
                  <a:pt x="4033" y="105696"/>
                </a:lnTo>
                <a:lnTo>
                  <a:pt x="5262" y="108564"/>
                </a:lnTo>
                <a:lnTo>
                  <a:pt x="7034" y="111429"/>
                </a:lnTo>
                <a:lnTo>
                  <a:pt x="9167" y="114291"/>
                </a:lnTo>
                <a:lnTo>
                  <a:pt x="10590" y="117151"/>
                </a:lnTo>
                <a:lnTo>
                  <a:pt x="11538" y="120011"/>
                </a:lnTo>
                <a:lnTo>
                  <a:pt x="12170" y="122870"/>
                </a:lnTo>
                <a:lnTo>
                  <a:pt x="12592" y="125728"/>
                </a:lnTo>
                <a:lnTo>
                  <a:pt x="12873" y="128586"/>
                </a:lnTo>
                <a:lnTo>
                  <a:pt x="13060" y="131444"/>
                </a:lnTo>
                <a:lnTo>
                  <a:pt x="14137" y="134302"/>
                </a:lnTo>
                <a:lnTo>
                  <a:pt x="15808" y="137160"/>
                </a:lnTo>
                <a:lnTo>
                  <a:pt x="17874" y="140017"/>
                </a:lnTo>
                <a:lnTo>
                  <a:pt x="20204" y="141922"/>
                </a:lnTo>
                <a:lnTo>
                  <a:pt x="22710" y="143192"/>
                </a:lnTo>
                <a:lnTo>
                  <a:pt x="25333" y="144039"/>
                </a:lnTo>
                <a:lnTo>
                  <a:pt x="27082" y="145556"/>
                </a:lnTo>
                <a:lnTo>
                  <a:pt x="28248" y="147520"/>
                </a:lnTo>
                <a:lnTo>
                  <a:pt x="29025" y="149782"/>
                </a:lnTo>
                <a:lnTo>
                  <a:pt x="30496" y="151289"/>
                </a:lnTo>
                <a:lnTo>
                  <a:pt x="32428" y="152295"/>
                </a:lnTo>
                <a:lnTo>
                  <a:pt x="34670" y="152965"/>
                </a:lnTo>
                <a:lnTo>
                  <a:pt x="37116" y="153411"/>
                </a:lnTo>
                <a:lnTo>
                  <a:pt x="39700" y="153709"/>
                </a:lnTo>
                <a:lnTo>
                  <a:pt x="42375" y="153908"/>
                </a:lnTo>
                <a:lnTo>
                  <a:pt x="45110" y="154040"/>
                </a:lnTo>
                <a:lnTo>
                  <a:pt x="50690" y="154187"/>
                </a:lnTo>
                <a:lnTo>
                  <a:pt x="59186" y="154270"/>
                </a:lnTo>
                <a:lnTo>
                  <a:pt x="62033" y="153329"/>
                </a:lnTo>
                <a:lnTo>
                  <a:pt x="64884" y="151750"/>
                </a:lnTo>
                <a:lnTo>
                  <a:pt x="67736" y="149744"/>
                </a:lnTo>
                <a:lnTo>
                  <a:pt x="70591" y="148407"/>
                </a:lnTo>
                <a:lnTo>
                  <a:pt x="73446" y="147515"/>
                </a:lnTo>
                <a:lnTo>
                  <a:pt x="76302" y="146921"/>
                </a:lnTo>
                <a:lnTo>
                  <a:pt x="79159" y="145572"/>
                </a:lnTo>
                <a:lnTo>
                  <a:pt x="82016" y="143721"/>
                </a:lnTo>
                <a:lnTo>
                  <a:pt x="84873" y="141534"/>
                </a:lnTo>
                <a:lnTo>
                  <a:pt x="87730" y="139123"/>
                </a:lnTo>
                <a:lnTo>
                  <a:pt x="90587" y="136564"/>
                </a:lnTo>
                <a:lnTo>
                  <a:pt x="96302" y="131180"/>
                </a:lnTo>
                <a:lnTo>
                  <a:pt x="110589" y="117123"/>
                </a:lnTo>
                <a:lnTo>
                  <a:pt x="112495" y="113324"/>
                </a:lnTo>
                <a:lnTo>
                  <a:pt x="113764" y="108887"/>
                </a:lnTo>
                <a:lnTo>
                  <a:pt x="114611" y="104024"/>
                </a:lnTo>
                <a:lnTo>
                  <a:pt x="116128" y="99829"/>
                </a:lnTo>
                <a:lnTo>
                  <a:pt x="118092" y="96080"/>
                </a:lnTo>
                <a:lnTo>
                  <a:pt x="120353" y="92629"/>
                </a:lnTo>
                <a:lnTo>
                  <a:pt x="121861" y="89375"/>
                </a:lnTo>
                <a:lnTo>
                  <a:pt x="122866" y="86253"/>
                </a:lnTo>
                <a:lnTo>
                  <a:pt x="123537" y="83220"/>
                </a:lnTo>
                <a:lnTo>
                  <a:pt x="123984" y="79292"/>
                </a:lnTo>
                <a:lnTo>
                  <a:pt x="124281" y="74769"/>
                </a:lnTo>
                <a:lnTo>
                  <a:pt x="124480" y="69849"/>
                </a:lnTo>
                <a:lnTo>
                  <a:pt x="125565" y="65616"/>
                </a:lnTo>
                <a:lnTo>
                  <a:pt x="127241" y="61841"/>
                </a:lnTo>
                <a:lnTo>
                  <a:pt x="129310" y="58373"/>
                </a:lnTo>
                <a:lnTo>
                  <a:pt x="130690" y="55108"/>
                </a:lnTo>
                <a:lnTo>
                  <a:pt x="131610" y="51978"/>
                </a:lnTo>
                <a:lnTo>
                  <a:pt x="132223" y="48940"/>
                </a:lnTo>
                <a:lnTo>
                  <a:pt x="131679" y="45962"/>
                </a:lnTo>
                <a:lnTo>
                  <a:pt x="130365" y="43024"/>
                </a:lnTo>
                <a:lnTo>
                  <a:pt x="128535" y="40112"/>
                </a:lnTo>
                <a:lnTo>
                  <a:pt x="126363" y="37219"/>
                </a:lnTo>
                <a:lnTo>
                  <a:pt x="123963" y="34338"/>
                </a:lnTo>
                <a:lnTo>
                  <a:pt x="121410" y="31464"/>
                </a:lnTo>
                <a:lnTo>
                  <a:pt x="116034" y="25732"/>
                </a:lnTo>
                <a:lnTo>
                  <a:pt x="105921" y="15359"/>
                </a:lnTo>
                <a:lnTo>
                  <a:pt x="103667" y="13097"/>
                </a:lnTo>
                <a:lnTo>
                  <a:pt x="101212" y="11589"/>
                </a:lnTo>
                <a:lnTo>
                  <a:pt x="98623" y="10583"/>
                </a:lnTo>
                <a:lnTo>
                  <a:pt x="95944" y="9913"/>
                </a:lnTo>
                <a:lnTo>
                  <a:pt x="93206" y="9466"/>
                </a:lnTo>
                <a:lnTo>
                  <a:pt x="90428" y="9168"/>
                </a:lnTo>
                <a:lnTo>
                  <a:pt x="87624" y="8970"/>
                </a:lnTo>
                <a:lnTo>
                  <a:pt x="83849" y="8837"/>
                </a:lnTo>
                <a:lnTo>
                  <a:pt x="74575" y="8690"/>
                </a:lnTo>
                <a:lnTo>
                  <a:pt x="70387" y="9604"/>
                </a:lnTo>
                <a:lnTo>
                  <a:pt x="66643" y="11165"/>
                </a:lnTo>
                <a:lnTo>
                  <a:pt x="58341" y="15964"/>
                </a:lnTo>
                <a:lnTo>
                  <a:pt x="54665" y="16620"/>
                </a:lnTo>
                <a:lnTo>
                  <a:pt x="52352" y="16795"/>
                </a:lnTo>
                <a:lnTo>
                  <a:pt x="49857" y="17864"/>
                </a:lnTo>
                <a:lnTo>
                  <a:pt x="47241" y="19530"/>
                </a:lnTo>
                <a:lnTo>
                  <a:pt x="40750" y="24495"/>
                </a:lnTo>
                <a:lnTo>
                  <a:pt x="40217" y="25855"/>
                </a:lnTo>
                <a:lnTo>
                  <a:pt x="39862" y="27714"/>
                </a:lnTo>
                <a:lnTo>
                  <a:pt x="39152" y="342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38"/>
          <p:cNvSpPr/>
          <p:nvPr/>
        </p:nvSpPr>
        <p:spPr>
          <a:xfrm>
            <a:off x="2346783" y="1165860"/>
            <a:ext cx="167818" cy="154295"/>
          </a:xfrm>
          <a:custGeom>
            <a:avLst/>
            <a:gdLst/>
            <a:ahLst/>
            <a:cxnLst/>
            <a:rect l="0" t="0" r="0" b="0"/>
            <a:pathLst>
              <a:path w="167818" h="154295">
                <a:moveTo>
                  <a:pt x="4939" y="17145"/>
                </a:moveTo>
                <a:lnTo>
                  <a:pt x="0" y="17145"/>
                </a:lnTo>
                <a:lnTo>
                  <a:pt x="2109" y="17145"/>
                </a:lnTo>
                <a:lnTo>
                  <a:pt x="3052" y="18097"/>
                </a:lnTo>
                <a:lnTo>
                  <a:pt x="3681" y="19684"/>
                </a:lnTo>
                <a:lnTo>
                  <a:pt x="4101" y="21695"/>
                </a:lnTo>
                <a:lnTo>
                  <a:pt x="7106" y="26470"/>
                </a:lnTo>
                <a:lnTo>
                  <a:pt x="9241" y="29076"/>
                </a:lnTo>
                <a:lnTo>
                  <a:pt x="10665" y="31766"/>
                </a:lnTo>
                <a:lnTo>
                  <a:pt x="11614" y="34513"/>
                </a:lnTo>
                <a:lnTo>
                  <a:pt x="12246" y="37296"/>
                </a:lnTo>
                <a:lnTo>
                  <a:pt x="13620" y="40104"/>
                </a:lnTo>
                <a:lnTo>
                  <a:pt x="15489" y="42928"/>
                </a:lnTo>
                <a:lnTo>
                  <a:pt x="17687" y="45764"/>
                </a:lnTo>
                <a:lnTo>
                  <a:pt x="19153" y="48606"/>
                </a:lnTo>
                <a:lnTo>
                  <a:pt x="20130" y="51454"/>
                </a:lnTo>
                <a:lnTo>
                  <a:pt x="20781" y="54305"/>
                </a:lnTo>
                <a:lnTo>
                  <a:pt x="21215" y="57158"/>
                </a:lnTo>
                <a:lnTo>
                  <a:pt x="21505" y="60013"/>
                </a:lnTo>
                <a:lnTo>
                  <a:pt x="21698" y="62868"/>
                </a:lnTo>
                <a:lnTo>
                  <a:pt x="22779" y="65725"/>
                </a:lnTo>
                <a:lnTo>
                  <a:pt x="24452" y="68581"/>
                </a:lnTo>
                <a:lnTo>
                  <a:pt x="26520" y="71438"/>
                </a:lnTo>
                <a:lnTo>
                  <a:pt x="27899" y="75248"/>
                </a:lnTo>
                <a:lnTo>
                  <a:pt x="28818" y="79693"/>
                </a:lnTo>
                <a:lnTo>
                  <a:pt x="29431" y="84561"/>
                </a:lnTo>
                <a:lnTo>
                  <a:pt x="29839" y="88759"/>
                </a:lnTo>
                <a:lnTo>
                  <a:pt x="30112" y="92510"/>
                </a:lnTo>
                <a:lnTo>
                  <a:pt x="30293" y="95963"/>
                </a:lnTo>
                <a:lnTo>
                  <a:pt x="30495" y="102340"/>
                </a:lnTo>
                <a:lnTo>
                  <a:pt x="30635" y="117087"/>
                </a:lnTo>
                <a:lnTo>
                  <a:pt x="30656" y="154294"/>
                </a:lnTo>
                <a:lnTo>
                  <a:pt x="30656" y="146923"/>
                </a:lnTo>
                <a:lnTo>
                  <a:pt x="28117" y="143721"/>
                </a:lnTo>
                <a:lnTo>
                  <a:pt x="26106" y="141534"/>
                </a:lnTo>
                <a:lnTo>
                  <a:pt x="24765" y="139123"/>
                </a:lnTo>
                <a:lnTo>
                  <a:pt x="23871" y="136564"/>
                </a:lnTo>
                <a:lnTo>
                  <a:pt x="23276" y="133905"/>
                </a:lnTo>
                <a:lnTo>
                  <a:pt x="23831" y="130227"/>
                </a:lnTo>
                <a:lnTo>
                  <a:pt x="25154" y="125871"/>
                </a:lnTo>
                <a:lnTo>
                  <a:pt x="26988" y="121061"/>
                </a:lnTo>
                <a:lnTo>
                  <a:pt x="28211" y="116902"/>
                </a:lnTo>
                <a:lnTo>
                  <a:pt x="29026" y="113177"/>
                </a:lnTo>
                <a:lnTo>
                  <a:pt x="29570" y="109741"/>
                </a:lnTo>
                <a:lnTo>
                  <a:pt x="29932" y="106498"/>
                </a:lnTo>
                <a:lnTo>
                  <a:pt x="30174" y="103384"/>
                </a:lnTo>
                <a:lnTo>
                  <a:pt x="30334" y="100355"/>
                </a:lnTo>
                <a:lnTo>
                  <a:pt x="31394" y="96431"/>
                </a:lnTo>
                <a:lnTo>
                  <a:pt x="33053" y="91909"/>
                </a:lnTo>
                <a:lnTo>
                  <a:pt x="35112" y="86990"/>
                </a:lnTo>
                <a:lnTo>
                  <a:pt x="37437" y="82758"/>
                </a:lnTo>
                <a:lnTo>
                  <a:pt x="39939" y="78985"/>
                </a:lnTo>
                <a:lnTo>
                  <a:pt x="42560" y="75516"/>
                </a:lnTo>
                <a:lnTo>
                  <a:pt x="44307" y="72252"/>
                </a:lnTo>
                <a:lnTo>
                  <a:pt x="45472" y="69122"/>
                </a:lnTo>
                <a:lnTo>
                  <a:pt x="46249" y="66084"/>
                </a:lnTo>
                <a:lnTo>
                  <a:pt x="47719" y="62153"/>
                </a:lnTo>
                <a:lnTo>
                  <a:pt x="49651" y="57628"/>
                </a:lnTo>
                <a:lnTo>
                  <a:pt x="51892" y="52706"/>
                </a:lnTo>
                <a:lnTo>
                  <a:pt x="54339" y="48472"/>
                </a:lnTo>
                <a:lnTo>
                  <a:pt x="56922" y="44697"/>
                </a:lnTo>
                <a:lnTo>
                  <a:pt x="59597" y="41228"/>
                </a:lnTo>
                <a:lnTo>
                  <a:pt x="62333" y="37963"/>
                </a:lnTo>
                <a:lnTo>
                  <a:pt x="65109" y="34833"/>
                </a:lnTo>
                <a:lnTo>
                  <a:pt x="67912" y="31794"/>
                </a:lnTo>
                <a:lnTo>
                  <a:pt x="71686" y="28816"/>
                </a:lnTo>
                <a:lnTo>
                  <a:pt x="76107" y="25878"/>
                </a:lnTo>
                <a:lnTo>
                  <a:pt x="80959" y="22967"/>
                </a:lnTo>
                <a:lnTo>
                  <a:pt x="85147" y="20074"/>
                </a:lnTo>
                <a:lnTo>
                  <a:pt x="88891" y="17192"/>
                </a:lnTo>
                <a:lnTo>
                  <a:pt x="92339" y="14319"/>
                </a:lnTo>
                <a:lnTo>
                  <a:pt x="96543" y="12403"/>
                </a:lnTo>
                <a:lnTo>
                  <a:pt x="101251" y="11126"/>
                </a:lnTo>
                <a:lnTo>
                  <a:pt x="106295" y="10275"/>
                </a:lnTo>
                <a:lnTo>
                  <a:pt x="110610" y="8755"/>
                </a:lnTo>
                <a:lnTo>
                  <a:pt x="114438" y="6789"/>
                </a:lnTo>
                <a:lnTo>
                  <a:pt x="117944" y="4526"/>
                </a:lnTo>
                <a:lnTo>
                  <a:pt x="121233" y="3017"/>
                </a:lnTo>
                <a:lnTo>
                  <a:pt x="124378" y="2011"/>
                </a:lnTo>
                <a:lnTo>
                  <a:pt x="127428" y="1341"/>
                </a:lnTo>
                <a:lnTo>
                  <a:pt x="130413" y="894"/>
                </a:lnTo>
                <a:lnTo>
                  <a:pt x="133356" y="596"/>
                </a:lnTo>
                <a:lnTo>
                  <a:pt x="136270" y="397"/>
                </a:lnTo>
                <a:lnTo>
                  <a:pt x="139166" y="264"/>
                </a:lnTo>
                <a:lnTo>
                  <a:pt x="148968" y="34"/>
                </a:lnTo>
                <a:lnTo>
                  <a:pt x="16781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39"/>
          <p:cNvSpPr/>
          <p:nvPr/>
        </p:nvSpPr>
        <p:spPr>
          <a:xfrm>
            <a:off x="2643187" y="1097290"/>
            <a:ext cx="171451" cy="231330"/>
          </a:xfrm>
          <a:custGeom>
            <a:avLst/>
            <a:gdLst/>
            <a:ahLst/>
            <a:cxnLst/>
            <a:rect l="0" t="0" r="0" b="0"/>
            <a:pathLst>
              <a:path w="171451" h="231330">
                <a:moveTo>
                  <a:pt x="0" y="34279"/>
                </a:moveTo>
                <a:lnTo>
                  <a:pt x="0" y="26060"/>
                </a:lnTo>
                <a:lnTo>
                  <a:pt x="4551" y="25812"/>
                </a:lnTo>
                <a:lnTo>
                  <a:pt x="7381" y="25738"/>
                </a:lnTo>
                <a:lnTo>
                  <a:pt x="10583" y="23181"/>
                </a:lnTo>
                <a:lnTo>
                  <a:pt x="12770" y="21165"/>
                </a:lnTo>
                <a:lnTo>
                  <a:pt x="15181" y="19822"/>
                </a:lnTo>
                <a:lnTo>
                  <a:pt x="20400" y="18329"/>
                </a:lnTo>
                <a:lnTo>
                  <a:pt x="22172" y="16978"/>
                </a:lnTo>
                <a:lnTo>
                  <a:pt x="23354" y="15125"/>
                </a:lnTo>
                <a:lnTo>
                  <a:pt x="24142" y="12938"/>
                </a:lnTo>
                <a:lnTo>
                  <a:pt x="26572" y="11479"/>
                </a:lnTo>
                <a:lnTo>
                  <a:pt x="30097" y="10507"/>
                </a:lnTo>
                <a:lnTo>
                  <a:pt x="34352" y="9858"/>
                </a:lnTo>
                <a:lnTo>
                  <a:pt x="37189" y="8474"/>
                </a:lnTo>
                <a:lnTo>
                  <a:pt x="39080" y="6598"/>
                </a:lnTo>
                <a:lnTo>
                  <a:pt x="40341" y="4395"/>
                </a:lnTo>
                <a:lnTo>
                  <a:pt x="42134" y="2927"/>
                </a:lnTo>
                <a:lnTo>
                  <a:pt x="44282" y="1948"/>
                </a:lnTo>
                <a:lnTo>
                  <a:pt x="46666" y="1295"/>
                </a:lnTo>
                <a:lnTo>
                  <a:pt x="50161" y="860"/>
                </a:lnTo>
                <a:lnTo>
                  <a:pt x="54396" y="570"/>
                </a:lnTo>
                <a:lnTo>
                  <a:pt x="63228" y="247"/>
                </a:lnTo>
                <a:lnTo>
                  <a:pt x="73556" y="66"/>
                </a:lnTo>
                <a:lnTo>
                  <a:pt x="88485" y="0"/>
                </a:lnTo>
                <a:lnTo>
                  <a:pt x="91375" y="949"/>
                </a:lnTo>
                <a:lnTo>
                  <a:pt x="94254" y="2534"/>
                </a:lnTo>
                <a:lnTo>
                  <a:pt x="97126" y="4543"/>
                </a:lnTo>
                <a:lnTo>
                  <a:pt x="99993" y="5883"/>
                </a:lnTo>
                <a:lnTo>
                  <a:pt x="102857" y="6776"/>
                </a:lnTo>
                <a:lnTo>
                  <a:pt x="105719" y="7371"/>
                </a:lnTo>
                <a:lnTo>
                  <a:pt x="107627" y="8721"/>
                </a:lnTo>
                <a:lnTo>
                  <a:pt x="108899" y="10573"/>
                </a:lnTo>
                <a:lnTo>
                  <a:pt x="109747" y="12760"/>
                </a:lnTo>
                <a:lnTo>
                  <a:pt x="113229" y="17730"/>
                </a:lnTo>
                <a:lnTo>
                  <a:pt x="115491" y="20389"/>
                </a:lnTo>
                <a:lnTo>
                  <a:pt x="116999" y="23114"/>
                </a:lnTo>
                <a:lnTo>
                  <a:pt x="118675" y="28682"/>
                </a:lnTo>
                <a:lnTo>
                  <a:pt x="121959" y="34332"/>
                </a:lnTo>
                <a:lnTo>
                  <a:pt x="124169" y="37172"/>
                </a:lnTo>
                <a:lnTo>
                  <a:pt x="126623" y="42868"/>
                </a:lnTo>
                <a:lnTo>
                  <a:pt x="127715" y="48574"/>
                </a:lnTo>
                <a:lnTo>
                  <a:pt x="128200" y="54285"/>
                </a:lnTo>
                <a:lnTo>
                  <a:pt x="128329" y="58094"/>
                </a:lnTo>
                <a:lnTo>
                  <a:pt x="128536" y="75355"/>
                </a:lnTo>
                <a:lnTo>
                  <a:pt x="128577" y="92770"/>
                </a:lnTo>
                <a:lnTo>
                  <a:pt x="127628" y="97086"/>
                </a:lnTo>
                <a:lnTo>
                  <a:pt x="126043" y="100915"/>
                </a:lnTo>
                <a:lnTo>
                  <a:pt x="124034" y="104421"/>
                </a:lnTo>
                <a:lnTo>
                  <a:pt x="119261" y="113396"/>
                </a:lnTo>
                <a:lnTo>
                  <a:pt x="116655" y="118456"/>
                </a:lnTo>
                <a:lnTo>
                  <a:pt x="114917" y="122782"/>
                </a:lnTo>
                <a:lnTo>
                  <a:pt x="113759" y="126619"/>
                </a:lnTo>
                <a:lnTo>
                  <a:pt x="112987" y="130129"/>
                </a:lnTo>
                <a:lnTo>
                  <a:pt x="111520" y="134374"/>
                </a:lnTo>
                <a:lnTo>
                  <a:pt x="109589" y="139109"/>
                </a:lnTo>
                <a:lnTo>
                  <a:pt x="107349" y="144171"/>
                </a:lnTo>
                <a:lnTo>
                  <a:pt x="103951" y="149451"/>
                </a:lnTo>
                <a:lnTo>
                  <a:pt x="99781" y="154875"/>
                </a:lnTo>
                <a:lnTo>
                  <a:pt x="95096" y="160397"/>
                </a:lnTo>
                <a:lnTo>
                  <a:pt x="91019" y="165030"/>
                </a:lnTo>
                <a:lnTo>
                  <a:pt x="83951" y="172718"/>
                </a:lnTo>
                <a:lnTo>
                  <a:pt x="74616" y="182402"/>
                </a:lnTo>
                <a:lnTo>
                  <a:pt x="48586" y="208575"/>
                </a:lnTo>
                <a:lnTo>
                  <a:pt x="46678" y="211436"/>
                </a:lnTo>
                <a:lnTo>
                  <a:pt x="44558" y="217156"/>
                </a:lnTo>
                <a:lnTo>
                  <a:pt x="43041" y="219062"/>
                </a:lnTo>
                <a:lnTo>
                  <a:pt x="41076" y="220333"/>
                </a:lnTo>
                <a:lnTo>
                  <a:pt x="38814" y="221180"/>
                </a:lnTo>
                <a:lnTo>
                  <a:pt x="33761" y="224661"/>
                </a:lnTo>
                <a:lnTo>
                  <a:pt x="27306" y="230107"/>
                </a:lnTo>
                <a:lnTo>
                  <a:pt x="23884" y="230851"/>
                </a:lnTo>
                <a:lnTo>
                  <a:pt x="19187" y="231182"/>
                </a:lnTo>
                <a:lnTo>
                  <a:pt x="13925" y="231329"/>
                </a:lnTo>
                <a:lnTo>
                  <a:pt x="11188" y="230416"/>
                </a:lnTo>
                <a:lnTo>
                  <a:pt x="8412" y="228855"/>
                </a:lnTo>
                <a:lnTo>
                  <a:pt x="492" y="223225"/>
                </a:lnTo>
                <a:lnTo>
                  <a:pt x="65" y="216136"/>
                </a:lnTo>
                <a:lnTo>
                  <a:pt x="43" y="215524"/>
                </a:lnTo>
                <a:lnTo>
                  <a:pt x="4563" y="210113"/>
                </a:lnTo>
                <a:lnTo>
                  <a:pt x="8733" y="205643"/>
                </a:lnTo>
                <a:lnTo>
                  <a:pt x="12771" y="201564"/>
                </a:lnTo>
                <a:lnTo>
                  <a:pt x="15182" y="200095"/>
                </a:lnTo>
                <a:lnTo>
                  <a:pt x="20400" y="198463"/>
                </a:lnTo>
                <a:lnTo>
                  <a:pt x="23125" y="198027"/>
                </a:lnTo>
                <a:lnTo>
                  <a:pt x="25894" y="197737"/>
                </a:lnTo>
                <a:lnTo>
                  <a:pt x="28693" y="197544"/>
                </a:lnTo>
                <a:lnTo>
                  <a:pt x="31511" y="197415"/>
                </a:lnTo>
                <a:lnTo>
                  <a:pt x="41179" y="197191"/>
                </a:lnTo>
                <a:lnTo>
                  <a:pt x="70351" y="197158"/>
                </a:lnTo>
                <a:lnTo>
                  <a:pt x="73571" y="198110"/>
                </a:lnTo>
                <a:lnTo>
                  <a:pt x="76670" y="199697"/>
                </a:lnTo>
                <a:lnTo>
                  <a:pt x="79688" y="201708"/>
                </a:lnTo>
                <a:lnTo>
                  <a:pt x="82653" y="203049"/>
                </a:lnTo>
                <a:lnTo>
                  <a:pt x="85582" y="203942"/>
                </a:lnTo>
                <a:lnTo>
                  <a:pt x="88487" y="204538"/>
                </a:lnTo>
                <a:lnTo>
                  <a:pt x="92329" y="205888"/>
                </a:lnTo>
                <a:lnTo>
                  <a:pt x="96795" y="207740"/>
                </a:lnTo>
                <a:lnTo>
                  <a:pt x="101678" y="209927"/>
                </a:lnTo>
                <a:lnTo>
                  <a:pt x="105885" y="211386"/>
                </a:lnTo>
                <a:lnTo>
                  <a:pt x="109643" y="212358"/>
                </a:lnTo>
                <a:lnTo>
                  <a:pt x="113100" y="213006"/>
                </a:lnTo>
                <a:lnTo>
                  <a:pt x="116358" y="214390"/>
                </a:lnTo>
                <a:lnTo>
                  <a:pt x="119482" y="216266"/>
                </a:lnTo>
                <a:lnTo>
                  <a:pt x="122517" y="218469"/>
                </a:lnTo>
                <a:lnTo>
                  <a:pt x="125493" y="219937"/>
                </a:lnTo>
                <a:lnTo>
                  <a:pt x="128429" y="220916"/>
                </a:lnTo>
                <a:lnTo>
                  <a:pt x="131340" y="221569"/>
                </a:lnTo>
                <a:lnTo>
                  <a:pt x="134232" y="222004"/>
                </a:lnTo>
                <a:lnTo>
                  <a:pt x="137113" y="222294"/>
                </a:lnTo>
                <a:lnTo>
                  <a:pt x="139986" y="222488"/>
                </a:lnTo>
                <a:lnTo>
                  <a:pt x="142854" y="222617"/>
                </a:lnTo>
                <a:lnTo>
                  <a:pt x="148581" y="222760"/>
                </a:lnTo>
                <a:lnTo>
                  <a:pt x="171450" y="2228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40"/>
          <p:cNvSpPr/>
          <p:nvPr/>
        </p:nvSpPr>
        <p:spPr>
          <a:xfrm>
            <a:off x="2895522" y="1114787"/>
            <a:ext cx="159146" cy="231096"/>
          </a:xfrm>
          <a:custGeom>
            <a:avLst/>
            <a:gdLst/>
            <a:ahLst/>
            <a:cxnLst/>
            <a:rect l="0" t="0" r="0" b="0"/>
            <a:pathLst>
              <a:path w="159146" h="231096">
                <a:moveTo>
                  <a:pt x="99138" y="16782"/>
                </a:moveTo>
                <a:lnTo>
                  <a:pt x="99138" y="8563"/>
                </a:lnTo>
                <a:lnTo>
                  <a:pt x="94587" y="3764"/>
                </a:lnTo>
                <a:lnTo>
                  <a:pt x="91757" y="860"/>
                </a:lnTo>
                <a:lnTo>
                  <a:pt x="90407" y="453"/>
                </a:lnTo>
                <a:lnTo>
                  <a:pt x="86367" y="0"/>
                </a:lnTo>
                <a:lnTo>
                  <a:pt x="83956" y="832"/>
                </a:lnTo>
                <a:lnTo>
                  <a:pt x="81397" y="2338"/>
                </a:lnTo>
                <a:lnTo>
                  <a:pt x="78738" y="4296"/>
                </a:lnTo>
                <a:lnTo>
                  <a:pt x="76013" y="5600"/>
                </a:lnTo>
                <a:lnTo>
                  <a:pt x="73244" y="6470"/>
                </a:lnTo>
                <a:lnTo>
                  <a:pt x="70445" y="7050"/>
                </a:lnTo>
                <a:lnTo>
                  <a:pt x="67626" y="8389"/>
                </a:lnTo>
                <a:lnTo>
                  <a:pt x="64795" y="10235"/>
                </a:lnTo>
                <a:lnTo>
                  <a:pt x="61955" y="12417"/>
                </a:lnTo>
                <a:lnTo>
                  <a:pt x="60062" y="14825"/>
                </a:lnTo>
                <a:lnTo>
                  <a:pt x="58799" y="17382"/>
                </a:lnTo>
                <a:lnTo>
                  <a:pt x="57958" y="20040"/>
                </a:lnTo>
                <a:lnTo>
                  <a:pt x="56444" y="21812"/>
                </a:lnTo>
                <a:lnTo>
                  <a:pt x="54483" y="22993"/>
                </a:lnTo>
                <a:lnTo>
                  <a:pt x="52223" y="23780"/>
                </a:lnTo>
                <a:lnTo>
                  <a:pt x="49763" y="25258"/>
                </a:lnTo>
                <a:lnTo>
                  <a:pt x="47172" y="27195"/>
                </a:lnTo>
                <a:lnTo>
                  <a:pt x="44491" y="29439"/>
                </a:lnTo>
                <a:lnTo>
                  <a:pt x="41752" y="31888"/>
                </a:lnTo>
                <a:lnTo>
                  <a:pt x="36168" y="37148"/>
                </a:lnTo>
                <a:lnTo>
                  <a:pt x="19118" y="53962"/>
                </a:lnTo>
                <a:lnTo>
                  <a:pt x="16264" y="57761"/>
                </a:lnTo>
                <a:lnTo>
                  <a:pt x="13408" y="62199"/>
                </a:lnTo>
                <a:lnTo>
                  <a:pt x="10552" y="67063"/>
                </a:lnTo>
                <a:lnTo>
                  <a:pt x="8648" y="71258"/>
                </a:lnTo>
                <a:lnTo>
                  <a:pt x="6533" y="78459"/>
                </a:lnTo>
                <a:lnTo>
                  <a:pt x="5592" y="84834"/>
                </a:lnTo>
                <a:lnTo>
                  <a:pt x="5342" y="87868"/>
                </a:lnTo>
                <a:lnTo>
                  <a:pt x="4222" y="90843"/>
                </a:lnTo>
                <a:lnTo>
                  <a:pt x="438" y="96688"/>
                </a:lnTo>
                <a:lnTo>
                  <a:pt x="0" y="99580"/>
                </a:lnTo>
                <a:lnTo>
                  <a:pt x="661" y="102461"/>
                </a:lnTo>
                <a:lnTo>
                  <a:pt x="4014" y="109378"/>
                </a:lnTo>
                <a:lnTo>
                  <a:pt x="4595" y="115126"/>
                </a:lnTo>
                <a:lnTo>
                  <a:pt x="5629" y="116635"/>
                </a:lnTo>
                <a:lnTo>
                  <a:pt x="7271" y="117641"/>
                </a:lnTo>
                <a:lnTo>
                  <a:pt x="9318" y="118311"/>
                </a:lnTo>
                <a:lnTo>
                  <a:pt x="10683" y="119711"/>
                </a:lnTo>
                <a:lnTo>
                  <a:pt x="11593" y="121597"/>
                </a:lnTo>
                <a:lnTo>
                  <a:pt x="12199" y="123806"/>
                </a:lnTo>
                <a:lnTo>
                  <a:pt x="13556" y="125279"/>
                </a:lnTo>
                <a:lnTo>
                  <a:pt x="15413" y="126261"/>
                </a:lnTo>
                <a:lnTo>
                  <a:pt x="20017" y="127352"/>
                </a:lnTo>
                <a:lnTo>
                  <a:pt x="22578" y="127643"/>
                </a:lnTo>
                <a:lnTo>
                  <a:pt x="25238" y="127837"/>
                </a:lnTo>
                <a:lnTo>
                  <a:pt x="27963" y="127966"/>
                </a:lnTo>
                <a:lnTo>
                  <a:pt x="33532" y="128110"/>
                </a:lnTo>
                <a:lnTo>
                  <a:pt x="36351" y="127196"/>
                </a:lnTo>
                <a:lnTo>
                  <a:pt x="39182" y="125634"/>
                </a:lnTo>
                <a:lnTo>
                  <a:pt x="42022" y="123640"/>
                </a:lnTo>
                <a:lnTo>
                  <a:pt x="44868" y="122311"/>
                </a:lnTo>
                <a:lnTo>
                  <a:pt x="47718" y="121425"/>
                </a:lnTo>
                <a:lnTo>
                  <a:pt x="50570" y="120834"/>
                </a:lnTo>
                <a:lnTo>
                  <a:pt x="53424" y="119488"/>
                </a:lnTo>
                <a:lnTo>
                  <a:pt x="56280" y="117638"/>
                </a:lnTo>
                <a:lnTo>
                  <a:pt x="59136" y="115452"/>
                </a:lnTo>
                <a:lnTo>
                  <a:pt x="61992" y="113042"/>
                </a:lnTo>
                <a:lnTo>
                  <a:pt x="64849" y="110483"/>
                </a:lnTo>
                <a:lnTo>
                  <a:pt x="70563" y="105100"/>
                </a:lnTo>
                <a:lnTo>
                  <a:pt x="84850" y="91042"/>
                </a:lnTo>
                <a:lnTo>
                  <a:pt x="86755" y="88197"/>
                </a:lnTo>
                <a:lnTo>
                  <a:pt x="88872" y="82495"/>
                </a:lnTo>
                <a:lnTo>
                  <a:pt x="92352" y="76785"/>
                </a:lnTo>
                <a:lnTo>
                  <a:pt x="94614" y="73929"/>
                </a:lnTo>
                <a:lnTo>
                  <a:pt x="96122" y="70121"/>
                </a:lnTo>
                <a:lnTo>
                  <a:pt x="97127" y="65676"/>
                </a:lnTo>
                <a:lnTo>
                  <a:pt x="97797" y="60808"/>
                </a:lnTo>
                <a:lnTo>
                  <a:pt x="99196" y="56611"/>
                </a:lnTo>
                <a:lnTo>
                  <a:pt x="103291" y="49406"/>
                </a:lnTo>
                <a:lnTo>
                  <a:pt x="105746" y="43030"/>
                </a:lnTo>
                <a:lnTo>
                  <a:pt x="106837" y="37020"/>
                </a:lnTo>
                <a:lnTo>
                  <a:pt x="107322" y="31175"/>
                </a:lnTo>
                <a:lnTo>
                  <a:pt x="107633" y="25552"/>
                </a:lnTo>
                <a:lnTo>
                  <a:pt x="107710" y="16806"/>
                </a:lnTo>
                <a:lnTo>
                  <a:pt x="107710" y="16793"/>
                </a:lnTo>
                <a:lnTo>
                  <a:pt x="115091" y="24164"/>
                </a:lnTo>
                <a:lnTo>
                  <a:pt x="115753" y="27366"/>
                </a:lnTo>
                <a:lnTo>
                  <a:pt x="116125" y="34523"/>
                </a:lnTo>
                <a:lnTo>
                  <a:pt x="116236" y="42677"/>
                </a:lnTo>
                <a:lnTo>
                  <a:pt x="116252" y="45475"/>
                </a:lnTo>
                <a:lnTo>
                  <a:pt x="117214" y="48293"/>
                </a:lnTo>
                <a:lnTo>
                  <a:pt x="120824" y="53965"/>
                </a:lnTo>
                <a:lnTo>
                  <a:pt x="122168" y="57763"/>
                </a:lnTo>
                <a:lnTo>
                  <a:pt x="123063" y="62201"/>
                </a:lnTo>
                <a:lnTo>
                  <a:pt x="123661" y="67064"/>
                </a:lnTo>
                <a:lnTo>
                  <a:pt x="125011" y="72211"/>
                </a:lnTo>
                <a:lnTo>
                  <a:pt x="126864" y="77547"/>
                </a:lnTo>
                <a:lnTo>
                  <a:pt x="129052" y="83010"/>
                </a:lnTo>
                <a:lnTo>
                  <a:pt x="130510" y="87604"/>
                </a:lnTo>
                <a:lnTo>
                  <a:pt x="131483" y="91619"/>
                </a:lnTo>
                <a:lnTo>
                  <a:pt x="132131" y="95249"/>
                </a:lnTo>
                <a:lnTo>
                  <a:pt x="132563" y="99573"/>
                </a:lnTo>
                <a:lnTo>
                  <a:pt x="132851" y="104361"/>
                </a:lnTo>
                <a:lnTo>
                  <a:pt x="133171" y="114761"/>
                </a:lnTo>
                <a:lnTo>
                  <a:pt x="133314" y="125734"/>
                </a:lnTo>
                <a:lnTo>
                  <a:pt x="134304" y="130374"/>
                </a:lnTo>
                <a:lnTo>
                  <a:pt x="135917" y="134420"/>
                </a:lnTo>
                <a:lnTo>
                  <a:pt x="137945" y="138070"/>
                </a:lnTo>
                <a:lnTo>
                  <a:pt x="139297" y="142408"/>
                </a:lnTo>
                <a:lnTo>
                  <a:pt x="140198" y="147206"/>
                </a:lnTo>
                <a:lnTo>
                  <a:pt x="140799" y="152309"/>
                </a:lnTo>
                <a:lnTo>
                  <a:pt x="141199" y="157616"/>
                </a:lnTo>
                <a:lnTo>
                  <a:pt x="141466" y="163059"/>
                </a:lnTo>
                <a:lnTo>
                  <a:pt x="141842" y="177281"/>
                </a:lnTo>
                <a:lnTo>
                  <a:pt x="141969" y="190620"/>
                </a:lnTo>
                <a:lnTo>
                  <a:pt x="142932" y="193634"/>
                </a:lnTo>
                <a:lnTo>
                  <a:pt x="146542" y="199523"/>
                </a:lnTo>
                <a:lnTo>
                  <a:pt x="148781" y="205316"/>
                </a:lnTo>
                <a:lnTo>
                  <a:pt x="149378" y="208194"/>
                </a:lnTo>
                <a:lnTo>
                  <a:pt x="150729" y="210113"/>
                </a:lnTo>
                <a:lnTo>
                  <a:pt x="152582" y="211392"/>
                </a:lnTo>
                <a:lnTo>
                  <a:pt x="154769" y="212244"/>
                </a:lnTo>
                <a:lnTo>
                  <a:pt x="156228" y="213765"/>
                </a:lnTo>
                <a:lnTo>
                  <a:pt x="157200" y="215732"/>
                </a:lnTo>
                <a:lnTo>
                  <a:pt x="158761" y="221181"/>
                </a:lnTo>
                <a:lnTo>
                  <a:pt x="158974" y="224466"/>
                </a:lnTo>
                <a:lnTo>
                  <a:pt x="159145" y="2310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41"/>
          <p:cNvSpPr/>
          <p:nvPr/>
        </p:nvSpPr>
        <p:spPr>
          <a:xfrm>
            <a:off x="2454592" y="1328737"/>
            <a:ext cx="92961" cy="145733"/>
          </a:xfrm>
          <a:custGeom>
            <a:avLst/>
            <a:gdLst/>
            <a:ahLst/>
            <a:cxnLst/>
            <a:rect l="0" t="0" r="0" b="0"/>
            <a:pathLst>
              <a:path w="92961" h="145733">
                <a:moveTo>
                  <a:pt x="51435" y="0"/>
                </a:moveTo>
                <a:lnTo>
                  <a:pt x="71835" y="0"/>
                </a:lnTo>
                <a:lnTo>
                  <a:pt x="74560" y="953"/>
                </a:lnTo>
                <a:lnTo>
                  <a:pt x="77329" y="2540"/>
                </a:lnTo>
                <a:lnTo>
                  <a:pt x="80128" y="4551"/>
                </a:lnTo>
                <a:lnTo>
                  <a:pt x="81993" y="6844"/>
                </a:lnTo>
                <a:lnTo>
                  <a:pt x="83237" y="9325"/>
                </a:lnTo>
                <a:lnTo>
                  <a:pt x="84066" y="11932"/>
                </a:lnTo>
                <a:lnTo>
                  <a:pt x="85572" y="14622"/>
                </a:lnTo>
                <a:lnTo>
                  <a:pt x="87528" y="17368"/>
                </a:lnTo>
                <a:lnTo>
                  <a:pt x="89784" y="20151"/>
                </a:lnTo>
                <a:lnTo>
                  <a:pt x="91289" y="23912"/>
                </a:lnTo>
                <a:lnTo>
                  <a:pt x="92292" y="28324"/>
                </a:lnTo>
                <a:lnTo>
                  <a:pt x="92960" y="33170"/>
                </a:lnTo>
                <a:lnTo>
                  <a:pt x="92454" y="38306"/>
                </a:lnTo>
                <a:lnTo>
                  <a:pt x="91163" y="43635"/>
                </a:lnTo>
                <a:lnTo>
                  <a:pt x="89350" y="49092"/>
                </a:lnTo>
                <a:lnTo>
                  <a:pt x="87189" y="54636"/>
                </a:lnTo>
                <a:lnTo>
                  <a:pt x="84796" y="60236"/>
                </a:lnTo>
                <a:lnTo>
                  <a:pt x="82248" y="65875"/>
                </a:lnTo>
                <a:lnTo>
                  <a:pt x="77692" y="71539"/>
                </a:lnTo>
                <a:lnTo>
                  <a:pt x="71797" y="77220"/>
                </a:lnTo>
                <a:lnTo>
                  <a:pt x="65010" y="82913"/>
                </a:lnTo>
                <a:lnTo>
                  <a:pt x="58580" y="89565"/>
                </a:lnTo>
                <a:lnTo>
                  <a:pt x="52388" y="96858"/>
                </a:lnTo>
                <a:lnTo>
                  <a:pt x="46355" y="104577"/>
                </a:lnTo>
                <a:lnTo>
                  <a:pt x="38524" y="112580"/>
                </a:lnTo>
                <a:lnTo>
                  <a:pt x="29493" y="120774"/>
                </a:lnTo>
                <a:lnTo>
                  <a:pt x="0" y="14573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42"/>
          <p:cNvSpPr/>
          <p:nvPr/>
        </p:nvSpPr>
        <p:spPr>
          <a:xfrm>
            <a:off x="4444603" y="1191695"/>
            <a:ext cx="333138" cy="154188"/>
          </a:xfrm>
          <a:custGeom>
            <a:avLst/>
            <a:gdLst/>
            <a:ahLst/>
            <a:cxnLst/>
            <a:rect l="0" t="0" r="0" b="0"/>
            <a:pathLst>
              <a:path w="333138" h="154188">
                <a:moveTo>
                  <a:pt x="7381" y="34172"/>
                </a:moveTo>
                <a:lnTo>
                  <a:pt x="0" y="34172"/>
                </a:lnTo>
                <a:lnTo>
                  <a:pt x="7059" y="34172"/>
                </a:lnTo>
                <a:lnTo>
                  <a:pt x="7286" y="38723"/>
                </a:lnTo>
                <a:lnTo>
                  <a:pt x="7353" y="41553"/>
                </a:lnTo>
                <a:lnTo>
                  <a:pt x="9909" y="44755"/>
                </a:lnTo>
                <a:lnTo>
                  <a:pt x="11924" y="46942"/>
                </a:lnTo>
                <a:lnTo>
                  <a:pt x="13267" y="49353"/>
                </a:lnTo>
                <a:lnTo>
                  <a:pt x="14163" y="51913"/>
                </a:lnTo>
                <a:lnTo>
                  <a:pt x="14760" y="54572"/>
                </a:lnTo>
                <a:lnTo>
                  <a:pt x="16110" y="57297"/>
                </a:lnTo>
                <a:lnTo>
                  <a:pt x="17963" y="60066"/>
                </a:lnTo>
                <a:lnTo>
                  <a:pt x="20151" y="62865"/>
                </a:lnTo>
                <a:lnTo>
                  <a:pt x="21610" y="65683"/>
                </a:lnTo>
                <a:lnTo>
                  <a:pt x="22582" y="68514"/>
                </a:lnTo>
                <a:lnTo>
                  <a:pt x="23230" y="71354"/>
                </a:lnTo>
                <a:lnTo>
                  <a:pt x="23662" y="74200"/>
                </a:lnTo>
                <a:lnTo>
                  <a:pt x="23950" y="77050"/>
                </a:lnTo>
                <a:lnTo>
                  <a:pt x="24142" y="79902"/>
                </a:lnTo>
                <a:lnTo>
                  <a:pt x="24271" y="83709"/>
                </a:lnTo>
                <a:lnTo>
                  <a:pt x="24476" y="100966"/>
                </a:lnTo>
                <a:lnTo>
                  <a:pt x="24526" y="148358"/>
                </a:lnTo>
                <a:lnTo>
                  <a:pt x="25479" y="150301"/>
                </a:lnTo>
                <a:lnTo>
                  <a:pt x="27066" y="151596"/>
                </a:lnTo>
                <a:lnTo>
                  <a:pt x="33089" y="154183"/>
                </a:lnTo>
                <a:lnTo>
                  <a:pt x="33099" y="104256"/>
                </a:lnTo>
                <a:lnTo>
                  <a:pt x="34052" y="98992"/>
                </a:lnTo>
                <a:lnTo>
                  <a:pt x="35639" y="93578"/>
                </a:lnTo>
                <a:lnTo>
                  <a:pt x="37650" y="88064"/>
                </a:lnTo>
                <a:lnTo>
                  <a:pt x="38991" y="83435"/>
                </a:lnTo>
                <a:lnTo>
                  <a:pt x="39884" y="79396"/>
                </a:lnTo>
                <a:lnTo>
                  <a:pt x="40480" y="75752"/>
                </a:lnTo>
                <a:lnTo>
                  <a:pt x="41830" y="71417"/>
                </a:lnTo>
                <a:lnTo>
                  <a:pt x="43682" y="66622"/>
                </a:lnTo>
                <a:lnTo>
                  <a:pt x="45869" y="61520"/>
                </a:lnTo>
                <a:lnTo>
                  <a:pt x="47327" y="57167"/>
                </a:lnTo>
                <a:lnTo>
                  <a:pt x="48300" y="53312"/>
                </a:lnTo>
                <a:lnTo>
                  <a:pt x="48948" y="49789"/>
                </a:lnTo>
                <a:lnTo>
                  <a:pt x="50332" y="46489"/>
                </a:lnTo>
                <a:lnTo>
                  <a:pt x="52208" y="43336"/>
                </a:lnTo>
                <a:lnTo>
                  <a:pt x="54411" y="40281"/>
                </a:lnTo>
                <a:lnTo>
                  <a:pt x="56832" y="37292"/>
                </a:lnTo>
                <a:lnTo>
                  <a:pt x="59398" y="34347"/>
                </a:lnTo>
                <a:lnTo>
                  <a:pt x="62062" y="31431"/>
                </a:lnTo>
                <a:lnTo>
                  <a:pt x="63838" y="28535"/>
                </a:lnTo>
                <a:lnTo>
                  <a:pt x="65021" y="25651"/>
                </a:lnTo>
                <a:lnTo>
                  <a:pt x="65810" y="22777"/>
                </a:lnTo>
                <a:lnTo>
                  <a:pt x="67289" y="19908"/>
                </a:lnTo>
                <a:lnTo>
                  <a:pt x="69228" y="17042"/>
                </a:lnTo>
                <a:lnTo>
                  <a:pt x="74632" y="10151"/>
                </a:lnTo>
                <a:lnTo>
                  <a:pt x="77910" y="6668"/>
                </a:lnTo>
                <a:lnTo>
                  <a:pt x="83226" y="1222"/>
                </a:lnTo>
                <a:lnTo>
                  <a:pt x="84614" y="776"/>
                </a:lnTo>
                <a:lnTo>
                  <a:pt x="92072" y="147"/>
                </a:lnTo>
                <a:lnTo>
                  <a:pt x="100902" y="0"/>
                </a:lnTo>
                <a:lnTo>
                  <a:pt x="104018" y="913"/>
                </a:lnTo>
                <a:lnTo>
                  <a:pt x="106096" y="2474"/>
                </a:lnTo>
                <a:lnTo>
                  <a:pt x="107481" y="4468"/>
                </a:lnTo>
                <a:lnTo>
                  <a:pt x="109357" y="5797"/>
                </a:lnTo>
                <a:lnTo>
                  <a:pt x="116548" y="8620"/>
                </a:lnTo>
                <a:lnTo>
                  <a:pt x="121940" y="12655"/>
                </a:lnTo>
                <a:lnTo>
                  <a:pt x="125780" y="15732"/>
                </a:lnTo>
                <a:lnTo>
                  <a:pt x="131758" y="21531"/>
                </a:lnTo>
                <a:lnTo>
                  <a:pt x="136019" y="25745"/>
                </a:lnTo>
                <a:lnTo>
                  <a:pt x="138860" y="30459"/>
                </a:lnTo>
                <a:lnTo>
                  <a:pt x="140754" y="35507"/>
                </a:lnTo>
                <a:lnTo>
                  <a:pt x="142017" y="40777"/>
                </a:lnTo>
                <a:lnTo>
                  <a:pt x="143811" y="45243"/>
                </a:lnTo>
                <a:lnTo>
                  <a:pt x="145959" y="49172"/>
                </a:lnTo>
                <a:lnTo>
                  <a:pt x="148344" y="52745"/>
                </a:lnTo>
                <a:lnTo>
                  <a:pt x="150887" y="57031"/>
                </a:lnTo>
                <a:lnTo>
                  <a:pt x="153534" y="61794"/>
                </a:lnTo>
                <a:lnTo>
                  <a:pt x="159016" y="72166"/>
                </a:lnTo>
                <a:lnTo>
                  <a:pt x="164627" y="83126"/>
                </a:lnTo>
                <a:lnTo>
                  <a:pt x="166504" y="87763"/>
                </a:lnTo>
                <a:lnTo>
                  <a:pt x="167756" y="91807"/>
                </a:lnTo>
                <a:lnTo>
                  <a:pt x="168590" y="95455"/>
                </a:lnTo>
                <a:lnTo>
                  <a:pt x="169147" y="98840"/>
                </a:lnTo>
                <a:lnTo>
                  <a:pt x="169518" y="102049"/>
                </a:lnTo>
                <a:lnTo>
                  <a:pt x="169764" y="105141"/>
                </a:lnTo>
                <a:lnTo>
                  <a:pt x="170881" y="108155"/>
                </a:lnTo>
                <a:lnTo>
                  <a:pt x="172579" y="111116"/>
                </a:lnTo>
                <a:lnTo>
                  <a:pt x="174663" y="114043"/>
                </a:lnTo>
                <a:lnTo>
                  <a:pt x="176052" y="116947"/>
                </a:lnTo>
                <a:lnTo>
                  <a:pt x="176979" y="119835"/>
                </a:lnTo>
                <a:lnTo>
                  <a:pt x="178466" y="126764"/>
                </a:lnTo>
                <a:lnTo>
                  <a:pt x="178669" y="130252"/>
                </a:lnTo>
                <a:lnTo>
                  <a:pt x="178723" y="132515"/>
                </a:lnTo>
                <a:lnTo>
                  <a:pt x="179712" y="134024"/>
                </a:lnTo>
                <a:lnTo>
                  <a:pt x="181323" y="135030"/>
                </a:lnTo>
                <a:lnTo>
                  <a:pt x="186203" y="136645"/>
                </a:lnTo>
                <a:lnTo>
                  <a:pt x="186603" y="135825"/>
                </a:lnTo>
                <a:lnTo>
                  <a:pt x="187048" y="132373"/>
                </a:lnTo>
                <a:lnTo>
                  <a:pt x="186214" y="131072"/>
                </a:lnTo>
                <a:lnTo>
                  <a:pt x="184706" y="130205"/>
                </a:lnTo>
                <a:lnTo>
                  <a:pt x="182748" y="129626"/>
                </a:lnTo>
                <a:lnTo>
                  <a:pt x="181442" y="128288"/>
                </a:lnTo>
                <a:lnTo>
                  <a:pt x="180572" y="126444"/>
                </a:lnTo>
                <a:lnTo>
                  <a:pt x="179605" y="121854"/>
                </a:lnTo>
                <a:lnTo>
                  <a:pt x="179347" y="119297"/>
                </a:lnTo>
                <a:lnTo>
                  <a:pt x="179175" y="116639"/>
                </a:lnTo>
                <a:lnTo>
                  <a:pt x="179061" y="113915"/>
                </a:lnTo>
                <a:lnTo>
                  <a:pt x="178934" y="108348"/>
                </a:lnTo>
                <a:lnTo>
                  <a:pt x="178840" y="86761"/>
                </a:lnTo>
                <a:lnTo>
                  <a:pt x="179790" y="82566"/>
                </a:lnTo>
                <a:lnTo>
                  <a:pt x="181375" y="78817"/>
                </a:lnTo>
                <a:lnTo>
                  <a:pt x="183385" y="75366"/>
                </a:lnTo>
                <a:lnTo>
                  <a:pt x="184724" y="71159"/>
                </a:lnTo>
                <a:lnTo>
                  <a:pt x="185618" y="66450"/>
                </a:lnTo>
                <a:lnTo>
                  <a:pt x="186213" y="61406"/>
                </a:lnTo>
                <a:lnTo>
                  <a:pt x="187563" y="56138"/>
                </a:lnTo>
                <a:lnTo>
                  <a:pt x="189415" y="50721"/>
                </a:lnTo>
                <a:lnTo>
                  <a:pt x="191602" y="45205"/>
                </a:lnTo>
                <a:lnTo>
                  <a:pt x="194013" y="40575"/>
                </a:lnTo>
                <a:lnTo>
                  <a:pt x="196573" y="36535"/>
                </a:lnTo>
                <a:lnTo>
                  <a:pt x="199231" y="32890"/>
                </a:lnTo>
                <a:lnTo>
                  <a:pt x="201956" y="29507"/>
                </a:lnTo>
                <a:lnTo>
                  <a:pt x="204726" y="26300"/>
                </a:lnTo>
                <a:lnTo>
                  <a:pt x="207525" y="23209"/>
                </a:lnTo>
                <a:lnTo>
                  <a:pt x="213174" y="17234"/>
                </a:lnTo>
                <a:lnTo>
                  <a:pt x="216014" y="14308"/>
                </a:lnTo>
                <a:lnTo>
                  <a:pt x="218860" y="12357"/>
                </a:lnTo>
                <a:lnTo>
                  <a:pt x="227416" y="8658"/>
                </a:lnTo>
                <a:lnTo>
                  <a:pt x="233127" y="4418"/>
                </a:lnTo>
                <a:lnTo>
                  <a:pt x="236936" y="2906"/>
                </a:lnTo>
                <a:lnTo>
                  <a:pt x="246248" y="1226"/>
                </a:lnTo>
                <a:lnTo>
                  <a:pt x="249493" y="1730"/>
                </a:lnTo>
                <a:lnTo>
                  <a:pt x="251657" y="3019"/>
                </a:lnTo>
                <a:lnTo>
                  <a:pt x="253099" y="4831"/>
                </a:lnTo>
                <a:lnTo>
                  <a:pt x="255966" y="6039"/>
                </a:lnTo>
                <a:lnTo>
                  <a:pt x="264231" y="7381"/>
                </a:lnTo>
                <a:lnTo>
                  <a:pt x="267197" y="8691"/>
                </a:lnTo>
                <a:lnTo>
                  <a:pt x="269174" y="10517"/>
                </a:lnTo>
                <a:lnTo>
                  <a:pt x="272324" y="15086"/>
                </a:lnTo>
                <a:lnTo>
                  <a:pt x="274497" y="17638"/>
                </a:lnTo>
                <a:lnTo>
                  <a:pt x="276899" y="20292"/>
                </a:lnTo>
                <a:lnTo>
                  <a:pt x="282107" y="25781"/>
                </a:lnTo>
                <a:lnTo>
                  <a:pt x="284829" y="28578"/>
                </a:lnTo>
                <a:lnTo>
                  <a:pt x="286645" y="32348"/>
                </a:lnTo>
                <a:lnTo>
                  <a:pt x="287854" y="36766"/>
                </a:lnTo>
                <a:lnTo>
                  <a:pt x="288661" y="41616"/>
                </a:lnTo>
                <a:lnTo>
                  <a:pt x="290151" y="46755"/>
                </a:lnTo>
                <a:lnTo>
                  <a:pt x="292097" y="52085"/>
                </a:lnTo>
                <a:lnTo>
                  <a:pt x="294347" y="57544"/>
                </a:lnTo>
                <a:lnTo>
                  <a:pt x="295847" y="63089"/>
                </a:lnTo>
                <a:lnTo>
                  <a:pt x="296847" y="68690"/>
                </a:lnTo>
                <a:lnTo>
                  <a:pt x="297513" y="74329"/>
                </a:lnTo>
                <a:lnTo>
                  <a:pt x="298910" y="79041"/>
                </a:lnTo>
                <a:lnTo>
                  <a:pt x="300794" y="83135"/>
                </a:lnTo>
                <a:lnTo>
                  <a:pt x="303002" y="86816"/>
                </a:lnTo>
                <a:lnTo>
                  <a:pt x="304474" y="90223"/>
                </a:lnTo>
                <a:lnTo>
                  <a:pt x="305456" y="93447"/>
                </a:lnTo>
                <a:lnTo>
                  <a:pt x="306110" y="96549"/>
                </a:lnTo>
                <a:lnTo>
                  <a:pt x="307499" y="100521"/>
                </a:lnTo>
                <a:lnTo>
                  <a:pt x="309377" y="105075"/>
                </a:lnTo>
                <a:lnTo>
                  <a:pt x="311582" y="110016"/>
                </a:lnTo>
                <a:lnTo>
                  <a:pt x="313052" y="114262"/>
                </a:lnTo>
                <a:lnTo>
                  <a:pt x="314032" y="118045"/>
                </a:lnTo>
                <a:lnTo>
                  <a:pt x="314685" y="121520"/>
                </a:lnTo>
                <a:lnTo>
                  <a:pt x="315120" y="124789"/>
                </a:lnTo>
                <a:lnTo>
                  <a:pt x="315411" y="127921"/>
                </a:lnTo>
                <a:lnTo>
                  <a:pt x="315604" y="130961"/>
                </a:lnTo>
                <a:lnTo>
                  <a:pt x="316686" y="133941"/>
                </a:lnTo>
                <a:lnTo>
                  <a:pt x="318360" y="136879"/>
                </a:lnTo>
                <a:lnTo>
                  <a:pt x="320427" y="139791"/>
                </a:lnTo>
                <a:lnTo>
                  <a:pt x="322759" y="142685"/>
                </a:lnTo>
                <a:lnTo>
                  <a:pt x="325265" y="145566"/>
                </a:lnTo>
                <a:lnTo>
                  <a:pt x="333137" y="1541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43"/>
          <p:cNvSpPr/>
          <p:nvPr/>
        </p:nvSpPr>
        <p:spPr>
          <a:xfrm>
            <a:off x="4829175" y="1217294"/>
            <a:ext cx="25718" cy="145734"/>
          </a:xfrm>
          <a:custGeom>
            <a:avLst/>
            <a:gdLst/>
            <a:ahLst/>
            <a:cxnLst/>
            <a:rect l="0" t="0" r="0" b="0"/>
            <a:pathLst>
              <a:path w="25718" h="145734">
                <a:moveTo>
                  <a:pt x="0" y="0"/>
                </a:moveTo>
                <a:lnTo>
                  <a:pt x="0" y="28620"/>
                </a:lnTo>
                <a:lnTo>
                  <a:pt x="952" y="32415"/>
                </a:lnTo>
                <a:lnTo>
                  <a:pt x="2540" y="36850"/>
                </a:lnTo>
                <a:lnTo>
                  <a:pt x="4550" y="41712"/>
                </a:lnTo>
                <a:lnTo>
                  <a:pt x="6843" y="46858"/>
                </a:lnTo>
                <a:lnTo>
                  <a:pt x="11931" y="57656"/>
                </a:lnTo>
                <a:lnTo>
                  <a:pt x="13669" y="63203"/>
                </a:lnTo>
                <a:lnTo>
                  <a:pt x="14828" y="68805"/>
                </a:lnTo>
                <a:lnTo>
                  <a:pt x="15600" y="74445"/>
                </a:lnTo>
                <a:lnTo>
                  <a:pt x="16115" y="80110"/>
                </a:lnTo>
                <a:lnTo>
                  <a:pt x="16458" y="85792"/>
                </a:lnTo>
                <a:lnTo>
                  <a:pt x="16840" y="97185"/>
                </a:lnTo>
                <a:lnTo>
                  <a:pt x="17009" y="108599"/>
                </a:lnTo>
                <a:lnTo>
                  <a:pt x="18007" y="113357"/>
                </a:lnTo>
                <a:lnTo>
                  <a:pt x="19625" y="117481"/>
                </a:lnTo>
                <a:lnTo>
                  <a:pt x="21655" y="121184"/>
                </a:lnTo>
                <a:lnTo>
                  <a:pt x="23009" y="124604"/>
                </a:lnTo>
                <a:lnTo>
                  <a:pt x="23912" y="127837"/>
                </a:lnTo>
                <a:lnTo>
                  <a:pt x="25361" y="135319"/>
                </a:lnTo>
                <a:lnTo>
                  <a:pt x="25558" y="138882"/>
                </a:lnTo>
                <a:lnTo>
                  <a:pt x="25717" y="14573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44"/>
          <p:cNvSpPr/>
          <p:nvPr/>
        </p:nvSpPr>
        <p:spPr>
          <a:xfrm>
            <a:off x="4786312" y="1122997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45"/>
          <p:cNvSpPr/>
          <p:nvPr/>
        </p:nvSpPr>
        <p:spPr>
          <a:xfrm>
            <a:off x="4914900" y="1208770"/>
            <a:ext cx="188596" cy="161480"/>
          </a:xfrm>
          <a:custGeom>
            <a:avLst/>
            <a:gdLst/>
            <a:ahLst/>
            <a:cxnLst/>
            <a:rect l="0" t="0" r="0" b="0"/>
            <a:pathLst>
              <a:path w="188596" h="161480">
                <a:moveTo>
                  <a:pt x="0" y="25670"/>
                </a:moveTo>
                <a:lnTo>
                  <a:pt x="0" y="51458"/>
                </a:lnTo>
                <a:lnTo>
                  <a:pt x="952" y="56197"/>
                </a:lnTo>
                <a:lnTo>
                  <a:pt x="2540" y="61261"/>
                </a:lnTo>
                <a:lnTo>
                  <a:pt x="4550" y="66542"/>
                </a:lnTo>
                <a:lnTo>
                  <a:pt x="5891" y="71968"/>
                </a:lnTo>
                <a:lnTo>
                  <a:pt x="6785" y="77490"/>
                </a:lnTo>
                <a:lnTo>
                  <a:pt x="7380" y="83077"/>
                </a:lnTo>
                <a:lnTo>
                  <a:pt x="7778" y="88706"/>
                </a:lnTo>
                <a:lnTo>
                  <a:pt x="8042" y="94364"/>
                </a:lnTo>
                <a:lnTo>
                  <a:pt x="8415" y="108888"/>
                </a:lnTo>
                <a:lnTo>
                  <a:pt x="8571" y="151541"/>
                </a:lnTo>
                <a:lnTo>
                  <a:pt x="8572" y="161479"/>
                </a:lnTo>
                <a:lnTo>
                  <a:pt x="8572" y="137869"/>
                </a:lnTo>
                <a:lnTo>
                  <a:pt x="9525" y="132854"/>
                </a:lnTo>
                <a:lnTo>
                  <a:pt x="11112" y="127606"/>
                </a:lnTo>
                <a:lnTo>
                  <a:pt x="13123" y="122202"/>
                </a:lnTo>
                <a:lnTo>
                  <a:pt x="20504" y="100944"/>
                </a:lnTo>
                <a:lnTo>
                  <a:pt x="23194" y="93950"/>
                </a:lnTo>
                <a:lnTo>
                  <a:pt x="25940" y="87382"/>
                </a:lnTo>
                <a:lnTo>
                  <a:pt x="28723" y="81099"/>
                </a:lnTo>
                <a:lnTo>
                  <a:pt x="34356" y="69037"/>
                </a:lnTo>
                <a:lnTo>
                  <a:pt x="37191" y="63154"/>
                </a:lnTo>
                <a:lnTo>
                  <a:pt x="40986" y="57327"/>
                </a:lnTo>
                <a:lnTo>
                  <a:pt x="45422" y="51537"/>
                </a:lnTo>
                <a:lnTo>
                  <a:pt x="50283" y="45772"/>
                </a:lnTo>
                <a:lnTo>
                  <a:pt x="55430" y="40024"/>
                </a:lnTo>
                <a:lnTo>
                  <a:pt x="66228" y="28557"/>
                </a:lnTo>
                <a:lnTo>
                  <a:pt x="78466" y="15942"/>
                </a:lnTo>
                <a:lnTo>
                  <a:pt x="82791" y="12517"/>
                </a:lnTo>
                <a:lnTo>
                  <a:pt x="87579" y="9281"/>
                </a:lnTo>
                <a:lnTo>
                  <a:pt x="92676" y="6171"/>
                </a:lnTo>
                <a:lnTo>
                  <a:pt x="97026" y="4098"/>
                </a:lnTo>
                <a:lnTo>
                  <a:pt x="100879" y="2716"/>
                </a:lnTo>
                <a:lnTo>
                  <a:pt x="104400" y="1795"/>
                </a:lnTo>
                <a:lnTo>
                  <a:pt x="107700" y="1181"/>
                </a:lnTo>
                <a:lnTo>
                  <a:pt x="110852" y="771"/>
                </a:lnTo>
                <a:lnTo>
                  <a:pt x="113907" y="498"/>
                </a:lnTo>
                <a:lnTo>
                  <a:pt x="116895" y="316"/>
                </a:lnTo>
                <a:lnTo>
                  <a:pt x="122756" y="114"/>
                </a:lnTo>
                <a:lnTo>
                  <a:pt x="131410" y="0"/>
                </a:lnTo>
                <a:lnTo>
                  <a:pt x="133326" y="936"/>
                </a:lnTo>
                <a:lnTo>
                  <a:pt x="134604" y="2513"/>
                </a:lnTo>
                <a:lnTo>
                  <a:pt x="135456" y="4517"/>
                </a:lnTo>
                <a:lnTo>
                  <a:pt x="138943" y="9283"/>
                </a:lnTo>
                <a:lnTo>
                  <a:pt x="141206" y="11888"/>
                </a:lnTo>
                <a:lnTo>
                  <a:pt x="143667" y="15529"/>
                </a:lnTo>
                <a:lnTo>
                  <a:pt x="146260" y="19862"/>
                </a:lnTo>
                <a:lnTo>
                  <a:pt x="148942" y="24655"/>
                </a:lnTo>
                <a:lnTo>
                  <a:pt x="150729" y="28803"/>
                </a:lnTo>
                <a:lnTo>
                  <a:pt x="151921" y="32521"/>
                </a:lnTo>
                <a:lnTo>
                  <a:pt x="152715" y="35952"/>
                </a:lnTo>
                <a:lnTo>
                  <a:pt x="154198" y="40145"/>
                </a:lnTo>
                <a:lnTo>
                  <a:pt x="156138" y="44845"/>
                </a:lnTo>
                <a:lnTo>
                  <a:pt x="158384" y="49883"/>
                </a:lnTo>
                <a:lnTo>
                  <a:pt x="159882" y="55147"/>
                </a:lnTo>
                <a:lnTo>
                  <a:pt x="160880" y="60561"/>
                </a:lnTo>
                <a:lnTo>
                  <a:pt x="161546" y="66076"/>
                </a:lnTo>
                <a:lnTo>
                  <a:pt x="162942" y="71657"/>
                </a:lnTo>
                <a:lnTo>
                  <a:pt x="164825" y="77283"/>
                </a:lnTo>
                <a:lnTo>
                  <a:pt x="167033" y="82938"/>
                </a:lnTo>
                <a:lnTo>
                  <a:pt x="168505" y="87661"/>
                </a:lnTo>
                <a:lnTo>
                  <a:pt x="169487" y="91762"/>
                </a:lnTo>
                <a:lnTo>
                  <a:pt x="170141" y="95449"/>
                </a:lnTo>
                <a:lnTo>
                  <a:pt x="170577" y="98859"/>
                </a:lnTo>
                <a:lnTo>
                  <a:pt x="170868" y="102085"/>
                </a:lnTo>
                <a:lnTo>
                  <a:pt x="171062" y="105188"/>
                </a:lnTo>
                <a:lnTo>
                  <a:pt x="171277" y="111176"/>
                </a:lnTo>
                <a:lnTo>
                  <a:pt x="171335" y="114107"/>
                </a:lnTo>
                <a:lnTo>
                  <a:pt x="172325" y="117013"/>
                </a:lnTo>
                <a:lnTo>
                  <a:pt x="173938" y="119902"/>
                </a:lnTo>
                <a:lnTo>
                  <a:pt x="175967" y="122781"/>
                </a:lnTo>
                <a:lnTo>
                  <a:pt x="178271" y="124701"/>
                </a:lnTo>
                <a:lnTo>
                  <a:pt x="180760" y="125980"/>
                </a:lnTo>
                <a:lnTo>
                  <a:pt x="188595" y="1285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46"/>
          <p:cNvSpPr/>
          <p:nvPr/>
        </p:nvSpPr>
        <p:spPr>
          <a:xfrm>
            <a:off x="5150060" y="1174432"/>
            <a:ext cx="107623" cy="196769"/>
          </a:xfrm>
          <a:custGeom>
            <a:avLst/>
            <a:gdLst/>
            <a:ahLst/>
            <a:cxnLst/>
            <a:rect l="0" t="0" r="0" b="0"/>
            <a:pathLst>
              <a:path w="107623" h="196769">
                <a:moveTo>
                  <a:pt x="22015" y="51435"/>
                </a:moveTo>
                <a:lnTo>
                  <a:pt x="14634" y="58816"/>
                </a:lnTo>
                <a:lnTo>
                  <a:pt x="13972" y="62018"/>
                </a:lnTo>
                <a:lnTo>
                  <a:pt x="13677" y="66616"/>
                </a:lnTo>
                <a:lnTo>
                  <a:pt x="13547" y="71835"/>
                </a:lnTo>
                <a:lnTo>
                  <a:pt x="13473" y="84678"/>
                </a:lnTo>
                <a:lnTo>
                  <a:pt x="12510" y="89790"/>
                </a:lnTo>
                <a:lnTo>
                  <a:pt x="10916" y="95102"/>
                </a:lnTo>
                <a:lnTo>
                  <a:pt x="8901" y="100549"/>
                </a:lnTo>
                <a:lnTo>
                  <a:pt x="7557" y="105133"/>
                </a:lnTo>
                <a:lnTo>
                  <a:pt x="6661" y="109141"/>
                </a:lnTo>
                <a:lnTo>
                  <a:pt x="6064" y="112766"/>
                </a:lnTo>
                <a:lnTo>
                  <a:pt x="5666" y="116135"/>
                </a:lnTo>
                <a:lnTo>
                  <a:pt x="5400" y="119333"/>
                </a:lnTo>
                <a:lnTo>
                  <a:pt x="5223" y="122418"/>
                </a:lnTo>
                <a:lnTo>
                  <a:pt x="4153" y="126379"/>
                </a:lnTo>
                <a:lnTo>
                  <a:pt x="2487" y="130926"/>
                </a:lnTo>
                <a:lnTo>
                  <a:pt x="424" y="135861"/>
                </a:lnTo>
                <a:lnTo>
                  <a:pt x="0" y="140104"/>
                </a:lnTo>
                <a:lnTo>
                  <a:pt x="671" y="143885"/>
                </a:lnTo>
                <a:lnTo>
                  <a:pt x="2071" y="147359"/>
                </a:lnTo>
                <a:lnTo>
                  <a:pt x="3004" y="151579"/>
                </a:lnTo>
                <a:lnTo>
                  <a:pt x="3626" y="156298"/>
                </a:lnTo>
                <a:lnTo>
                  <a:pt x="4040" y="161349"/>
                </a:lnTo>
                <a:lnTo>
                  <a:pt x="4316" y="165668"/>
                </a:lnTo>
                <a:lnTo>
                  <a:pt x="4624" y="173008"/>
                </a:lnTo>
                <a:lnTo>
                  <a:pt x="5659" y="176299"/>
                </a:lnTo>
                <a:lnTo>
                  <a:pt x="7300" y="179445"/>
                </a:lnTo>
                <a:lnTo>
                  <a:pt x="9348" y="182495"/>
                </a:lnTo>
                <a:lnTo>
                  <a:pt x="11665" y="184528"/>
                </a:lnTo>
                <a:lnTo>
                  <a:pt x="14163" y="185884"/>
                </a:lnTo>
                <a:lnTo>
                  <a:pt x="16780" y="186788"/>
                </a:lnTo>
                <a:lnTo>
                  <a:pt x="18524" y="188343"/>
                </a:lnTo>
                <a:lnTo>
                  <a:pt x="19688" y="190332"/>
                </a:lnTo>
                <a:lnTo>
                  <a:pt x="20464" y="192610"/>
                </a:lnTo>
                <a:lnTo>
                  <a:pt x="21933" y="194129"/>
                </a:lnTo>
                <a:lnTo>
                  <a:pt x="23865" y="195142"/>
                </a:lnTo>
                <a:lnTo>
                  <a:pt x="26106" y="195817"/>
                </a:lnTo>
                <a:lnTo>
                  <a:pt x="29504" y="196267"/>
                </a:lnTo>
                <a:lnTo>
                  <a:pt x="33675" y="196567"/>
                </a:lnTo>
                <a:lnTo>
                  <a:pt x="38361" y="196768"/>
                </a:lnTo>
                <a:lnTo>
                  <a:pt x="42437" y="195948"/>
                </a:lnTo>
                <a:lnTo>
                  <a:pt x="46107" y="194450"/>
                </a:lnTo>
                <a:lnTo>
                  <a:pt x="49506" y="192498"/>
                </a:lnTo>
                <a:lnTo>
                  <a:pt x="52725" y="191197"/>
                </a:lnTo>
                <a:lnTo>
                  <a:pt x="55823" y="190330"/>
                </a:lnTo>
                <a:lnTo>
                  <a:pt x="58841" y="189752"/>
                </a:lnTo>
                <a:lnTo>
                  <a:pt x="61805" y="188414"/>
                </a:lnTo>
                <a:lnTo>
                  <a:pt x="64735" y="186569"/>
                </a:lnTo>
                <a:lnTo>
                  <a:pt x="67639" y="184387"/>
                </a:lnTo>
                <a:lnTo>
                  <a:pt x="70528" y="181027"/>
                </a:lnTo>
                <a:lnTo>
                  <a:pt x="73407" y="176882"/>
                </a:lnTo>
                <a:lnTo>
                  <a:pt x="76279" y="172214"/>
                </a:lnTo>
                <a:lnTo>
                  <a:pt x="79146" y="168149"/>
                </a:lnTo>
                <a:lnTo>
                  <a:pt x="82009" y="164487"/>
                </a:lnTo>
                <a:lnTo>
                  <a:pt x="84871" y="161093"/>
                </a:lnTo>
                <a:lnTo>
                  <a:pt x="87731" y="156925"/>
                </a:lnTo>
                <a:lnTo>
                  <a:pt x="90591" y="152242"/>
                </a:lnTo>
                <a:lnTo>
                  <a:pt x="93450" y="147215"/>
                </a:lnTo>
                <a:lnTo>
                  <a:pt x="95355" y="141958"/>
                </a:lnTo>
                <a:lnTo>
                  <a:pt x="96626" y="136549"/>
                </a:lnTo>
                <a:lnTo>
                  <a:pt x="97473" y="131038"/>
                </a:lnTo>
                <a:lnTo>
                  <a:pt x="98990" y="125458"/>
                </a:lnTo>
                <a:lnTo>
                  <a:pt x="100954" y="119834"/>
                </a:lnTo>
                <a:lnTo>
                  <a:pt x="103216" y="114179"/>
                </a:lnTo>
                <a:lnTo>
                  <a:pt x="104724" y="108505"/>
                </a:lnTo>
                <a:lnTo>
                  <a:pt x="105729" y="102816"/>
                </a:lnTo>
                <a:lnTo>
                  <a:pt x="106399" y="97119"/>
                </a:lnTo>
                <a:lnTo>
                  <a:pt x="106846" y="91416"/>
                </a:lnTo>
                <a:lnTo>
                  <a:pt x="107144" y="85709"/>
                </a:lnTo>
                <a:lnTo>
                  <a:pt x="107475" y="74288"/>
                </a:lnTo>
                <a:lnTo>
                  <a:pt x="107622" y="62862"/>
                </a:lnTo>
                <a:lnTo>
                  <a:pt x="106709" y="57148"/>
                </a:lnTo>
                <a:lnTo>
                  <a:pt x="105147" y="51434"/>
                </a:lnTo>
                <a:lnTo>
                  <a:pt x="103154" y="45719"/>
                </a:lnTo>
                <a:lnTo>
                  <a:pt x="100872" y="40957"/>
                </a:lnTo>
                <a:lnTo>
                  <a:pt x="98399" y="36830"/>
                </a:lnTo>
                <a:lnTo>
                  <a:pt x="95798" y="33126"/>
                </a:lnTo>
                <a:lnTo>
                  <a:pt x="93111" y="28751"/>
                </a:lnTo>
                <a:lnTo>
                  <a:pt x="90367" y="23930"/>
                </a:lnTo>
                <a:lnTo>
                  <a:pt x="87585" y="18811"/>
                </a:lnTo>
                <a:lnTo>
                  <a:pt x="84778" y="14446"/>
                </a:lnTo>
                <a:lnTo>
                  <a:pt x="81955" y="10583"/>
                </a:lnTo>
                <a:lnTo>
                  <a:pt x="79120" y="7055"/>
                </a:lnTo>
                <a:lnTo>
                  <a:pt x="76277" y="4704"/>
                </a:lnTo>
                <a:lnTo>
                  <a:pt x="73430" y="3136"/>
                </a:lnTo>
                <a:lnTo>
                  <a:pt x="70579" y="2090"/>
                </a:lnTo>
                <a:lnTo>
                  <a:pt x="67725" y="1394"/>
                </a:lnTo>
                <a:lnTo>
                  <a:pt x="64871" y="929"/>
                </a:lnTo>
                <a:lnTo>
                  <a:pt x="62016" y="619"/>
                </a:lnTo>
                <a:lnTo>
                  <a:pt x="59159" y="413"/>
                </a:lnTo>
                <a:lnTo>
                  <a:pt x="56303" y="275"/>
                </a:lnTo>
                <a:lnTo>
                  <a:pt x="50589" y="122"/>
                </a:lnTo>
                <a:lnTo>
                  <a:pt x="3058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47"/>
          <p:cNvSpPr/>
          <p:nvPr/>
        </p:nvSpPr>
        <p:spPr>
          <a:xfrm>
            <a:off x="5300662" y="1191729"/>
            <a:ext cx="162879" cy="162713"/>
          </a:xfrm>
          <a:custGeom>
            <a:avLst/>
            <a:gdLst/>
            <a:ahLst/>
            <a:cxnLst/>
            <a:rect l="0" t="0" r="0" b="0"/>
            <a:pathLst>
              <a:path w="162879" h="162713">
                <a:moveTo>
                  <a:pt x="0" y="34138"/>
                </a:moveTo>
                <a:lnTo>
                  <a:pt x="0" y="38689"/>
                </a:lnTo>
                <a:lnTo>
                  <a:pt x="953" y="40982"/>
                </a:lnTo>
                <a:lnTo>
                  <a:pt x="2540" y="43463"/>
                </a:lnTo>
                <a:lnTo>
                  <a:pt x="4551" y="46070"/>
                </a:lnTo>
                <a:lnTo>
                  <a:pt x="6844" y="48760"/>
                </a:lnTo>
                <a:lnTo>
                  <a:pt x="9325" y="51506"/>
                </a:lnTo>
                <a:lnTo>
                  <a:pt x="11931" y="54289"/>
                </a:lnTo>
                <a:lnTo>
                  <a:pt x="13670" y="57097"/>
                </a:lnTo>
                <a:lnTo>
                  <a:pt x="14828" y="59922"/>
                </a:lnTo>
                <a:lnTo>
                  <a:pt x="15601" y="62757"/>
                </a:lnTo>
                <a:lnTo>
                  <a:pt x="17068" y="66552"/>
                </a:lnTo>
                <a:lnTo>
                  <a:pt x="18999" y="70988"/>
                </a:lnTo>
                <a:lnTo>
                  <a:pt x="21238" y="75849"/>
                </a:lnTo>
                <a:lnTo>
                  <a:pt x="22732" y="80043"/>
                </a:lnTo>
                <a:lnTo>
                  <a:pt x="23726" y="83791"/>
                </a:lnTo>
                <a:lnTo>
                  <a:pt x="24391" y="87243"/>
                </a:lnTo>
                <a:lnTo>
                  <a:pt x="25786" y="91449"/>
                </a:lnTo>
                <a:lnTo>
                  <a:pt x="27668" y="96158"/>
                </a:lnTo>
                <a:lnTo>
                  <a:pt x="29875" y="101202"/>
                </a:lnTo>
                <a:lnTo>
                  <a:pt x="32299" y="105517"/>
                </a:lnTo>
                <a:lnTo>
                  <a:pt x="34868" y="109347"/>
                </a:lnTo>
                <a:lnTo>
                  <a:pt x="37533" y="112852"/>
                </a:lnTo>
                <a:lnTo>
                  <a:pt x="39309" y="116142"/>
                </a:lnTo>
                <a:lnTo>
                  <a:pt x="40494" y="119287"/>
                </a:lnTo>
                <a:lnTo>
                  <a:pt x="41284" y="122337"/>
                </a:lnTo>
                <a:lnTo>
                  <a:pt x="41810" y="126275"/>
                </a:lnTo>
                <a:lnTo>
                  <a:pt x="42161" y="130805"/>
                </a:lnTo>
                <a:lnTo>
                  <a:pt x="42395" y="135730"/>
                </a:lnTo>
                <a:lnTo>
                  <a:pt x="43503" y="139966"/>
                </a:lnTo>
                <a:lnTo>
                  <a:pt x="45195" y="143743"/>
                </a:lnTo>
                <a:lnTo>
                  <a:pt x="47275" y="147213"/>
                </a:lnTo>
                <a:lnTo>
                  <a:pt x="48661" y="150479"/>
                </a:lnTo>
                <a:lnTo>
                  <a:pt x="49586" y="153608"/>
                </a:lnTo>
                <a:lnTo>
                  <a:pt x="51431" y="162705"/>
                </a:lnTo>
                <a:lnTo>
                  <a:pt x="51433" y="162712"/>
                </a:lnTo>
                <a:lnTo>
                  <a:pt x="46884" y="158171"/>
                </a:lnTo>
                <a:lnTo>
                  <a:pt x="45543" y="155879"/>
                </a:lnTo>
                <a:lnTo>
                  <a:pt x="44650" y="153399"/>
                </a:lnTo>
                <a:lnTo>
                  <a:pt x="44054" y="150793"/>
                </a:lnTo>
                <a:lnTo>
                  <a:pt x="41752" y="148103"/>
                </a:lnTo>
                <a:lnTo>
                  <a:pt x="38312" y="145357"/>
                </a:lnTo>
                <a:lnTo>
                  <a:pt x="34114" y="142574"/>
                </a:lnTo>
                <a:lnTo>
                  <a:pt x="31315" y="138814"/>
                </a:lnTo>
                <a:lnTo>
                  <a:pt x="29449" y="134402"/>
                </a:lnTo>
                <a:lnTo>
                  <a:pt x="28205" y="129555"/>
                </a:lnTo>
                <a:lnTo>
                  <a:pt x="26424" y="124420"/>
                </a:lnTo>
                <a:lnTo>
                  <a:pt x="24283" y="119091"/>
                </a:lnTo>
                <a:lnTo>
                  <a:pt x="21904" y="113633"/>
                </a:lnTo>
                <a:lnTo>
                  <a:pt x="20317" y="108090"/>
                </a:lnTo>
                <a:lnTo>
                  <a:pt x="19260" y="102489"/>
                </a:lnTo>
                <a:lnTo>
                  <a:pt x="18555" y="96850"/>
                </a:lnTo>
                <a:lnTo>
                  <a:pt x="19038" y="91186"/>
                </a:lnTo>
                <a:lnTo>
                  <a:pt x="20312" y="85505"/>
                </a:lnTo>
                <a:lnTo>
                  <a:pt x="22113" y="79813"/>
                </a:lnTo>
                <a:lnTo>
                  <a:pt x="23315" y="74113"/>
                </a:lnTo>
                <a:lnTo>
                  <a:pt x="24116" y="68408"/>
                </a:lnTo>
                <a:lnTo>
                  <a:pt x="24650" y="62700"/>
                </a:lnTo>
                <a:lnTo>
                  <a:pt x="25958" y="57942"/>
                </a:lnTo>
                <a:lnTo>
                  <a:pt x="27783" y="53817"/>
                </a:lnTo>
                <a:lnTo>
                  <a:pt x="29952" y="50115"/>
                </a:lnTo>
                <a:lnTo>
                  <a:pt x="32350" y="45742"/>
                </a:lnTo>
                <a:lnTo>
                  <a:pt x="37555" y="35803"/>
                </a:lnTo>
                <a:lnTo>
                  <a:pt x="41230" y="31438"/>
                </a:lnTo>
                <a:lnTo>
                  <a:pt x="45584" y="27575"/>
                </a:lnTo>
                <a:lnTo>
                  <a:pt x="50391" y="24048"/>
                </a:lnTo>
                <a:lnTo>
                  <a:pt x="54549" y="20744"/>
                </a:lnTo>
                <a:lnTo>
                  <a:pt x="58274" y="17589"/>
                </a:lnTo>
                <a:lnTo>
                  <a:pt x="61709" y="14533"/>
                </a:lnTo>
                <a:lnTo>
                  <a:pt x="65904" y="11543"/>
                </a:lnTo>
                <a:lnTo>
                  <a:pt x="70607" y="8597"/>
                </a:lnTo>
                <a:lnTo>
                  <a:pt x="75646" y="5681"/>
                </a:lnTo>
                <a:lnTo>
                  <a:pt x="80911" y="3736"/>
                </a:lnTo>
                <a:lnTo>
                  <a:pt x="86326" y="2440"/>
                </a:lnTo>
                <a:lnTo>
                  <a:pt x="91841" y="1576"/>
                </a:lnTo>
                <a:lnTo>
                  <a:pt x="98375" y="1000"/>
                </a:lnTo>
                <a:lnTo>
                  <a:pt x="105588" y="616"/>
                </a:lnTo>
                <a:lnTo>
                  <a:pt x="120270" y="189"/>
                </a:lnTo>
                <a:lnTo>
                  <a:pt x="133146" y="0"/>
                </a:lnTo>
                <a:lnTo>
                  <a:pt x="139247" y="902"/>
                </a:lnTo>
                <a:lnTo>
                  <a:pt x="145219" y="2456"/>
                </a:lnTo>
                <a:lnTo>
                  <a:pt x="162878" y="842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48"/>
          <p:cNvSpPr/>
          <p:nvPr/>
        </p:nvSpPr>
        <p:spPr>
          <a:xfrm>
            <a:off x="5514975" y="1345882"/>
            <a:ext cx="1" cy="94299"/>
          </a:xfrm>
          <a:custGeom>
            <a:avLst/>
            <a:gdLst/>
            <a:ahLst/>
            <a:cxnLst/>
            <a:rect l="0" t="0" r="0" b="0"/>
            <a:pathLst>
              <a:path w="1" h="94299">
                <a:moveTo>
                  <a:pt x="0" y="0"/>
                </a:moveTo>
                <a:lnTo>
                  <a:pt x="0" y="942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49"/>
          <p:cNvSpPr/>
          <p:nvPr/>
        </p:nvSpPr>
        <p:spPr>
          <a:xfrm>
            <a:off x="5687721" y="1080488"/>
            <a:ext cx="187150" cy="265277"/>
          </a:xfrm>
          <a:custGeom>
            <a:avLst/>
            <a:gdLst/>
            <a:ahLst/>
            <a:cxnLst/>
            <a:rect l="0" t="0" r="0" b="0"/>
            <a:pathLst>
              <a:path w="187150" h="265277">
                <a:moveTo>
                  <a:pt x="135863" y="8219"/>
                </a:moveTo>
                <a:lnTo>
                  <a:pt x="135863" y="3668"/>
                </a:lnTo>
                <a:lnTo>
                  <a:pt x="134911" y="2328"/>
                </a:lnTo>
                <a:lnTo>
                  <a:pt x="133324" y="1434"/>
                </a:lnTo>
                <a:lnTo>
                  <a:pt x="128482" y="0"/>
                </a:lnTo>
                <a:lnTo>
                  <a:pt x="128085" y="834"/>
                </a:lnTo>
                <a:lnTo>
                  <a:pt x="127644" y="4302"/>
                </a:lnTo>
                <a:lnTo>
                  <a:pt x="126574" y="5608"/>
                </a:lnTo>
                <a:lnTo>
                  <a:pt x="124908" y="6478"/>
                </a:lnTo>
                <a:lnTo>
                  <a:pt x="122845" y="7058"/>
                </a:lnTo>
                <a:lnTo>
                  <a:pt x="118012" y="10243"/>
                </a:lnTo>
                <a:lnTo>
                  <a:pt x="112690" y="14834"/>
                </a:lnTo>
                <a:lnTo>
                  <a:pt x="107149" y="20049"/>
                </a:lnTo>
                <a:lnTo>
                  <a:pt x="103385" y="22773"/>
                </a:lnTo>
                <a:lnTo>
                  <a:pt x="98971" y="25542"/>
                </a:lnTo>
                <a:lnTo>
                  <a:pt x="94124" y="28340"/>
                </a:lnTo>
                <a:lnTo>
                  <a:pt x="83658" y="33989"/>
                </a:lnTo>
                <a:lnTo>
                  <a:pt x="78199" y="36829"/>
                </a:lnTo>
                <a:lnTo>
                  <a:pt x="72656" y="38722"/>
                </a:lnTo>
                <a:lnTo>
                  <a:pt x="67056" y="39985"/>
                </a:lnTo>
                <a:lnTo>
                  <a:pt x="61416" y="40826"/>
                </a:lnTo>
                <a:lnTo>
                  <a:pt x="56705" y="42340"/>
                </a:lnTo>
                <a:lnTo>
                  <a:pt x="52611" y="44301"/>
                </a:lnTo>
                <a:lnTo>
                  <a:pt x="48930" y="46561"/>
                </a:lnTo>
                <a:lnTo>
                  <a:pt x="45523" y="49021"/>
                </a:lnTo>
                <a:lnTo>
                  <a:pt x="42299" y="51613"/>
                </a:lnTo>
                <a:lnTo>
                  <a:pt x="39197" y="54293"/>
                </a:lnTo>
                <a:lnTo>
                  <a:pt x="36177" y="56080"/>
                </a:lnTo>
                <a:lnTo>
                  <a:pt x="33211" y="57271"/>
                </a:lnTo>
                <a:lnTo>
                  <a:pt x="27375" y="58595"/>
                </a:lnTo>
                <a:lnTo>
                  <a:pt x="21607" y="59183"/>
                </a:lnTo>
                <a:lnTo>
                  <a:pt x="15893" y="59650"/>
                </a:lnTo>
                <a:lnTo>
                  <a:pt x="8472" y="59654"/>
                </a:lnTo>
                <a:lnTo>
                  <a:pt x="12181" y="59654"/>
                </a:lnTo>
                <a:lnTo>
                  <a:pt x="13403" y="60606"/>
                </a:lnTo>
                <a:lnTo>
                  <a:pt x="14219" y="62194"/>
                </a:lnTo>
                <a:lnTo>
                  <a:pt x="15527" y="67035"/>
                </a:lnTo>
                <a:lnTo>
                  <a:pt x="15785" y="74835"/>
                </a:lnTo>
                <a:lnTo>
                  <a:pt x="15820" y="80054"/>
                </a:lnTo>
                <a:lnTo>
                  <a:pt x="14877" y="81826"/>
                </a:lnTo>
                <a:lnTo>
                  <a:pt x="13296" y="83008"/>
                </a:lnTo>
                <a:lnTo>
                  <a:pt x="11290" y="83796"/>
                </a:lnTo>
                <a:lnTo>
                  <a:pt x="9952" y="85274"/>
                </a:lnTo>
                <a:lnTo>
                  <a:pt x="9060" y="87211"/>
                </a:lnTo>
                <a:lnTo>
                  <a:pt x="8465" y="89456"/>
                </a:lnTo>
                <a:lnTo>
                  <a:pt x="5265" y="94489"/>
                </a:lnTo>
                <a:lnTo>
                  <a:pt x="3078" y="97165"/>
                </a:lnTo>
                <a:lnTo>
                  <a:pt x="1620" y="99901"/>
                </a:lnTo>
                <a:lnTo>
                  <a:pt x="0" y="105482"/>
                </a:lnTo>
                <a:lnTo>
                  <a:pt x="520" y="108303"/>
                </a:lnTo>
                <a:lnTo>
                  <a:pt x="3638" y="113979"/>
                </a:lnTo>
                <a:lnTo>
                  <a:pt x="5659" y="119676"/>
                </a:lnTo>
                <a:lnTo>
                  <a:pt x="6957" y="126543"/>
                </a:lnTo>
                <a:lnTo>
                  <a:pt x="7234" y="134797"/>
                </a:lnTo>
                <a:lnTo>
                  <a:pt x="7248" y="135467"/>
                </a:lnTo>
                <a:lnTo>
                  <a:pt x="8210" y="135913"/>
                </a:lnTo>
                <a:lnTo>
                  <a:pt x="11819" y="136410"/>
                </a:lnTo>
                <a:lnTo>
                  <a:pt x="16598" y="136630"/>
                </a:lnTo>
                <a:lnTo>
                  <a:pt x="22876" y="136772"/>
                </a:lnTo>
                <a:lnTo>
                  <a:pt x="33065" y="136796"/>
                </a:lnTo>
                <a:lnTo>
                  <a:pt x="36851" y="135847"/>
                </a:lnTo>
                <a:lnTo>
                  <a:pt x="40328" y="134262"/>
                </a:lnTo>
                <a:lnTo>
                  <a:pt x="43598" y="132253"/>
                </a:lnTo>
                <a:lnTo>
                  <a:pt x="47683" y="130913"/>
                </a:lnTo>
                <a:lnTo>
                  <a:pt x="52312" y="130020"/>
                </a:lnTo>
                <a:lnTo>
                  <a:pt x="57303" y="129425"/>
                </a:lnTo>
                <a:lnTo>
                  <a:pt x="61582" y="129028"/>
                </a:lnTo>
                <a:lnTo>
                  <a:pt x="65387" y="128763"/>
                </a:lnTo>
                <a:lnTo>
                  <a:pt x="68877" y="128587"/>
                </a:lnTo>
                <a:lnTo>
                  <a:pt x="77834" y="128391"/>
                </a:lnTo>
                <a:lnTo>
                  <a:pt x="128489" y="128237"/>
                </a:lnTo>
                <a:lnTo>
                  <a:pt x="132852" y="129188"/>
                </a:lnTo>
                <a:lnTo>
                  <a:pt x="137666" y="130775"/>
                </a:lnTo>
                <a:lnTo>
                  <a:pt x="142780" y="132786"/>
                </a:lnTo>
                <a:lnTo>
                  <a:pt x="147142" y="135078"/>
                </a:lnTo>
                <a:lnTo>
                  <a:pt x="151003" y="137559"/>
                </a:lnTo>
                <a:lnTo>
                  <a:pt x="154529" y="140166"/>
                </a:lnTo>
                <a:lnTo>
                  <a:pt x="157832" y="142856"/>
                </a:lnTo>
                <a:lnTo>
                  <a:pt x="160987" y="145602"/>
                </a:lnTo>
                <a:lnTo>
                  <a:pt x="164042" y="148385"/>
                </a:lnTo>
                <a:lnTo>
                  <a:pt x="169978" y="154018"/>
                </a:lnTo>
                <a:lnTo>
                  <a:pt x="181549" y="165395"/>
                </a:lnTo>
                <a:lnTo>
                  <a:pt x="183465" y="168248"/>
                </a:lnTo>
                <a:lnTo>
                  <a:pt x="185595" y="173958"/>
                </a:lnTo>
                <a:lnTo>
                  <a:pt x="186541" y="182211"/>
                </a:lnTo>
                <a:lnTo>
                  <a:pt x="186962" y="191276"/>
                </a:lnTo>
                <a:lnTo>
                  <a:pt x="187149" y="198480"/>
                </a:lnTo>
                <a:lnTo>
                  <a:pt x="186246" y="201735"/>
                </a:lnTo>
                <a:lnTo>
                  <a:pt x="182704" y="207891"/>
                </a:lnTo>
                <a:lnTo>
                  <a:pt x="177954" y="213802"/>
                </a:lnTo>
                <a:lnTo>
                  <a:pt x="172668" y="219604"/>
                </a:lnTo>
                <a:lnTo>
                  <a:pt x="167143" y="225358"/>
                </a:lnTo>
                <a:lnTo>
                  <a:pt x="163385" y="228226"/>
                </a:lnTo>
                <a:lnTo>
                  <a:pt x="158973" y="231090"/>
                </a:lnTo>
                <a:lnTo>
                  <a:pt x="154128" y="233952"/>
                </a:lnTo>
                <a:lnTo>
                  <a:pt x="148992" y="236813"/>
                </a:lnTo>
                <a:lnTo>
                  <a:pt x="138206" y="242531"/>
                </a:lnTo>
                <a:lnTo>
                  <a:pt x="133615" y="245390"/>
                </a:lnTo>
                <a:lnTo>
                  <a:pt x="129602" y="248248"/>
                </a:lnTo>
                <a:lnTo>
                  <a:pt x="125974" y="251106"/>
                </a:lnTo>
                <a:lnTo>
                  <a:pt x="121651" y="253011"/>
                </a:lnTo>
                <a:lnTo>
                  <a:pt x="116863" y="254281"/>
                </a:lnTo>
                <a:lnTo>
                  <a:pt x="111767" y="255128"/>
                </a:lnTo>
                <a:lnTo>
                  <a:pt x="106464" y="256645"/>
                </a:lnTo>
                <a:lnTo>
                  <a:pt x="101024" y="258609"/>
                </a:lnTo>
                <a:lnTo>
                  <a:pt x="95492" y="260871"/>
                </a:lnTo>
                <a:lnTo>
                  <a:pt x="90852" y="262378"/>
                </a:lnTo>
                <a:lnTo>
                  <a:pt x="86805" y="263384"/>
                </a:lnTo>
                <a:lnTo>
                  <a:pt x="83156" y="264054"/>
                </a:lnTo>
                <a:lnTo>
                  <a:pt x="78818" y="264501"/>
                </a:lnTo>
                <a:lnTo>
                  <a:pt x="74021" y="264798"/>
                </a:lnTo>
                <a:lnTo>
                  <a:pt x="64563" y="265129"/>
                </a:lnTo>
                <a:lnTo>
                  <a:pt x="57184" y="265276"/>
                </a:lnTo>
                <a:lnTo>
                  <a:pt x="53883" y="264363"/>
                </a:lnTo>
                <a:lnTo>
                  <a:pt x="50730" y="262802"/>
                </a:lnTo>
                <a:lnTo>
                  <a:pt x="42102" y="257172"/>
                </a:lnTo>
                <a:lnTo>
                  <a:pt x="41637" y="250083"/>
                </a:lnTo>
                <a:lnTo>
                  <a:pt x="41566" y="24824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50"/>
          <p:cNvSpPr/>
          <p:nvPr/>
        </p:nvSpPr>
        <p:spPr>
          <a:xfrm>
            <a:off x="5977890" y="1105852"/>
            <a:ext cx="85726" cy="244869"/>
          </a:xfrm>
          <a:custGeom>
            <a:avLst/>
            <a:gdLst/>
            <a:ahLst/>
            <a:cxnLst/>
            <a:rect l="0" t="0" r="0" b="0"/>
            <a:pathLst>
              <a:path w="85726" h="244869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8043" y="17368"/>
                </a:lnTo>
                <a:lnTo>
                  <a:pt x="8219" y="20151"/>
                </a:lnTo>
                <a:lnTo>
                  <a:pt x="9289" y="23912"/>
                </a:lnTo>
                <a:lnTo>
                  <a:pt x="10955" y="28324"/>
                </a:lnTo>
                <a:lnTo>
                  <a:pt x="13018" y="33170"/>
                </a:lnTo>
                <a:lnTo>
                  <a:pt x="14394" y="37353"/>
                </a:lnTo>
                <a:lnTo>
                  <a:pt x="15922" y="44542"/>
                </a:lnTo>
                <a:lnTo>
                  <a:pt x="16329" y="48744"/>
                </a:lnTo>
                <a:lnTo>
                  <a:pt x="16601" y="53451"/>
                </a:lnTo>
                <a:lnTo>
                  <a:pt x="16782" y="58494"/>
                </a:lnTo>
                <a:lnTo>
                  <a:pt x="17856" y="63761"/>
                </a:lnTo>
                <a:lnTo>
                  <a:pt x="19524" y="69177"/>
                </a:lnTo>
                <a:lnTo>
                  <a:pt x="21588" y="74693"/>
                </a:lnTo>
                <a:lnTo>
                  <a:pt x="23917" y="80275"/>
                </a:lnTo>
                <a:lnTo>
                  <a:pt x="26422" y="85902"/>
                </a:lnTo>
                <a:lnTo>
                  <a:pt x="31745" y="97234"/>
                </a:lnTo>
                <a:lnTo>
                  <a:pt x="45761" y="125740"/>
                </a:lnTo>
                <a:lnTo>
                  <a:pt x="47652" y="131452"/>
                </a:lnTo>
                <a:lnTo>
                  <a:pt x="48913" y="137165"/>
                </a:lnTo>
                <a:lnTo>
                  <a:pt x="49753" y="142878"/>
                </a:lnTo>
                <a:lnTo>
                  <a:pt x="51267" y="148592"/>
                </a:lnTo>
                <a:lnTo>
                  <a:pt x="53227" y="154306"/>
                </a:lnTo>
                <a:lnTo>
                  <a:pt x="55487" y="160021"/>
                </a:lnTo>
                <a:lnTo>
                  <a:pt x="57947" y="165736"/>
                </a:lnTo>
                <a:lnTo>
                  <a:pt x="63219" y="177165"/>
                </a:lnTo>
                <a:lnTo>
                  <a:pt x="65005" y="181928"/>
                </a:lnTo>
                <a:lnTo>
                  <a:pt x="66197" y="186055"/>
                </a:lnTo>
                <a:lnTo>
                  <a:pt x="66991" y="189759"/>
                </a:lnTo>
                <a:lnTo>
                  <a:pt x="68473" y="194134"/>
                </a:lnTo>
                <a:lnTo>
                  <a:pt x="70414" y="198955"/>
                </a:lnTo>
                <a:lnTo>
                  <a:pt x="72660" y="204074"/>
                </a:lnTo>
                <a:lnTo>
                  <a:pt x="74157" y="208439"/>
                </a:lnTo>
                <a:lnTo>
                  <a:pt x="75821" y="215830"/>
                </a:lnTo>
                <a:lnTo>
                  <a:pt x="77217" y="219134"/>
                </a:lnTo>
                <a:lnTo>
                  <a:pt x="79101" y="222289"/>
                </a:lnTo>
                <a:lnTo>
                  <a:pt x="81309" y="225346"/>
                </a:lnTo>
                <a:lnTo>
                  <a:pt x="83762" y="231281"/>
                </a:lnTo>
                <a:lnTo>
                  <a:pt x="85610" y="239518"/>
                </a:lnTo>
                <a:lnTo>
                  <a:pt x="85702" y="244868"/>
                </a:lnTo>
                <a:lnTo>
                  <a:pt x="85725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51"/>
          <p:cNvSpPr/>
          <p:nvPr/>
        </p:nvSpPr>
        <p:spPr>
          <a:xfrm>
            <a:off x="1331594" y="1715012"/>
            <a:ext cx="282894" cy="179511"/>
          </a:xfrm>
          <a:custGeom>
            <a:avLst/>
            <a:gdLst/>
            <a:ahLst/>
            <a:cxnLst/>
            <a:rect l="0" t="0" r="0" b="0"/>
            <a:pathLst>
              <a:path w="282894" h="179511">
                <a:moveTo>
                  <a:pt x="0" y="25205"/>
                </a:moveTo>
                <a:lnTo>
                  <a:pt x="0" y="29756"/>
                </a:lnTo>
                <a:lnTo>
                  <a:pt x="953" y="32049"/>
                </a:lnTo>
                <a:lnTo>
                  <a:pt x="4551" y="37137"/>
                </a:lnTo>
                <a:lnTo>
                  <a:pt x="5892" y="39827"/>
                </a:lnTo>
                <a:lnTo>
                  <a:pt x="7381" y="45356"/>
                </a:lnTo>
                <a:lnTo>
                  <a:pt x="7779" y="48164"/>
                </a:lnTo>
                <a:lnTo>
                  <a:pt x="8043" y="50989"/>
                </a:lnTo>
                <a:lnTo>
                  <a:pt x="8220" y="53824"/>
                </a:lnTo>
                <a:lnTo>
                  <a:pt x="9290" y="56667"/>
                </a:lnTo>
                <a:lnTo>
                  <a:pt x="10956" y="59515"/>
                </a:lnTo>
                <a:lnTo>
                  <a:pt x="13019" y="62366"/>
                </a:lnTo>
                <a:lnTo>
                  <a:pt x="14395" y="66171"/>
                </a:lnTo>
                <a:lnTo>
                  <a:pt x="15312" y="70613"/>
                </a:lnTo>
                <a:lnTo>
                  <a:pt x="15923" y="75480"/>
                </a:lnTo>
                <a:lnTo>
                  <a:pt x="17283" y="80629"/>
                </a:lnTo>
                <a:lnTo>
                  <a:pt x="19142" y="85967"/>
                </a:lnTo>
                <a:lnTo>
                  <a:pt x="21334" y="91431"/>
                </a:lnTo>
                <a:lnTo>
                  <a:pt x="22795" y="96025"/>
                </a:lnTo>
                <a:lnTo>
                  <a:pt x="23769" y="100041"/>
                </a:lnTo>
                <a:lnTo>
                  <a:pt x="24419" y="103671"/>
                </a:lnTo>
                <a:lnTo>
                  <a:pt x="24852" y="107996"/>
                </a:lnTo>
                <a:lnTo>
                  <a:pt x="25141" y="112784"/>
                </a:lnTo>
                <a:lnTo>
                  <a:pt x="25333" y="117881"/>
                </a:lnTo>
                <a:lnTo>
                  <a:pt x="26414" y="122231"/>
                </a:lnTo>
                <a:lnTo>
                  <a:pt x="28087" y="126084"/>
                </a:lnTo>
                <a:lnTo>
                  <a:pt x="30155" y="129605"/>
                </a:lnTo>
                <a:lnTo>
                  <a:pt x="32486" y="132905"/>
                </a:lnTo>
                <a:lnTo>
                  <a:pt x="34992" y="136058"/>
                </a:lnTo>
                <a:lnTo>
                  <a:pt x="37616" y="139112"/>
                </a:lnTo>
                <a:lnTo>
                  <a:pt x="39365" y="142101"/>
                </a:lnTo>
                <a:lnTo>
                  <a:pt x="40531" y="145045"/>
                </a:lnTo>
                <a:lnTo>
                  <a:pt x="41308" y="147961"/>
                </a:lnTo>
                <a:lnTo>
                  <a:pt x="42779" y="150857"/>
                </a:lnTo>
                <a:lnTo>
                  <a:pt x="44712" y="153741"/>
                </a:lnTo>
                <a:lnTo>
                  <a:pt x="46953" y="156616"/>
                </a:lnTo>
                <a:lnTo>
                  <a:pt x="48447" y="159485"/>
                </a:lnTo>
                <a:lnTo>
                  <a:pt x="49443" y="162350"/>
                </a:lnTo>
                <a:lnTo>
                  <a:pt x="51319" y="170435"/>
                </a:lnTo>
                <a:lnTo>
                  <a:pt x="51401" y="175339"/>
                </a:lnTo>
                <a:lnTo>
                  <a:pt x="51425" y="178274"/>
                </a:lnTo>
                <a:lnTo>
                  <a:pt x="51435" y="171258"/>
                </a:lnTo>
                <a:lnTo>
                  <a:pt x="46885" y="166482"/>
                </a:lnTo>
                <a:lnTo>
                  <a:pt x="45544" y="164157"/>
                </a:lnTo>
                <a:lnTo>
                  <a:pt x="44055" y="159034"/>
                </a:lnTo>
                <a:lnTo>
                  <a:pt x="43392" y="153582"/>
                </a:lnTo>
                <a:lnTo>
                  <a:pt x="43216" y="150795"/>
                </a:lnTo>
                <a:lnTo>
                  <a:pt x="43020" y="142618"/>
                </a:lnTo>
                <a:lnTo>
                  <a:pt x="42894" y="121846"/>
                </a:lnTo>
                <a:lnTo>
                  <a:pt x="41931" y="117255"/>
                </a:lnTo>
                <a:lnTo>
                  <a:pt x="40337" y="113242"/>
                </a:lnTo>
                <a:lnTo>
                  <a:pt x="38321" y="109614"/>
                </a:lnTo>
                <a:lnTo>
                  <a:pt x="37930" y="105290"/>
                </a:lnTo>
                <a:lnTo>
                  <a:pt x="38622" y="100502"/>
                </a:lnTo>
                <a:lnTo>
                  <a:pt x="40036" y="95406"/>
                </a:lnTo>
                <a:lnTo>
                  <a:pt x="40978" y="91056"/>
                </a:lnTo>
                <a:lnTo>
                  <a:pt x="41606" y="87203"/>
                </a:lnTo>
                <a:lnTo>
                  <a:pt x="42025" y="83682"/>
                </a:lnTo>
                <a:lnTo>
                  <a:pt x="43257" y="80382"/>
                </a:lnTo>
                <a:lnTo>
                  <a:pt x="45031" y="77230"/>
                </a:lnTo>
                <a:lnTo>
                  <a:pt x="47166" y="74176"/>
                </a:lnTo>
                <a:lnTo>
                  <a:pt x="49541" y="71187"/>
                </a:lnTo>
                <a:lnTo>
                  <a:pt x="52078" y="68242"/>
                </a:lnTo>
                <a:lnTo>
                  <a:pt x="54721" y="65327"/>
                </a:lnTo>
                <a:lnTo>
                  <a:pt x="60198" y="59547"/>
                </a:lnTo>
                <a:lnTo>
                  <a:pt x="71475" y="48075"/>
                </a:lnTo>
                <a:lnTo>
                  <a:pt x="74320" y="46167"/>
                </a:lnTo>
                <a:lnTo>
                  <a:pt x="80021" y="44046"/>
                </a:lnTo>
                <a:lnTo>
                  <a:pt x="81923" y="42528"/>
                </a:lnTo>
                <a:lnTo>
                  <a:pt x="83190" y="40564"/>
                </a:lnTo>
                <a:lnTo>
                  <a:pt x="84035" y="38302"/>
                </a:lnTo>
                <a:lnTo>
                  <a:pt x="85551" y="36794"/>
                </a:lnTo>
                <a:lnTo>
                  <a:pt x="87514" y="35788"/>
                </a:lnTo>
                <a:lnTo>
                  <a:pt x="89776" y="35118"/>
                </a:lnTo>
                <a:lnTo>
                  <a:pt x="92236" y="35624"/>
                </a:lnTo>
                <a:lnTo>
                  <a:pt x="100487" y="40739"/>
                </a:lnTo>
                <a:lnTo>
                  <a:pt x="102764" y="42587"/>
                </a:lnTo>
                <a:lnTo>
                  <a:pt x="110112" y="49637"/>
                </a:lnTo>
                <a:lnTo>
                  <a:pt x="123258" y="62741"/>
                </a:lnTo>
                <a:lnTo>
                  <a:pt x="125987" y="66422"/>
                </a:lnTo>
                <a:lnTo>
                  <a:pt x="128759" y="70780"/>
                </a:lnTo>
                <a:lnTo>
                  <a:pt x="131560" y="75591"/>
                </a:lnTo>
                <a:lnTo>
                  <a:pt x="134379" y="80703"/>
                </a:lnTo>
                <a:lnTo>
                  <a:pt x="140052" y="91463"/>
                </a:lnTo>
                <a:lnTo>
                  <a:pt x="141946" y="96047"/>
                </a:lnTo>
                <a:lnTo>
                  <a:pt x="143208" y="100056"/>
                </a:lnTo>
                <a:lnTo>
                  <a:pt x="144050" y="103681"/>
                </a:lnTo>
                <a:lnTo>
                  <a:pt x="145563" y="107050"/>
                </a:lnTo>
                <a:lnTo>
                  <a:pt x="147525" y="110248"/>
                </a:lnTo>
                <a:lnTo>
                  <a:pt x="149785" y="113333"/>
                </a:lnTo>
                <a:lnTo>
                  <a:pt x="151292" y="117294"/>
                </a:lnTo>
                <a:lnTo>
                  <a:pt x="152297" y="121840"/>
                </a:lnTo>
                <a:lnTo>
                  <a:pt x="153909" y="133723"/>
                </a:lnTo>
                <a:lnTo>
                  <a:pt x="154129" y="137888"/>
                </a:lnTo>
                <a:lnTo>
                  <a:pt x="154227" y="142914"/>
                </a:lnTo>
                <a:lnTo>
                  <a:pt x="154305" y="153750"/>
                </a:lnTo>
                <a:lnTo>
                  <a:pt x="154305" y="120622"/>
                </a:lnTo>
                <a:lnTo>
                  <a:pt x="155258" y="115487"/>
                </a:lnTo>
                <a:lnTo>
                  <a:pt x="156845" y="110158"/>
                </a:lnTo>
                <a:lnTo>
                  <a:pt x="158856" y="104700"/>
                </a:lnTo>
                <a:lnTo>
                  <a:pt x="160197" y="98204"/>
                </a:lnTo>
                <a:lnTo>
                  <a:pt x="161091" y="91016"/>
                </a:lnTo>
                <a:lnTo>
                  <a:pt x="161686" y="83367"/>
                </a:lnTo>
                <a:lnTo>
                  <a:pt x="163036" y="76362"/>
                </a:lnTo>
                <a:lnTo>
                  <a:pt x="164888" y="69787"/>
                </a:lnTo>
                <a:lnTo>
                  <a:pt x="167076" y="63499"/>
                </a:lnTo>
                <a:lnTo>
                  <a:pt x="169486" y="58354"/>
                </a:lnTo>
                <a:lnTo>
                  <a:pt x="172046" y="53972"/>
                </a:lnTo>
                <a:lnTo>
                  <a:pt x="174705" y="50098"/>
                </a:lnTo>
                <a:lnTo>
                  <a:pt x="178383" y="45610"/>
                </a:lnTo>
                <a:lnTo>
                  <a:pt x="182740" y="40714"/>
                </a:lnTo>
                <a:lnTo>
                  <a:pt x="191708" y="31145"/>
                </a:lnTo>
                <a:lnTo>
                  <a:pt x="198869" y="23718"/>
                </a:lnTo>
                <a:lnTo>
                  <a:pt x="203064" y="20403"/>
                </a:lnTo>
                <a:lnTo>
                  <a:pt x="207766" y="17241"/>
                </a:lnTo>
                <a:lnTo>
                  <a:pt x="212806" y="14181"/>
                </a:lnTo>
                <a:lnTo>
                  <a:pt x="217118" y="11188"/>
                </a:lnTo>
                <a:lnTo>
                  <a:pt x="220946" y="8240"/>
                </a:lnTo>
                <a:lnTo>
                  <a:pt x="224450" y="5323"/>
                </a:lnTo>
                <a:lnTo>
                  <a:pt x="230883" y="2081"/>
                </a:lnTo>
                <a:lnTo>
                  <a:pt x="236918" y="640"/>
                </a:lnTo>
                <a:lnTo>
                  <a:pt x="242774" y="0"/>
                </a:lnTo>
                <a:lnTo>
                  <a:pt x="245670" y="782"/>
                </a:lnTo>
                <a:lnTo>
                  <a:pt x="254296" y="5480"/>
                </a:lnTo>
                <a:lnTo>
                  <a:pt x="260023" y="6913"/>
                </a:lnTo>
                <a:lnTo>
                  <a:pt x="261931" y="9201"/>
                </a:lnTo>
                <a:lnTo>
                  <a:pt x="263204" y="12630"/>
                </a:lnTo>
                <a:lnTo>
                  <a:pt x="264052" y="16822"/>
                </a:lnTo>
                <a:lnTo>
                  <a:pt x="264617" y="20569"/>
                </a:lnTo>
                <a:lnTo>
                  <a:pt x="264994" y="24019"/>
                </a:lnTo>
                <a:lnTo>
                  <a:pt x="265245" y="27272"/>
                </a:lnTo>
                <a:lnTo>
                  <a:pt x="266365" y="31346"/>
                </a:lnTo>
                <a:lnTo>
                  <a:pt x="268064" y="35966"/>
                </a:lnTo>
                <a:lnTo>
                  <a:pt x="270150" y="40952"/>
                </a:lnTo>
                <a:lnTo>
                  <a:pt x="272493" y="46180"/>
                </a:lnTo>
                <a:lnTo>
                  <a:pt x="277636" y="57070"/>
                </a:lnTo>
                <a:lnTo>
                  <a:pt x="279388" y="62641"/>
                </a:lnTo>
                <a:lnTo>
                  <a:pt x="280556" y="68260"/>
                </a:lnTo>
                <a:lnTo>
                  <a:pt x="281335" y="73911"/>
                </a:lnTo>
                <a:lnTo>
                  <a:pt x="281854" y="79583"/>
                </a:lnTo>
                <a:lnTo>
                  <a:pt x="282201" y="85269"/>
                </a:lnTo>
                <a:lnTo>
                  <a:pt x="282585" y="96668"/>
                </a:lnTo>
                <a:lnTo>
                  <a:pt x="282832" y="119507"/>
                </a:lnTo>
                <a:lnTo>
                  <a:pt x="282893" y="165179"/>
                </a:lnTo>
                <a:lnTo>
                  <a:pt x="281940" y="168051"/>
                </a:lnTo>
                <a:lnTo>
                  <a:pt x="280353" y="170918"/>
                </a:lnTo>
                <a:lnTo>
                  <a:pt x="274320" y="1795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52"/>
          <p:cNvSpPr/>
          <p:nvPr/>
        </p:nvSpPr>
        <p:spPr>
          <a:xfrm>
            <a:off x="1709147" y="1718234"/>
            <a:ext cx="162516" cy="141599"/>
          </a:xfrm>
          <a:custGeom>
            <a:avLst/>
            <a:gdLst/>
            <a:ahLst/>
            <a:cxnLst/>
            <a:rect l="0" t="0" r="0" b="0"/>
            <a:pathLst>
              <a:path w="162516" h="141599">
                <a:moveTo>
                  <a:pt x="51072" y="13411"/>
                </a:moveTo>
                <a:lnTo>
                  <a:pt x="42853" y="13411"/>
                </a:lnTo>
                <a:lnTo>
                  <a:pt x="40117" y="10871"/>
                </a:lnTo>
                <a:lnTo>
                  <a:pt x="38054" y="8860"/>
                </a:lnTo>
                <a:lnTo>
                  <a:pt x="36678" y="8472"/>
                </a:lnTo>
                <a:lnTo>
                  <a:pt x="35761" y="9165"/>
                </a:lnTo>
                <a:lnTo>
                  <a:pt x="34290" y="12572"/>
                </a:lnTo>
                <a:lnTo>
                  <a:pt x="31549" y="13038"/>
                </a:lnTo>
                <a:lnTo>
                  <a:pt x="29484" y="13162"/>
                </a:lnTo>
                <a:lnTo>
                  <a:pt x="28108" y="14198"/>
                </a:lnTo>
                <a:lnTo>
                  <a:pt x="27190" y="15840"/>
                </a:lnTo>
                <a:lnTo>
                  <a:pt x="26579" y="17888"/>
                </a:lnTo>
                <a:lnTo>
                  <a:pt x="25218" y="20205"/>
                </a:lnTo>
                <a:lnTo>
                  <a:pt x="23359" y="22703"/>
                </a:lnTo>
                <a:lnTo>
                  <a:pt x="21167" y="25321"/>
                </a:lnTo>
                <a:lnTo>
                  <a:pt x="19705" y="28018"/>
                </a:lnTo>
                <a:lnTo>
                  <a:pt x="18731" y="30769"/>
                </a:lnTo>
                <a:lnTo>
                  <a:pt x="18081" y="33555"/>
                </a:lnTo>
                <a:lnTo>
                  <a:pt x="17648" y="37318"/>
                </a:lnTo>
                <a:lnTo>
                  <a:pt x="17360" y="41731"/>
                </a:lnTo>
                <a:lnTo>
                  <a:pt x="17167" y="46579"/>
                </a:lnTo>
                <a:lnTo>
                  <a:pt x="16087" y="50763"/>
                </a:lnTo>
                <a:lnTo>
                  <a:pt x="14414" y="54504"/>
                </a:lnTo>
                <a:lnTo>
                  <a:pt x="12346" y="57951"/>
                </a:lnTo>
                <a:lnTo>
                  <a:pt x="10967" y="61202"/>
                </a:lnTo>
                <a:lnTo>
                  <a:pt x="10048" y="64322"/>
                </a:lnTo>
                <a:lnTo>
                  <a:pt x="9435" y="67354"/>
                </a:lnTo>
                <a:lnTo>
                  <a:pt x="9027" y="71280"/>
                </a:lnTo>
                <a:lnTo>
                  <a:pt x="8755" y="75803"/>
                </a:lnTo>
                <a:lnTo>
                  <a:pt x="8573" y="80723"/>
                </a:lnTo>
                <a:lnTo>
                  <a:pt x="7499" y="84955"/>
                </a:lnTo>
                <a:lnTo>
                  <a:pt x="5831" y="88730"/>
                </a:lnTo>
                <a:lnTo>
                  <a:pt x="3767" y="92198"/>
                </a:lnTo>
                <a:lnTo>
                  <a:pt x="2390" y="96416"/>
                </a:lnTo>
                <a:lnTo>
                  <a:pt x="1473" y="101132"/>
                </a:lnTo>
                <a:lnTo>
                  <a:pt x="861" y="106182"/>
                </a:lnTo>
                <a:lnTo>
                  <a:pt x="453" y="110500"/>
                </a:lnTo>
                <a:lnTo>
                  <a:pt x="181" y="114332"/>
                </a:lnTo>
                <a:lnTo>
                  <a:pt x="0" y="117839"/>
                </a:lnTo>
                <a:lnTo>
                  <a:pt x="832" y="121130"/>
                </a:lnTo>
                <a:lnTo>
                  <a:pt x="2339" y="124276"/>
                </a:lnTo>
                <a:lnTo>
                  <a:pt x="4296" y="127326"/>
                </a:lnTo>
                <a:lnTo>
                  <a:pt x="6553" y="129359"/>
                </a:lnTo>
                <a:lnTo>
                  <a:pt x="9010" y="130714"/>
                </a:lnTo>
                <a:lnTo>
                  <a:pt x="11601" y="131618"/>
                </a:lnTo>
                <a:lnTo>
                  <a:pt x="14281" y="133173"/>
                </a:lnTo>
                <a:lnTo>
                  <a:pt x="17020" y="135162"/>
                </a:lnTo>
                <a:lnTo>
                  <a:pt x="19798" y="137441"/>
                </a:lnTo>
                <a:lnTo>
                  <a:pt x="22603" y="138960"/>
                </a:lnTo>
                <a:lnTo>
                  <a:pt x="25425" y="139973"/>
                </a:lnTo>
                <a:lnTo>
                  <a:pt x="28259" y="140648"/>
                </a:lnTo>
                <a:lnTo>
                  <a:pt x="31101" y="141098"/>
                </a:lnTo>
                <a:lnTo>
                  <a:pt x="33948" y="141398"/>
                </a:lnTo>
                <a:lnTo>
                  <a:pt x="36799" y="141598"/>
                </a:lnTo>
                <a:lnTo>
                  <a:pt x="39652" y="140779"/>
                </a:lnTo>
                <a:lnTo>
                  <a:pt x="42506" y="139280"/>
                </a:lnTo>
                <a:lnTo>
                  <a:pt x="45362" y="137329"/>
                </a:lnTo>
                <a:lnTo>
                  <a:pt x="48218" y="136028"/>
                </a:lnTo>
                <a:lnTo>
                  <a:pt x="51074" y="135160"/>
                </a:lnTo>
                <a:lnTo>
                  <a:pt x="53931" y="134582"/>
                </a:lnTo>
                <a:lnTo>
                  <a:pt x="56788" y="133244"/>
                </a:lnTo>
                <a:lnTo>
                  <a:pt x="59646" y="131400"/>
                </a:lnTo>
                <a:lnTo>
                  <a:pt x="62503" y="129217"/>
                </a:lnTo>
                <a:lnTo>
                  <a:pt x="65360" y="126810"/>
                </a:lnTo>
                <a:lnTo>
                  <a:pt x="68218" y="124253"/>
                </a:lnTo>
                <a:lnTo>
                  <a:pt x="71075" y="121595"/>
                </a:lnTo>
                <a:lnTo>
                  <a:pt x="72980" y="118871"/>
                </a:lnTo>
                <a:lnTo>
                  <a:pt x="74250" y="116103"/>
                </a:lnTo>
                <a:lnTo>
                  <a:pt x="75097" y="113304"/>
                </a:lnTo>
                <a:lnTo>
                  <a:pt x="75661" y="110486"/>
                </a:lnTo>
                <a:lnTo>
                  <a:pt x="76038" y="107655"/>
                </a:lnTo>
                <a:lnTo>
                  <a:pt x="76288" y="104815"/>
                </a:lnTo>
                <a:lnTo>
                  <a:pt x="76456" y="101970"/>
                </a:lnTo>
                <a:lnTo>
                  <a:pt x="76641" y="96268"/>
                </a:lnTo>
                <a:lnTo>
                  <a:pt x="76777" y="71751"/>
                </a:lnTo>
                <a:lnTo>
                  <a:pt x="77734" y="68497"/>
                </a:lnTo>
                <a:lnTo>
                  <a:pt x="79324" y="65375"/>
                </a:lnTo>
                <a:lnTo>
                  <a:pt x="81337" y="62341"/>
                </a:lnTo>
                <a:lnTo>
                  <a:pt x="82679" y="59366"/>
                </a:lnTo>
                <a:lnTo>
                  <a:pt x="83573" y="56430"/>
                </a:lnTo>
                <a:lnTo>
                  <a:pt x="84170" y="53520"/>
                </a:lnTo>
                <a:lnTo>
                  <a:pt x="84567" y="49675"/>
                </a:lnTo>
                <a:lnTo>
                  <a:pt x="84832" y="45207"/>
                </a:lnTo>
                <a:lnTo>
                  <a:pt x="85127" y="36115"/>
                </a:lnTo>
                <a:lnTo>
                  <a:pt x="85316" y="22517"/>
                </a:lnTo>
                <a:lnTo>
                  <a:pt x="85362" y="0"/>
                </a:lnTo>
                <a:lnTo>
                  <a:pt x="85362" y="4013"/>
                </a:lnTo>
                <a:lnTo>
                  <a:pt x="86315" y="4288"/>
                </a:lnTo>
                <a:lnTo>
                  <a:pt x="89913" y="4593"/>
                </a:lnTo>
                <a:lnTo>
                  <a:pt x="91254" y="5628"/>
                </a:lnTo>
                <a:lnTo>
                  <a:pt x="92148" y="7269"/>
                </a:lnTo>
                <a:lnTo>
                  <a:pt x="92743" y="9316"/>
                </a:lnTo>
                <a:lnTo>
                  <a:pt x="94093" y="11634"/>
                </a:lnTo>
                <a:lnTo>
                  <a:pt x="95945" y="14131"/>
                </a:lnTo>
                <a:lnTo>
                  <a:pt x="98133" y="16748"/>
                </a:lnTo>
                <a:lnTo>
                  <a:pt x="99591" y="19446"/>
                </a:lnTo>
                <a:lnTo>
                  <a:pt x="100563" y="22196"/>
                </a:lnTo>
                <a:lnTo>
                  <a:pt x="101211" y="24983"/>
                </a:lnTo>
                <a:lnTo>
                  <a:pt x="101643" y="27793"/>
                </a:lnTo>
                <a:lnTo>
                  <a:pt x="101931" y="30619"/>
                </a:lnTo>
                <a:lnTo>
                  <a:pt x="102123" y="33455"/>
                </a:lnTo>
                <a:lnTo>
                  <a:pt x="103204" y="37251"/>
                </a:lnTo>
                <a:lnTo>
                  <a:pt x="104877" y="41687"/>
                </a:lnTo>
                <a:lnTo>
                  <a:pt x="106945" y="46549"/>
                </a:lnTo>
                <a:lnTo>
                  <a:pt x="108323" y="50743"/>
                </a:lnTo>
                <a:lnTo>
                  <a:pt x="109242" y="54491"/>
                </a:lnTo>
                <a:lnTo>
                  <a:pt x="109854" y="57943"/>
                </a:lnTo>
                <a:lnTo>
                  <a:pt x="110263" y="62148"/>
                </a:lnTo>
                <a:lnTo>
                  <a:pt x="110535" y="66858"/>
                </a:lnTo>
                <a:lnTo>
                  <a:pt x="110838" y="76217"/>
                </a:lnTo>
                <a:lnTo>
                  <a:pt x="110972" y="83552"/>
                </a:lnTo>
                <a:lnTo>
                  <a:pt x="111961" y="87794"/>
                </a:lnTo>
                <a:lnTo>
                  <a:pt x="113572" y="92527"/>
                </a:lnTo>
                <a:lnTo>
                  <a:pt x="115599" y="97587"/>
                </a:lnTo>
                <a:lnTo>
                  <a:pt x="116950" y="101914"/>
                </a:lnTo>
                <a:lnTo>
                  <a:pt x="117851" y="105750"/>
                </a:lnTo>
                <a:lnTo>
                  <a:pt x="118451" y="109260"/>
                </a:lnTo>
                <a:lnTo>
                  <a:pt x="119804" y="111600"/>
                </a:lnTo>
                <a:lnTo>
                  <a:pt x="121659" y="113160"/>
                </a:lnTo>
                <a:lnTo>
                  <a:pt x="123847" y="114201"/>
                </a:lnTo>
                <a:lnTo>
                  <a:pt x="128819" y="117896"/>
                </a:lnTo>
                <a:lnTo>
                  <a:pt x="131479" y="120215"/>
                </a:lnTo>
                <a:lnTo>
                  <a:pt x="134204" y="121761"/>
                </a:lnTo>
                <a:lnTo>
                  <a:pt x="136974" y="122792"/>
                </a:lnTo>
                <a:lnTo>
                  <a:pt x="139772" y="123479"/>
                </a:lnTo>
                <a:lnTo>
                  <a:pt x="142591" y="123937"/>
                </a:lnTo>
                <a:lnTo>
                  <a:pt x="145422" y="124242"/>
                </a:lnTo>
                <a:lnTo>
                  <a:pt x="148262" y="124446"/>
                </a:lnTo>
                <a:lnTo>
                  <a:pt x="150156" y="123629"/>
                </a:lnTo>
                <a:lnTo>
                  <a:pt x="151418" y="122132"/>
                </a:lnTo>
                <a:lnTo>
                  <a:pt x="152259" y="120182"/>
                </a:lnTo>
                <a:lnTo>
                  <a:pt x="153773" y="118881"/>
                </a:lnTo>
                <a:lnTo>
                  <a:pt x="155734" y="118014"/>
                </a:lnTo>
                <a:lnTo>
                  <a:pt x="162515" y="1162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53"/>
          <p:cNvSpPr/>
          <p:nvPr/>
        </p:nvSpPr>
        <p:spPr>
          <a:xfrm>
            <a:off x="1837372" y="1714500"/>
            <a:ext cx="145700" cy="272698"/>
          </a:xfrm>
          <a:custGeom>
            <a:avLst/>
            <a:gdLst/>
            <a:ahLst/>
            <a:cxnLst/>
            <a:rect l="0" t="0" r="0" b="0"/>
            <a:pathLst>
              <a:path w="145700" h="272698">
                <a:moveTo>
                  <a:pt x="85725" y="0"/>
                </a:moveTo>
                <a:lnTo>
                  <a:pt x="85725" y="29807"/>
                </a:lnTo>
                <a:lnTo>
                  <a:pt x="86678" y="32254"/>
                </a:lnTo>
                <a:lnTo>
                  <a:pt x="90276" y="37512"/>
                </a:lnTo>
                <a:lnTo>
                  <a:pt x="92510" y="45565"/>
                </a:lnTo>
                <a:lnTo>
                  <a:pt x="93106" y="50379"/>
                </a:lnTo>
                <a:lnTo>
                  <a:pt x="93768" y="58268"/>
                </a:lnTo>
                <a:lnTo>
                  <a:pt x="93944" y="61705"/>
                </a:lnTo>
                <a:lnTo>
                  <a:pt x="95015" y="64949"/>
                </a:lnTo>
                <a:lnTo>
                  <a:pt x="98744" y="71093"/>
                </a:lnTo>
                <a:lnTo>
                  <a:pt x="101072" y="74066"/>
                </a:lnTo>
                <a:lnTo>
                  <a:pt x="103576" y="76999"/>
                </a:lnTo>
                <a:lnTo>
                  <a:pt x="106198" y="79908"/>
                </a:lnTo>
                <a:lnTo>
                  <a:pt x="107946" y="83752"/>
                </a:lnTo>
                <a:lnTo>
                  <a:pt x="109112" y="88219"/>
                </a:lnTo>
                <a:lnTo>
                  <a:pt x="109889" y="93103"/>
                </a:lnTo>
                <a:lnTo>
                  <a:pt x="111359" y="98263"/>
                </a:lnTo>
                <a:lnTo>
                  <a:pt x="113292" y="103609"/>
                </a:lnTo>
                <a:lnTo>
                  <a:pt x="115533" y="109077"/>
                </a:lnTo>
                <a:lnTo>
                  <a:pt x="117027" y="114628"/>
                </a:lnTo>
                <a:lnTo>
                  <a:pt x="118023" y="120233"/>
                </a:lnTo>
                <a:lnTo>
                  <a:pt x="118687" y="125876"/>
                </a:lnTo>
                <a:lnTo>
                  <a:pt x="120082" y="130589"/>
                </a:lnTo>
                <a:lnTo>
                  <a:pt x="124172" y="138367"/>
                </a:lnTo>
                <a:lnTo>
                  <a:pt x="125644" y="142727"/>
                </a:lnTo>
                <a:lnTo>
                  <a:pt x="126625" y="147539"/>
                </a:lnTo>
                <a:lnTo>
                  <a:pt x="127279" y="152651"/>
                </a:lnTo>
                <a:lnTo>
                  <a:pt x="128668" y="157965"/>
                </a:lnTo>
                <a:lnTo>
                  <a:pt x="130546" y="163412"/>
                </a:lnTo>
                <a:lnTo>
                  <a:pt x="132751" y="168949"/>
                </a:lnTo>
                <a:lnTo>
                  <a:pt x="134221" y="173593"/>
                </a:lnTo>
                <a:lnTo>
                  <a:pt x="135853" y="181292"/>
                </a:lnTo>
                <a:lnTo>
                  <a:pt x="137241" y="185631"/>
                </a:lnTo>
                <a:lnTo>
                  <a:pt x="139119" y="190429"/>
                </a:lnTo>
                <a:lnTo>
                  <a:pt x="141324" y="195533"/>
                </a:lnTo>
                <a:lnTo>
                  <a:pt x="143773" y="203743"/>
                </a:lnTo>
                <a:lnTo>
                  <a:pt x="144862" y="211520"/>
                </a:lnTo>
                <a:lnTo>
                  <a:pt x="145152" y="216261"/>
                </a:lnTo>
                <a:lnTo>
                  <a:pt x="145474" y="225655"/>
                </a:lnTo>
                <a:lnTo>
                  <a:pt x="145656" y="237252"/>
                </a:lnTo>
                <a:lnTo>
                  <a:pt x="145699" y="247050"/>
                </a:lnTo>
                <a:lnTo>
                  <a:pt x="144757" y="250425"/>
                </a:lnTo>
                <a:lnTo>
                  <a:pt x="143177" y="252675"/>
                </a:lnTo>
                <a:lnTo>
                  <a:pt x="141172" y="254175"/>
                </a:lnTo>
                <a:lnTo>
                  <a:pt x="139834" y="256127"/>
                </a:lnTo>
                <a:lnTo>
                  <a:pt x="137000" y="263426"/>
                </a:lnTo>
                <a:lnTo>
                  <a:pt x="132961" y="268843"/>
                </a:lnTo>
                <a:lnTo>
                  <a:pt x="130551" y="270668"/>
                </a:lnTo>
                <a:lnTo>
                  <a:pt x="127991" y="271885"/>
                </a:lnTo>
                <a:lnTo>
                  <a:pt x="125333" y="272697"/>
                </a:lnTo>
                <a:lnTo>
                  <a:pt x="122607" y="272285"/>
                </a:lnTo>
                <a:lnTo>
                  <a:pt x="119838" y="271058"/>
                </a:lnTo>
                <a:lnTo>
                  <a:pt x="117040" y="269288"/>
                </a:lnTo>
                <a:lnTo>
                  <a:pt x="114222" y="268108"/>
                </a:lnTo>
                <a:lnTo>
                  <a:pt x="111390" y="267321"/>
                </a:lnTo>
                <a:lnTo>
                  <a:pt x="108550" y="266796"/>
                </a:lnTo>
                <a:lnTo>
                  <a:pt x="104752" y="265494"/>
                </a:lnTo>
                <a:lnTo>
                  <a:pt x="100314" y="263673"/>
                </a:lnTo>
                <a:lnTo>
                  <a:pt x="95451" y="261507"/>
                </a:lnTo>
                <a:lnTo>
                  <a:pt x="91257" y="258158"/>
                </a:lnTo>
                <a:lnTo>
                  <a:pt x="87508" y="254020"/>
                </a:lnTo>
                <a:lnTo>
                  <a:pt x="84056" y="249357"/>
                </a:lnTo>
                <a:lnTo>
                  <a:pt x="80802" y="245295"/>
                </a:lnTo>
                <a:lnTo>
                  <a:pt x="77681" y="241635"/>
                </a:lnTo>
                <a:lnTo>
                  <a:pt x="74647" y="238242"/>
                </a:lnTo>
                <a:lnTo>
                  <a:pt x="66197" y="229393"/>
                </a:lnTo>
                <a:lnTo>
                  <a:pt x="45249" y="208189"/>
                </a:lnTo>
                <a:lnTo>
                  <a:pt x="40643" y="202610"/>
                </a:lnTo>
                <a:lnTo>
                  <a:pt x="36621" y="196986"/>
                </a:lnTo>
                <a:lnTo>
                  <a:pt x="32986" y="191331"/>
                </a:lnTo>
                <a:lnTo>
                  <a:pt x="29611" y="185657"/>
                </a:lnTo>
                <a:lnTo>
                  <a:pt x="26408" y="179968"/>
                </a:lnTo>
                <a:lnTo>
                  <a:pt x="23320" y="174271"/>
                </a:lnTo>
                <a:lnTo>
                  <a:pt x="20309" y="169521"/>
                </a:lnTo>
                <a:lnTo>
                  <a:pt x="17350" y="165401"/>
                </a:lnTo>
                <a:lnTo>
                  <a:pt x="14424" y="161702"/>
                </a:lnTo>
                <a:lnTo>
                  <a:pt x="11521" y="157331"/>
                </a:lnTo>
                <a:lnTo>
                  <a:pt x="8633" y="152512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54"/>
          <p:cNvSpPr/>
          <p:nvPr/>
        </p:nvSpPr>
        <p:spPr>
          <a:xfrm>
            <a:off x="2043251" y="1714500"/>
            <a:ext cx="102590" cy="128439"/>
          </a:xfrm>
          <a:custGeom>
            <a:avLst/>
            <a:gdLst/>
            <a:ahLst/>
            <a:cxnLst/>
            <a:rect l="0" t="0" r="0" b="0"/>
            <a:pathLst>
              <a:path w="102590" h="128439">
                <a:moveTo>
                  <a:pt x="68441" y="0"/>
                </a:moveTo>
                <a:lnTo>
                  <a:pt x="47101" y="0"/>
                </a:lnTo>
                <a:lnTo>
                  <a:pt x="45642" y="952"/>
                </a:lnTo>
                <a:lnTo>
                  <a:pt x="44669" y="2539"/>
                </a:lnTo>
                <a:lnTo>
                  <a:pt x="44021" y="4550"/>
                </a:lnTo>
                <a:lnTo>
                  <a:pt x="42636" y="6843"/>
                </a:lnTo>
                <a:lnTo>
                  <a:pt x="40760" y="9325"/>
                </a:lnTo>
                <a:lnTo>
                  <a:pt x="38557" y="11931"/>
                </a:lnTo>
                <a:lnTo>
                  <a:pt x="37088" y="14621"/>
                </a:lnTo>
                <a:lnTo>
                  <a:pt x="36109" y="17368"/>
                </a:lnTo>
                <a:lnTo>
                  <a:pt x="35456" y="20151"/>
                </a:lnTo>
                <a:lnTo>
                  <a:pt x="34069" y="22959"/>
                </a:lnTo>
                <a:lnTo>
                  <a:pt x="32191" y="25783"/>
                </a:lnTo>
                <a:lnTo>
                  <a:pt x="29987" y="28618"/>
                </a:lnTo>
                <a:lnTo>
                  <a:pt x="27565" y="31461"/>
                </a:lnTo>
                <a:lnTo>
                  <a:pt x="24998" y="34309"/>
                </a:lnTo>
                <a:lnTo>
                  <a:pt x="22334" y="37160"/>
                </a:lnTo>
                <a:lnTo>
                  <a:pt x="20558" y="40966"/>
                </a:lnTo>
                <a:lnTo>
                  <a:pt x="19374" y="45408"/>
                </a:lnTo>
                <a:lnTo>
                  <a:pt x="18584" y="50274"/>
                </a:lnTo>
                <a:lnTo>
                  <a:pt x="17106" y="54471"/>
                </a:lnTo>
                <a:lnTo>
                  <a:pt x="15168" y="58221"/>
                </a:lnTo>
                <a:lnTo>
                  <a:pt x="12923" y="61674"/>
                </a:lnTo>
                <a:lnTo>
                  <a:pt x="10474" y="65881"/>
                </a:lnTo>
                <a:lnTo>
                  <a:pt x="7889" y="70590"/>
                </a:lnTo>
                <a:lnTo>
                  <a:pt x="5213" y="75635"/>
                </a:lnTo>
                <a:lnTo>
                  <a:pt x="3429" y="79951"/>
                </a:lnTo>
                <a:lnTo>
                  <a:pt x="2240" y="83780"/>
                </a:lnTo>
                <a:lnTo>
                  <a:pt x="1447" y="87286"/>
                </a:lnTo>
                <a:lnTo>
                  <a:pt x="918" y="90576"/>
                </a:lnTo>
                <a:lnTo>
                  <a:pt x="566" y="93721"/>
                </a:lnTo>
                <a:lnTo>
                  <a:pt x="331" y="96771"/>
                </a:lnTo>
                <a:lnTo>
                  <a:pt x="174" y="99756"/>
                </a:lnTo>
                <a:lnTo>
                  <a:pt x="0" y="105613"/>
                </a:lnTo>
                <a:lnTo>
                  <a:pt x="906" y="108509"/>
                </a:lnTo>
                <a:lnTo>
                  <a:pt x="2463" y="111392"/>
                </a:lnTo>
                <a:lnTo>
                  <a:pt x="4453" y="114266"/>
                </a:lnTo>
                <a:lnTo>
                  <a:pt x="6732" y="117135"/>
                </a:lnTo>
                <a:lnTo>
                  <a:pt x="9204" y="120000"/>
                </a:lnTo>
                <a:lnTo>
                  <a:pt x="11805" y="122862"/>
                </a:lnTo>
                <a:lnTo>
                  <a:pt x="14491" y="124770"/>
                </a:lnTo>
                <a:lnTo>
                  <a:pt x="17234" y="126043"/>
                </a:lnTo>
                <a:lnTo>
                  <a:pt x="20016" y="126891"/>
                </a:lnTo>
                <a:lnTo>
                  <a:pt x="22822" y="127456"/>
                </a:lnTo>
                <a:lnTo>
                  <a:pt x="25646" y="127833"/>
                </a:lnTo>
                <a:lnTo>
                  <a:pt x="28481" y="128085"/>
                </a:lnTo>
                <a:lnTo>
                  <a:pt x="31323" y="128252"/>
                </a:lnTo>
                <a:lnTo>
                  <a:pt x="37022" y="128438"/>
                </a:lnTo>
                <a:lnTo>
                  <a:pt x="39875" y="127535"/>
                </a:lnTo>
                <a:lnTo>
                  <a:pt x="42730" y="125981"/>
                </a:lnTo>
                <a:lnTo>
                  <a:pt x="45585" y="123992"/>
                </a:lnTo>
                <a:lnTo>
                  <a:pt x="48441" y="121714"/>
                </a:lnTo>
                <a:lnTo>
                  <a:pt x="51298" y="119242"/>
                </a:lnTo>
                <a:lnTo>
                  <a:pt x="54155" y="116642"/>
                </a:lnTo>
                <a:lnTo>
                  <a:pt x="59869" y="111213"/>
                </a:lnTo>
                <a:lnTo>
                  <a:pt x="62726" y="108432"/>
                </a:lnTo>
                <a:lnTo>
                  <a:pt x="66536" y="105625"/>
                </a:lnTo>
                <a:lnTo>
                  <a:pt x="70981" y="102802"/>
                </a:lnTo>
                <a:lnTo>
                  <a:pt x="75849" y="99967"/>
                </a:lnTo>
                <a:lnTo>
                  <a:pt x="79095" y="97124"/>
                </a:lnTo>
                <a:lnTo>
                  <a:pt x="81259" y="94277"/>
                </a:lnTo>
                <a:lnTo>
                  <a:pt x="82701" y="91426"/>
                </a:lnTo>
                <a:lnTo>
                  <a:pt x="84615" y="88573"/>
                </a:lnTo>
                <a:lnTo>
                  <a:pt x="86844" y="85719"/>
                </a:lnTo>
                <a:lnTo>
                  <a:pt x="89282" y="82863"/>
                </a:lnTo>
                <a:lnTo>
                  <a:pt x="91860" y="80007"/>
                </a:lnTo>
                <a:lnTo>
                  <a:pt x="97265" y="74293"/>
                </a:lnTo>
                <a:lnTo>
                  <a:pt x="99087" y="71436"/>
                </a:lnTo>
                <a:lnTo>
                  <a:pt x="100301" y="68579"/>
                </a:lnTo>
                <a:lnTo>
                  <a:pt x="101111" y="65722"/>
                </a:lnTo>
                <a:lnTo>
                  <a:pt x="101651" y="61912"/>
                </a:lnTo>
                <a:lnTo>
                  <a:pt x="102011" y="57467"/>
                </a:lnTo>
                <a:lnTo>
                  <a:pt x="102411" y="48401"/>
                </a:lnTo>
                <a:lnTo>
                  <a:pt x="102589" y="41196"/>
                </a:lnTo>
                <a:lnTo>
                  <a:pt x="101684" y="37942"/>
                </a:lnTo>
                <a:lnTo>
                  <a:pt x="100128" y="34819"/>
                </a:lnTo>
                <a:lnTo>
                  <a:pt x="95338" y="27515"/>
                </a:lnTo>
                <a:lnTo>
                  <a:pt x="92142" y="23976"/>
                </a:lnTo>
                <a:lnTo>
                  <a:pt x="89957" y="21699"/>
                </a:lnTo>
                <a:lnTo>
                  <a:pt x="87548" y="20181"/>
                </a:lnTo>
                <a:lnTo>
                  <a:pt x="84989" y="19169"/>
                </a:lnTo>
                <a:lnTo>
                  <a:pt x="82330" y="18494"/>
                </a:lnTo>
                <a:lnTo>
                  <a:pt x="79606" y="18044"/>
                </a:lnTo>
                <a:lnTo>
                  <a:pt x="76837" y="17744"/>
                </a:lnTo>
                <a:lnTo>
                  <a:pt x="74038" y="17544"/>
                </a:lnTo>
                <a:lnTo>
                  <a:pt x="70267" y="17411"/>
                </a:lnTo>
                <a:lnTo>
                  <a:pt x="52260" y="17168"/>
                </a:lnTo>
                <a:lnTo>
                  <a:pt x="47597" y="17155"/>
                </a:lnTo>
                <a:lnTo>
                  <a:pt x="45020" y="18104"/>
                </a:lnTo>
                <a:lnTo>
                  <a:pt x="42349" y="19689"/>
                </a:lnTo>
                <a:lnTo>
                  <a:pt x="39617" y="21698"/>
                </a:lnTo>
                <a:lnTo>
                  <a:pt x="36842" y="23038"/>
                </a:lnTo>
                <a:lnTo>
                  <a:pt x="34040" y="23931"/>
                </a:lnTo>
                <a:lnTo>
                  <a:pt x="31220" y="24526"/>
                </a:lnTo>
                <a:lnTo>
                  <a:pt x="29339" y="25876"/>
                </a:lnTo>
                <a:lnTo>
                  <a:pt x="28086" y="27728"/>
                </a:lnTo>
                <a:lnTo>
                  <a:pt x="25578" y="3428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55"/>
          <p:cNvSpPr/>
          <p:nvPr/>
        </p:nvSpPr>
        <p:spPr>
          <a:xfrm>
            <a:off x="2183906" y="1680213"/>
            <a:ext cx="193534" cy="145695"/>
          </a:xfrm>
          <a:custGeom>
            <a:avLst/>
            <a:gdLst/>
            <a:ahLst/>
            <a:cxnLst/>
            <a:rect l="0" t="0" r="0" b="0"/>
            <a:pathLst>
              <a:path w="193534" h="145695">
                <a:moveTo>
                  <a:pt x="4938" y="8569"/>
                </a:moveTo>
                <a:lnTo>
                  <a:pt x="388" y="13120"/>
                </a:lnTo>
                <a:lnTo>
                  <a:pt x="0" y="14460"/>
                </a:lnTo>
                <a:lnTo>
                  <a:pt x="693" y="15354"/>
                </a:lnTo>
                <a:lnTo>
                  <a:pt x="2108" y="15950"/>
                </a:lnTo>
                <a:lnTo>
                  <a:pt x="3052" y="17300"/>
                </a:lnTo>
                <a:lnTo>
                  <a:pt x="4100" y="21339"/>
                </a:lnTo>
                <a:lnTo>
                  <a:pt x="5332" y="23750"/>
                </a:lnTo>
                <a:lnTo>
                  <a:pt x="7106" y="26310"/>
                </a:lnTo>
                <a:lnTo>
                  <a:pt x="9241" y="28969"/>
                </a:lnTo>
                <a:lnTo>
                  <a:pt x="11617" y="30741"/>
                </a:lnTo>
                <a:lnTo>
                  <a:pt x="16797" y="32711"/>
                </a:lnTo>
                <a:lnTo>
                  <a:pt x="19512" y="35141"/>
                </a:lnTo>
                <a:lnTo>
                  <a:pt x="22274" y="38666"/>
                </a:lnTo>
                <a:lnTo>
                  <a:pt x="25068" y="42921"/>
                </a:lnTo>
                <a:lnTo>
                  <a:pt x="26931" y="46711"/>
                </a:lnTo>
                <a:lnTo>
                  <a:pt x="28172" y="50189"/>
                </a:lnTo>
                <a:lnTo>
                  <a:pt x="29000" y="53461"/>
                </a:lnTo>
                <a:lnTo>
                  <a:pt x="30505" y="56594"/>
                </a:lnTo>
                <a:lnTo>
                  <a:pt x="32460" y="59636"/>
                </a:lnTo>
                <a:lnTo>
                  <a:pt x="34716" y="62616"/>
                </a:lnTo>
                <a:lnTo>
                  <a:pt x="37173" y="66508"/>
                </a:lnTo>
                <a:lnTo>
                  <a:pt x="39763" y="71008"/>
                </a:lnTo>
                <a:lnTo>
                  <a:pt x="42442" y="75912"/>
                </a:lnTo>
                <a:lnTo>
                  <a:pt x="44229" y="80134"/>
                </a:lnTo>
                <a:lnTo>
                  <a:pt x="45419" y="83902"/>
                </a:lnTo>
                <a:lnTo>
                  <a:pt x="46213" y="87366"/>
                </a:lnTo>
                <a:lnTo>
                  <a:pt x="48648" y="91580"/>
                </a:lnTo>
                <a:lnTo>
                  <a:pt x="52175" y="96295"/>
                </a:lnTo>
                <a:lnTo>
                  <a:pt x="56432" y="101343"/>
                </a:lnTo>
                <a:lnTo>
                  <a:pt x="59270" y="105661"/>
                </a:lnTo>
                <a:lnTo>
                  <a:pt x="61162" y="109492"/>
                </a:lnTo>
                <a:lnTo>
                  <a:pt x="62423" y="112998"/>
                </a:lnTo>
                <a:lnTo>
                  <a:pt x="64217" y="116289"/>
                </a:lnTo>
                <a:lnTo>
                  <a:pt x="66365" y="119435"/>
                </a:lnTo>
                <a:lnTo>
                  <a:pt x="68749" y="122484"/>
                </a:lnTo>
                <a:lnTo>
                  <a:pt x="70339" y="125470"/>
                </a:lnTo>
                <a:lnTo>
                  <a:pt x="71399" y="128413"/>
                </a:lnTo>
                <a:lnTo>
                  <a:pt x="73100" y="135430"/>
                </a:lnTo>
                <a:lnTo>
                  <a:pt x="73332" y="138929"/>
                </a:lnTo>
                <a:lnTo>
                  <a:pt x="73518" y="145694"/>
                </a:lnTo>
                <a:lnTo>
                  <a:pt x="73519" y="117110"/>
                </a:lnTo>
                <a:lnTo>
                  <a:pt x="72566" y="113315"/>
                </a:lnTo>
                <a:lnTo>
                  <a:pt x="70978" y="108879"/>
                </a:lnTo>
                <a:lnTo>
                  <a:pt x="68968" y="104018"/>
                </a:lnTo>
                <a:lnTo>
                  <a:pt x="68579" y="98872"/>
                </a:lnTo>
                <a:lnTo>
                  <a:pt x="69273" y="93536"/>
                </a:lnTo>
                <a:lnTo>
                  <a:pt x="70688" y="88073"/>
                </a:lnTo>
                <a:lnTo>
                  <a:pt x="71632" y="83479"/>
                </a:lnTo>
                <a:lnTo>
                  <a:pt x="72261" y="79464"/>
                </a:lnTo>
                <a:lnTo>
                  <a:pt x="72680" y="75835"/>
                </a:lnTo>
                <a:lnTo>
                  <a:pt x="72959" y="71511"/>
                </a:lnTo>
                <a:lnTo>
                  <a:pt x="73146" y="66723"/>
                </a:lnTo>
                <a:lnTo>
                  <a:pt x="73353" y="56323"/>
                </a:lnTo>
                <a:lnTo>
                  <a:pt x="73497" y="33014"/>
                </a:lnTo>
                <a:lnTo>
                  <a:pt x="74456" y="29628"/>
                </a:lnTo>
                <a:lnTo>
                  <a:pt x="76049" y="26418"/>
                </a:lnTo>
                <a:lnTo>
                  <a:pt x="78063" y="23326"/>
                </a:lnTo>
                <a:lnTo>
                  <a:pt x="80358" y="20312"/>
                </a:lnTo>
                <a:lnTo>
                  <a:pt x="82841" y="17350"/>
                </a:lnTo>
                <a:lnTo>
                  <a:pt x="89118" y="10304"/>
                </a:lnTo>
                <a:lnTo>
                  <a:pt x="92517" y="6800"/>
                </a:lnTo>
                <a:lnTo>
                  <a:pt x="94757" y="4532"/>
                </a:lnTo>
                <a:lnTo>
                  <a:pt x="97202" y="3020"/>
                </a:lnTo>
                <a:lnTo>
                  <a:pt x="102460" y="1340"/>
                </a:lnTo>
                <a:lnTo>
                  <a:pt x="107971" y="594"/>
                </a:lnTo>
                <a:lnTo>
                  <a:pt x="110775" y="395"/>
                </a:lnTo>
                <a:lnTo>
                  <a:pt x="114548" y="262"/>
                </a:lnTo>
                <a:lnTo>
                  <a:pt x="131753" y="49"/>
                </a:lnTo>
                <a:lnTo>
                  <a:pt x="160806" y="0"/>
                </a:lnTo>
                <a:lnTo>
                  <a:pt x="164095" y="951"/>
                </a:lnTo>
                <a:lnTo>
                  <a:pt x="167240" y="2538"/>
                </a:lnTo>
                <a:lnTo>
                  <a:pt x="170290" y="4548"/>
                </a:lnTo>
                <a:lnTo>
                  <a:pt x="176218" y="6782"/>
                </a:lnTo>
                <a:lnTo>
                  <a:pt x="183234" y="8216"/>
                </a:lnTo>
                <a:lnTo>
                  <a:pt x="189000" y="8464"/>
                </a:lnTo>
                <a:lnTo>
                  <a:pt x="193533" y="85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56"/>
          <p:cNvSpPr/>
          <p:nvPr/>
        </p:nvSpPr>
        <p:spPr>
          <a:xfrm>
            <a:off x="1914556" y="1568767"/>
            <a:ext cx="17114" cy="34291"/>
          </a:xfrm>
          <a:custGeom>
            <a:avLst/>
            <a:gdLst/>
            <a:ahLst/>
            <a:cxnLst/>
            <a:rect l="0" t="0" r="0" b="0"/>
            <a:pathLst>
              <a:path w="17114" h="34291">
                <a:moveTo>
                  <a:pt x="17113" y="34290"/>
                </a:moveTo>
                <a:lnTo>
                  <a:pt x="9733" y="34290"/>
                </a:lnTo>
                <a:lnTo>
                  <a:pt x="9335" y="33338"/>
                </a:lnTo>
                <a:lnTo>
                  <a:pt x="9070" y="31750"/>
                </a:lnTo>
                <a:lnTo>
                  <a:pt x="8894" y="29739"/>
                </a:lnTo>
                <a:lnTo>
                  <a:pt x="7824" y="28399"/>
                </a:lnTo>
                <a:lnTo>
                  <a:pt x="6158" y="27505"/>
                </a:lnTo>
                <a:lnTo>
                  <a:pt x="1191" y="26071"/>
                </a:lnTo>
                <a:lnTo>
                  <a:pt x="784" y="25000"/>
                </a:lnTo>
                <a:lnTo>
                  <a:pt x="512" y="23335"/>
                </a:lnTo>
                <a:lnTo>
                  <a:pt x="331" y="21271"/>
                </a:lnTo>
                <a:lnTo>
                  <a:pt x="210" y="18943"/>
                </a:lnTo>
                <a:lnTo>
                  <a:pt x="0" y="10126"/>
                </a:lnTo>
                <a:lnTo>
                  <a:pt x="942" y="8656"/>
                </a:lnTo>
                <a:lnTo>
                  <a:pt x="2523" y="6723"/>
                </a:lnTo>
                <a:lnTo>
                  <a:pt x="7352" y="1328"/>
                </a:lnTo>
                <a:lnTo>
                  <a:pt x="8701" y="885"/>
                </a:lnTo>
                <a:lnTo>
                  <a:pt x="10553" y="590"/>
                </a:lnTo>
                <a:lnTo>
                  <a:pt x="1711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57"/>
          <p:cNvSpPr/>
          <p:nvPr/>
        </p:nvSpPr>
        <p:spPr>
          <a:xfrm>
            <a:off x="7109459" y="3549015"/>
            <a:ext cx="178714" cy="240030"/>
          </a:xfrm>
          <a:custGeom>
            <a:avLst/>
            <a:gdLst/>
            <a:ahLst/>
            <a:cxnLst/>
            <a:rect l="0" t="0" r="0" b="0"/>
            <a:pathLst>
              <a:path w="178714" h="240030">
                <a:moveTo>
                  <a:pt x="128588" y="0"/>
                </a:moveTo>
                <a:lnTo>
                  <a:pt x="25727" y="0"/>
                </a:lnTo>
                <a:lnTo>
                  <a:pt x="25719" y="7381"/>
                </a:lnTo>
                <a:lnTo>
                  <a:pt x="21167" y="12770"/>
                </a:lnTo>
                <a:lnTo>
                  <a:pt x="16988" y="17233"/>
                </a:lnTo>
                <a:lnTo>
                  <a:pt x="12948" y="21311"/>
                </a:lnTo>
                <a:lnTo>
                  <a:pt x="11490" y="23732"/>
                </a:lnTo>
                <a:lnTo>
                  <a:pt x="9869" y="28962"/>
                </a:lnTo>
                <a:lnTo>
                  <a:pt x="9149" y="34462"/>
                </a:lnTo>
                <a:lnTo>
                  <a:pt x="8828" y="41034"/>
                </a:lnTo>
                <a:lnTo>
                  <a:pt x="8624" y="58235"/>
                </a:lnTo>
                <a:lnTo>
                  <a:pt x="8583" y="71087"/>
                </a:lnTo>
                <a:lnTo>
                  <a:pt x="7627" y="74061"/>
                </a:lnTo>
                <a:lnTo>
                  <a:pt x="4025" y="79906"/>
                </a:lnTo>
                <a:lnTo>
                  <a:pt x="1789" y="85679"/>
                </a:lnTo>
                <a:lnTo>
                  <a:pt x="796" y="91419"/>
                </a:lnTo>
                <a:lnTo>
                  <a:pt x="355" y="97146"/>
                </a:lnTo>
                <a:lnTo>
                  <a:pt x="158" y="102865"/>
                </a:lnTo>
                <a:lnTo>
                  <a:pt x="31" y="114299"/>
                </a:lnTo>
                <a:lnTo>
                  <a:pt x="0" y="137051"/>
                </a:lnTo>
                <a:lnTo>
                  <a:pt x="4551" y="137127"/>
                </a:lnTo>
                <a:lnTo>
                  <a:pt x="12772" y="137157"/>
                </a:lnTo>
                <a:lnTo>
                  <a:pt x="14230" y="136205"/>
                </a:lnTo>
                <a:lnTo>
                  <a:pt x="15202" y="134618"/>
                </a:lnTo>
                <a:lnTo>
                  <a:pt x="15850" y="132608"/>
                </a:lnTo>
                <a:lnTo>
                  <a:pt x="17234" y="131268"/>
                </a:lnTo>
                <a:lnTo>
                  <a:pt x="19110" y="130374"/>
                </a:lnTo>
                <a:lnTo>
                  <a:pt x="23734" y="129381"/>
                </a:lnTo>
                <a:lnTo>
                  <a:pt x="28964" y="128940"/>
                </a:lnTo>
                <a:lnTo>
                  <a:pt x="30740" y="127870"/>
                </a:lnTo>
                <a:lnTo>
                  <a:pt x="31923" y="126204"/>
                </a:lnTo>
                <a:lnTo>
                  <a:pt x="32712" y="124141"/>
                </a:lnTo>
                <a:lnTo>
                  <a:pt x="35143" y="122765"/>
                </a:lnTo>
                <a:lnTo>
                  <a:pt x="38669" y="121848"/>
                </a:lnTo>
                <a:lnTo>
                  <a:pt x="42924" y="121237"/>
                </a:lnTo>
                <a:lnTo>
                  <a:pt x="46714" y="119877"/>
                </a:lnTo>
                <a:lnTo>
                  <a:pt x="50193" y="118018"/>
                </a:lnTo>
                <a:lnTo>
                  <a:pt x="53465" y="115826"/>
                </a:lnTo>
                <a:lnTo>
                  <a:pt x="56598" y="114365"/>
                </a:lnTo>
                <a:lnTo>
                  <a:pt x="59639" y="113390"/>
                </a:lnTo>
                <a:lnTo>
                  <a:pt x="62620" y="112741"/>
                </a:lnTo>
                <a:lnTo>
                  <a:pt x="65559" y="112308"/>
                </a:lnTo>
                <a:lnTo>
                  <a:pt x="68471" y="112020"/>
                </a:lnTo>
                <a:lnTo>
                  <a:pt x="71366" y="111827"/>
                </a:lnTo>
                <a:lnTo>
                  <a:pt x="74247" y="111699"/>
                </a:lnTo>
                <a:lnTo>
                  <a:pt x="79989" y="111556"/>
                </a:lnTo>
                <a:lnTo>
                  <a:pt x="147368" y="111442"/>
                </a:lnTo>
                <a:lnTo>
                  <a:pt x="150633" y="112395"/>
                </a:lnTo>
                <a:lnTo>
                  <a:pt x="153762" y="113982"/>
                </a:lnTo>
                <a:lnTo>
                  <a:pt x="161077" y="118823"/>
                </a:lnTo>
                <a:lnTo>
                  <a:pt x="164617" y="122025"/>
                </a:lnTo>
                <a:lnTo>
                  <a:pt x="171503" y="128676"/>
                </a:lnTo>
                <a:lnTo>
                  <a:pt x="175602" y="132754"/>
                </a:lnTo>
                <a:lnTo>
                  <a:pt x="177076" y="135175"/>
                </a:lnTo>
                <a:lnTo>
                  <a:pt x="178713" y="140405"/>
                </a:lnTo>
                <a:lnTo>
                  <a:pt x="178197" y="143133"/>
                </a:lnTo>
                <a:lnTo>
                  <a:pt x="175083" y="148705"/>
                </a:lnTo>
                <a:lnTo>
                  <a:pt x="173065" y="154356"/>
                </a:lnTo>
                <a:lnTo>
                  <a:pt x="171215" y="160995"/>
                </a:lnTo>
                <a:lnTo>
                  <a:pt x="169389" y="165432"/>
                </a:lnTo>
                <a:lnTo>
                  <a:pt x="167219" y="170295"/>
                </a:lnTo>
                <a:lnTo>
                  <a:pt x="165772" y="174490"/>
                </a:lnTo>
                <a:lnTo>
                  <a:pt x="164164" y="181691"/>
                </a:lnTo>
                <a:lnTo>
                  <a:pt x="160910" y="188066"/>
                </a:lnTo>
                <a:lnTo>
                  <a:pt x="156288" y="194075"/>
                </a:lnTo>
                <a:lnTo>
                  <a:pt x="151059" y="199920"/>
                </a:lnTo>
                <a:lnTo>
                  <a:pt x="147379" y="202812"/>
                </a:lnTo>
                <a:lnTo>
                  <a:pt x="143020" y="205693"/>
                </a:lnTo>
                <a:lnTo>
                  <a:pt x="138210" y="208566"/>
                </a:lnTo>
                <a:lnTo>
                  <a:pt x="134050" y="211434"/>
                </a:lnTo>
                <a:lnTo>
                  <a:pt x="130325" y="214299"/>
                </a:lnTo>
                <a:lnTo>
                  <a:pt x="126889" y="217160"/>
                </a:lnTo>
                <a:lnTo>
                  <a:pt x="123645" y="220021"/>
                </a:lnTo>
                <a:lnTo>
                  <a:pt x="117501" y="225739"/>
                </a:lnTo>
                <a:lnTo>
                  <a:pt x="114529" y="227645"/>
                </a:lnTo>
                <a:lnTo>
                  <a:pt x="111596" y="228916"/>
                </a:lnTo>
                <a:lnTo>
                  <a:pt x="108688" y="229763"/>
                </a:lnTo>
                <a:lnTo>
                  <a:pt x="105796" y="231280"/>
                </a:lnTo>
                <a:lnTo>
                  <a:pt x="102916" y="233244"/>
                </a:lnTo>
                <a:lnTo>
                  <a:pt x="100044" y="235506"/>
                </a:lnTo>
                <a:lnTo>
                  <a:pt x="97176" y="237014"/>
                </a:lnTo>
                <a:lnTo>
                  <a:pt x="94312" y="238019"/>
                </a:lnTo>
                <a:lnTo>
                  <a:pt x="91450" y="238689"/>
                </a:lnTo>
                <a:lnTo>
                  <a:pt x="88589" y="239136"/>
                </a:lnTo>
                <a:lnTo>
                  <a:pt x="85730" y="239434"/>
                </a:lnTo>
                <a:lnTo>
                  <a:pt x="82871" y="239632"/>
                </a:lnTo>
                <a:lnTo>
                  <a:pt x="80013" y="239765"/>
                </a:lnTo>
                <a:lnTo>
                  <a:pt x="74297" y="239912"/>
                </a:lnTo>
                <a:lnTo>
                  <a:pt x="52776" y="240029"/>
                </a:lnTo>
                <a:lnTo>
                  <a:pt x="47282" y="235479"/>
                </a:lnTo>
                <a:lnTo>
                  <a:pt x="42863" y="23145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58"/>
          <p:cNvSpPr/>
          <p:nvPr/>
        </p:nvSpPr>
        <p:spPr>
          <a:xfrm>
            <a:off x="7366634" y="3532223"/>
            <a:ext cx="51436" cy="205388"/>
          </a:xfrm>
          <a:custGeom>
            <a:avLst/>
            <a:gdLst/>
            <a:ahLst/>
            <a:cxnLst/>
            <a:rect l="0" t="0" r="0" b="0"/>
            <a:pathLst>
              <a:path w="51436" h="205388">
                <a:moveTo>
                  <a:pt x="8573" y="8219"/>
                </a:moveTo>
                <a:lnTo>
                  <a:pt x="105" y="8219"/>
                </a:lnTo>
                <a:lnTo>
                  <a:pt x="21" y="2327"/>
                </a:lnTo>
                <a:lnTo>
                  <a:pt x="3" y="0"/>
                </a:lnTo>
                <a:lnTo>
                  <a:pt x="0" y="7875"/>
                </a:lnTo>
                <a:lnTo>
                  <a:pt x="953" y="7990"/>
                </a:lnTo>
                <a:lnTo>
                  <a:pt x="2541" y="8066"/>
                </a:lnTo>
                <a:lnTo>
                  <a:pt x="4551" y="8117"/>
                </a:lnTo>
                <a:lnTo>
                  <a:pt x="5892" y="9104"/>
                </a:lnTo>
                <a:lnTo>
                  <a:pt x="6786" y="10714"/>
                </a:lnTo>
                <a:lnTo>
                  <a:pt x="7779" y="15043"/>
                </a:lnTo>
                <a:lnTo>
                  <a:pt x="8220" y="20142"/>
                </a:lnTo>
                <a:lnTo>
                  <a:pt x="9290" y="21882"/>
                </a:lnTo>
                <a:lnTo>
                  <a:pt x="10956" y="23043"/>
                </a:lnTo>
                <a:lnTo>
                  <a:pt x="13020" y="23817"/>
                </a:lnTo>
                <a:lnTo>
                  <a:pt x="14395" y="25285"/>
                </a:lnTo>
                <a:lnTo>
                  <a:pt x="15312" y="27216"/>
                </a:lnTo>
                <a:lnTo>
                  <a:pt x="16331" y="31902"/>
                </a:lnTo>
                <a:lnTo>
                  <a:pt x="16784" y="37160"/>
                </a:lnTo>
                <a:lnTo>
                  <a:pt x="17857" y="40848"/>
                </a:lnTo>
                <a:lnTo>
                  <a:pt x="19525" y="45212"/>
                </a:lnTo>
                <a:lnTo>
                  <a:pt x="21589" y="50026"/>
                </a:lnTo>
                <a:lnTo>
                  <a:pt x="22966" y="54188"/>
                </a:lnTo>
                <a:lnTo>
                  <a:pt x="23883" y="57915"/>
                </a:lnTo>
                <a:lnTo>
                  <a:pt x="24495" y="61352"/>
                </a:lnTo>
                <a:lnTo>
                  <a:pt x="24903" y="65549"/>
                </a:lnTo>
                <a:lnTo>
                  <a:pt x="25175" y="70251"/>
                </a:lnTo>
                <a:lnTo>
                  <a:pt x="25355" y="75292"/>
                </a:lnTo>
                <a:lnTo>
                  <a:pt x="26428" y="80557"/>
                </a:lnTo>
                <a:lnTo>
                  <a:pt x="28097" y="85972"/>
                </a:lnTo>
                <a:lnTo>
                  <a:pt x="30161" y="91486"/>
                </a:lnTo>
                <a:lnTo>
                  <a:pt x="31538" y="96116"/>
                </a:lnTo>
                <a:lnTo>
                  <a:pt x="32456" y="100154"/>
                </a:lnTo>
                <a:lnTo>
                  <a:pt x="33067" y="103799"/>
                </a:lnTo>
                <a:lnTo>
                  <a:pt x="33475" y="108134"/>
                </a:lnTo>
                <a:lnTo>
                  <a:pt x="33747" y="112929"/>
                </a:lnTo>
                <a:lnTo>
                  <a:pt x="34049" y="123337"/>
                </a:lnTo>
                <a:lnTo>
                  <a:pt x="34184" y="134313"/>
                </a:lnTo>
                <a:lnTo>
                  <a:pt x="35172" y="138954"/>
                </a:lnTo>
                <a:lnTo>
                  <a:pt x="36783" y="143001"/>
                </a:lnTo>
                <a:lnTo>
                  <a:pt x="38810" y="146651"/>
                </a:lnTo>
                <a:lnTo>
                  <a:pt x="40161" y="150990"/>
                </a:lnTo>
                <a:lnTo>
                  <a:pt x="41061" y="155787"/>
                </a:lnTo>
                <a:lnTo>
                  <a:pt x="41661" y="160890"/>
                </a:lnTo>
                <a:lnTo>
                  <a:pt x="42062" y="165245"/>
                </a:lnTo>
                <a:lnTo>
                  <a:pt x="42330" y="169101"/>
                </a:lnTo>
                <a:lnTo>
                  <a:pt x="42758" y="177581"/>
                </a:lnTo>
                <a:lnTo>
                  <a:pt x="42832" y="183601"/>
                </a:lnTo>
                <a:lnTo>
                  <a:pt x="42863" y="204055"/>
                </a:lnTo>
                <a:lnTo>
                  <a:pt x="43816" y="204499"/>
                </a:lnTo>
                <a:lnTo>
                  <a:pt x="45403" y="204795"/>
                </a:lnTo>
                <a:lnTo>
                  <a:pt x="51435" y="20538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59"/>
          <p:cNvSpPr/>
          <p:nvPr/>
        </p:nvSpPr>
        <p:spPr>
          <a:xfrm>
            <a:off x="7246973" y="2863214"/>
            <a:ext cx="42510" cy="274322"/>
          </a:xfrm>
          <a:custGeom>
            <a:avLst/>
            <a:gdLst/>
            <a:ahLst/>
            <a:cxnLst/>
            <a:rect l="0" t="0" r="0" b="0"/>
            <a:pathLst>
              <a:path w="42510" h="274322">
                <a:moveTo>
                  <a:pt x="8219" y="0"/>
                </a:moveTo>
                <a:lnTo>
                  <a:pt x="838" y="0"/>
                </a:lnTo>
                <a:lnTo>
                  <a:pt x="441" y="953"/>
                </a:lnTo>
                <a:lnTo>
                  <a:pt x="0" y="4552"/>
                </a:lnTo>
                <a:lnTo>
                  <a:pt x="834" y="6845"/>
                </a:lnTo>
                <a:lnTo>
                  <a:pt x="2344" y="9326"/>
                </a:lnTo>
                <a:lnTo>
                  <a:pt x="4302" y="11932"/>
                </a:lnTo>
                <a:lnTo>
                  <a:pt x="5608" y="14623"/>
                </a:lnTo>
                <a:lnTo>
                  <a:pt x="6478" y="17369"/>
                </a:lnTo>
                <a:lnTo>
                  <a:pt x="7704" y="25784"/>
                </a:lnTo>
                <a:lnTo>
                  <a:pt x="7990" y="32415"/>
                </a:lnTo>
                <a:lnTo>
                  <a:pt x="8118" y="41712"/>
                </a:lnTo>
                <a:lnTo>
                  <a:pt x="9104" y="45906"/>
                </a:lnTo>
                <a:lnTo>
                  <a:pt x="10714" y="49654"/>
                </a:lnTo>
                <a:lnTo>
                  <a:pt x="12740" y="53105"/>
                </a:lnTo>
                <a:lnTo>
                  <a:pt x="14090" y="57311"/>
                </a:lnTo>
                <a:lnTo>
                  <a:pt x="14990" y="62020"/>
                </a:lnTo>
                <a:lnTo>
                  <a:pt x="15591" y="67065"/>
                </a:lnTo>
                <a:lnTo>
                  <a:pt x="15991" y="72332"/>
                </a:lnTo>
                <a:lnTo>
                  <a:pt x="16258" y="77749"/>
                </a:lnTo>
                <a:lnTo>
                  <a:pt x="16554" y="88848"/>
                </a:lnTo>
                <a:lnTo>
                  <a:pt x="16782" y="134313"/>
                </a:lnTo>
                <a:lnTo>
                  <a:pt x="17738" y="140025"/>
                </a:lnTo>
                <a:lnTo>
                  <a:pt x="19328" y="145738"/>
                </a:lnTo>
                <a:lnTo>
                  <a:pt x="21339" y="151451"/>
                </a:lnTo>
                <a:lnTo>
                  <a:pt x="22681" y="157165"/>
                </a:lnTo>
                <a:lnTo>
                  <a:pt x="23576" y="162879"/>
                </a:lnTo>
                <a:lnTo>
                  <a:pt x="24172" y="168594"/>
                </a:lnTo>
                <a:lnTo>
                  <a:pt x="24569" y="174309"/>
                </a:lnTo>
                <a:lnTo>
                  <a:pt x="24834" y="180024"/>
                </a:lnTo>
                <a:lnTo>
                  <a:pt x="25128" y="191453"/>
                </a:lnTo>
                <a:lnTo>
                  <a:pt x="25333" y="220028"/>
                </a:lnTo>
                <a:lnTo>
                  <a:pt x="26296" y="224791"/>
                </a:lnTo>
                <a:lnTo>
                  <a:pt x="27890" y="228918"/>
                </a:lnTo>
                <a:lnTo>
                  <a:pt x="29906" y="232622"/>
                </a:lnTo>
                <a:lnTo>
                  <a:pt x="31249" y="236044"/>
                </a:lnTo>
                <a:lnTo>
                  <a:pt x="32145" y="239278"/>
                </a:lnTo>
                <a:lnTo>
                  <a:pt x="33140" y="245411"/>
                </a:lnTo>
                <a:lnTo>
                  <a:pt x="33701" y="253267"/>
                </a:lnTo>
                <a:lnTo>
                  <a:pt x="33832" y="255438"/>
                </a:lnTo>
                <a:lnTo>
                  <a:pt x="34819" y="256970"/>
                </a:lnTo>
                <a:lnTo>
                  <a:pt x="36430" y="258944"/>
                </a:lnTo>
                <a:lnTo>
                  <a:pt x="41309" y="264404"/>
                </a:lnTo>
                <a:lnTo>
                  <a:pt x="41975" y="267691"/>
                </a:lnTo>
                <a:lnTo>
                  <a:pt x="42509" y="27432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60"/>
          <p:cNvSpPr/>
          <p:nvPr/>
        </p:nvSpPr>
        <p:spPr>
          <a:xfrm>
            <a:off x="7349490" y="2847305"/>
            <a:ext cx="240030" cy="246028"/>
          </a:xfrm>
          <a:custGeom>
            <a:avLst/>
            <a:gdLst/>
            <a:ahLst/>
            <a:cxnLst/>
            <a:rect l="0" t="0" r="0" b="0"/>
            <a:pathLst>
              <a:path w="240030" h="246028">
                <a:moveTo>
                  <a:pt x="0" y="75917"/>
                </a:moveTo>
                <a:lnTo>
                  <a:pt x="0" y="68536"/>
                </a:lnTo>
                <a:lnTo>
                  <a:pt x="4551" y="63147"/>
                </a:lnTo>
                <a:lnTo>
                  <a:pt x="5891" y="60736"/>
                </a:lnTo>
                <a:lnTo>
                  <a:pt x="7381" y="55518"/>
                </a:lnTo>
                <a:lnTo>
                  <a:pt x="8043" y="50023"/>
                </a:lnTo>
                <a:lnTo>
                  <a:pt x="8219" y="47224"/>
                </a:lnTo>
                <a:lnTo>
                  <a:pt x="9289" y="44406"/>
                </a:lnTo>
                <a:lnTo>
                  <a:pt x="13018" y="38735"/>
                </a:lnTo>
                <a:lnTo>
                  <a:pt x="17851" y="33039"/>
                </a:lnTo>
                <a:lnTo>
                  <a:pt x="23173" y="27333"/>
                </a:lnTo>
                <a:lnTo>
                  <a:pt x="28714" y="21622"/>
                </a:lnTo>
                <a:lnTo>
                  <a:pt x="32478" y="18765"/>
                </a:lnTo>
                <a:lnTo>
                  <a:pt x="36891" y="15908"/>
                </a:lnTo>
                <a:lnTo>
                  <a:pt x="41739" y="13051"/>
                </a:lnTo>
                <a:lnTo>
                  <a:pt x="45923" y="11146"/>
                </a:lnTo>
                <a:lnTo>
                  <a:pt x="53113" y="9030"/>
                </a:lnTo>
                <a:lnTo>
                  <a:pt x="57316" y="8466"/>
                </a:lnTo>
                <a:lnTo>
                  <a:pt x="62023" y="8089"/>
                </a:lnTo>
                <a:lnTo>
                  <a:pt x="67066" y="7839"/>
                </a:lnTo>
                <a:lnTo>
                  <a:pt x="72333" y="6719"/>
                </a:lnTo>
                <a:lnTo>
                  <a:pt x="77749" y="5020"/>
                </a:lnTo>
                <a:lnTo>
                  <a:pt x="83265" y="2935"/>
                </a:lnTo>
                <a:lnTo>
                  <a:pt x="87895" y="1545"/>
                </a:lnTo>
                <a:lnTo>
                  <a:pt x="91934" y="618"/>
                </a:lnTo>
                <a:lnTo>
                  <a:pt x="95579" y="0"/>
                </a:lnTo>
                <a:lnTo>
                  <a:pt x="99914" y="541"/>
                </a:lnTo>
                <a:lnTo>
                  <a:pt x="104710" y="1854"/>
                </a:lnTo>
                <a:lnTo>
                  <a:pt x="109811" y="3682"/>
                </a:lnTo>
                <a:lnTo>
                  <a:pt x="114165" y="4900"/>
                </a:lnTo>
                <a:lnTo>
                  <a:pt x="121542" y="6254"/>
                </a:lnTo>
                <a:lnTo>
                  <a:pt x="127996" y="9396"/>
                </a:lnTo>
                <a:lnTo>
                  <a:pt x="134040" y="13967"/>
                </a:lnTo>
                <a:lnTo>
                  <a:pt x="139900" y="19174"/>
                </a:lnTo>
                <a:lnTo>
                  <a:pt x="141844" y="22848"/>
                </a:lnTo>
                <a:lnTo>
                  <a:pt x="143141" y="27203"/>
                </a:lnTo>
                <a:lnTo>
                  <a:pt x="144004" y="32011"/>
                </a:lnTo>
                <a:lnTo>
                  <a:pt x="145533" y="36169"/>
                </a:lnTo>
                <a:lnTo>
                  <a:pt x="149771" y="43329"/>
                </a:lnTo>
                <a:lnTo>
                  <a:pt x="152235" y="47524"/>
                </a:lnTo>
                <a:lnTo>
                  <a:pt x="154830" y="52226"/>
                </a:lnTo>
                <a:lnTo>
                  <a:pt x="157513" y="57265"/>
                </a:lnTo>
                <a:lnTo>
                  <a:pt x="159301" y="62530"/>
                </a:lnTo>
                <a:lnTo>
                  <a:pt x="160493" y="67945"/>
                </a:lnTo>
                <a:lnTo>
                  <a:pt x="161287" y="73460"/>
                </a:lnTo>
                <a:lnTo>
                  <a:pt x="162770" y="78089"/>
                </a:lnTo>
                <a:lnTo>
                  <a:pt x="166957" y="85772"/>
                </a:lnTo>
                <a:lnTo>
                  <a:pt x="168454" y="90107"/>
                </a:lnTo>
                <a:lnTo>
                  <a:pt x="169453" y="94902"/>
                </a:lnTo>
                <a:lnTo>
                  <a:pt x="170119" y="100004"/>
                </a:lnTo>
                <a:lnTo>
                  <a:pt x="169609" y="105310"/>
                </a:lnTo>
                <a:lnTo>
                  <a:pt x="168318" y="110752"/>
                </a:lnTo>
                <a:lnTo>
                  <a:pt x="166504" y="116286"/>
                </a:lnTo>
                <a:lnTo>
                  <a:pt x="165295" y="121879"/>
                </a:lnTo>
                <a:lnTo>
                  <a:pt x="164489" y="127514"/>
                </a:lnTo>
                <a:lnTo>
                  <a:pt x="163952" y="133175"/>
                </a:lnTo>
                <a:lnTo>
                  <a:pt x="162641" y="138854"/>
                </a:lnTo>
                <a:lnTo>
                  <a:pt x="160815" y="144545"/>
                </a:lnTo>
                <a:lnTo>
                  <a:pt x="158645" y="150244"/>
                </a:lnTo>
                <a:lnTo>
                  <a:pt x="156246" y="155948"/>
                </a:lnTo>
                <a:lnTo>
                  <a:pt x="153693" y="161656"/>
                </a:lnTo>
                <a:lnTo>
                  <a:pt x="148318" y="173078"/>
                </a:lnTo>
                <a:lnTo>
                  <a:pt x="142754" y="184505"/>
                </a:lnTo>
                <a:lnTo>
                  <a:pt x="139936" y="189267"/>
                </a:lnTo>
                <a:lnTo>
                  <a:pt x="137106" y="193393"/>
                </a:lnTo>
                <a:lnTo>
                  <a:pt x="131421" y="200519"/>
                </a:lnTo>
                <a:lnTo>
                  <a:pt x="125719" y="206861"/>
                </a:lnTo>
                <a:lnTo>
                  <a:pt x="120010" y="212854"/>
                </a:lnTo>
                <a:lnTo>
                  <a:pt x="113345" y="218693"/>
                </a:lnTo>
                <a:lnTo>
                  <a:pt x="108901" y="221584"/>
                </a:lnTo>
                <a:lnTo>
                  <a:pt x="104033" y="224463"/>
                </a:lnTo>
                <a:lnTo>
                  <a:pt x="100787" y="227335"/>
                </a:lnTo>
                <a:lnTo>
                  <a:pt x="98624" y="230202"/>
                </a:lnTo>
                <a:lnTo>
                  <a:pt x="97182" y="233067"/>
                </a:lnTo>
                <a:lnTo>
                  <a:pt x="95267" y="234976"/>
                </a:lnTo>
                <a:lnTo>
                  <a:pt x="93039" y="236249"/>
                </a:lnTo>
                <a:lnTo>
                  <a:pt x="90601" y="237098"/>
                </a:lnTo>
                <a:lnTo>
                  <a:pt x="85352" y="240580"/>
                </a:lnTo>
                <a:lnTo>
                  <a:pt x="82619" y="242843"/>
                </a:lnTo>
                <a:lnTo>
                  <a:pt x="79844" y="244351"/>
                </a:lnTo>
                <a:lnTo>
                  <a:pt x="74221" y="246027"/>
                </a:lnTo>
                <a:lnTo>
                  <a:pt x="71388" y="245521"/>
                </a:lnTo>
                <a:lnTo>
                  <a:pt x="65700" y="242419"/>
                </a:lnTo>
                <a:lnTo>
                  <a:pt x="59998" y="240406"/>
                </a:lnTo>
                <a:lnTo>
                  <a:pt x="53126" y="239113"/>
                </a:lnTo>
                <a:lnTo>
                  <a:pt x="47385" y="234338"/>
                </a:lnTo>
                <a:lnTo>
                  <a:pt x="45877" y="232014"/>
                </a:lnTo>
                <a:lnTo>
                  <a:pt x="43756" y="225144"/>
                </a:lnTo>
                <a:lnTo>
                  <a:pt x="43259" y="223202"/>
                </a:lnTo>
                <a:lnTo>
                  <a:pt x="42980" y="217559"/>
                </a:lnTo>
                <a:lnTo>
                  <a:pt x="45454" y="209989"/>
                </a:lnTo>
                <a:lnTo>
                  <a:pt x="47448" y="205303"/>
                </a:lnTo>
                <a:lnTo>
                  <a:pt x="49729" y="201227"/>
                </a:lnTo>
                <a:lnTo>
                  <a:pt x="54804" y="194158"/>
                </a:lnTo>
                <a:lnTo>
                  <a:pt x="60235" y="187841"/>
                </a:lnTo>
                <a:lnTo>
                  <a:pt x="63017" y="184823"/>
                </a:lnTo>
                <a:lnTo>
                  <a:pt x="66776" y="182811"/>
                </a:lnTo>
                <a:lnTo>
                  <a:pt x="71188" y="181470"/>
                </a:lnTo>
                <a:lnTo>
                  <a:pt x="76033" y="180575"/>
                </a:lnTo>
                <a:lnTo>
                  <a:pt x="80216" y="179027"/>
                </a:lnTo>
                <a:lnTo>
                  <a:pt x="87404" y="174766"/>
                </a:lnTo>
                <a:lnTo>
                  <a:pt x="91606" y="173249"/>
                </a:lnTo>
                <a:lnTo>
                  <a:pt x="96313" y="172238"/>
                </a:lnTo>
                <a:lnTo>
                  <a:pt x="101356" y="171563"/>
                </a:lnTo>
                <a:lnTo>
                  <a:pt x="106623" y="171114"/>
                </a:lnTo>
                <a:lnTo>
                  <a:pt x="112039" y="170814"/>
                </a:lnTo>
                <a:lnTo>
                  <a:pt x="117555" y="170614"/>
                </a:lnTo>
                <a:lnTo>
                  <a:pt x="122185" y="171433"/>
                </a:lnTo>
                <a:lnTo>
                  <a:pt x="126225" y="172932"/>
                </a:lnTo>
                <a:lnTo>
                  <a:pt x="129869" y="174884"/>
                </a:lnTo>
                <a:lnTo>
                  <a:pt x="134205" y="176185"/>
                </a:lnTo>
                <a:lnTo>
                  <a:pt x="139000" y="177052"/>
                </a:lnTo>
                <a:lnTo>
                  <a:pt x="144101" y="177630"/>
                </a:lnTo>
                <a:lnTo>
                  <a:pt x="149407" y="178969"/>
                </a:lnTo>
                <a:lnTo>
                  <a:pt x="154850" y="180813"/>
                </a:lnTo>
                <a:lnTo>
                  <a:pt x="160383" y="182995"/>
                </a:lnTo>
                <a:lnTo>
                  <a:pt x="165024" y="185402"/>
                </a:lnTo>
                <a:lnTo>
                  <a:pt x="169071" y="187960"/>
                </a:lnTo>
                <a:lnTo>
                  <a:pt x="172722" y="190617"/>
                </a:lnTo>
                <a:lnTo>
                  <a:pt x="177060" y="193341"/>
                </a:lnTo>
                <a:lnTo>
                  <a:pt x="181858" y="196110"/>
                </a:lnTo>
                <a:lnTo>
                  <a:pt x="186960" y="198908"/>
                </a:lnTo>
                <a:lnTo>
                  <a:pt x="191315" y="201726"/>
                </a:lnTo>
                <a:lnTo>
                  <a:pt x="198694" y="207397"/>
                </a:lnTo>
                <a:lnTo>
                  <a:pt x="202948" y="210243"/>
                </a:lnTo>
                <a:lnTo>
                  <a:pt x="207688" y="213093"/>
                </a:lnTo>
                <a:lnTo>
                  <a:pt x="212754" y="215945"/>
                </a:lnTo>
                <a:lnTo>
                  <a:pt x="217083" y="218799"/>
                </a:lnTo>
                <a:lnTo>
                  <a:pt x="224434" y="224510"/>
                </a:lnTo>
                <a:lnTo>
                  <a:pt x="230875" y="227683"/>
                </a:lnTo>
                <a:lnTo>
                  <a:pt x="233927" y="228530"/>
                </a:lnTo>
                <a:lnTo>
                  <a:pt x="235961" y="230046"/>
                </a:lnTo>
                <a:lnTo>
                  <a:pt x="237318" y="232010"/>
                </a:lnTo>
                <a:lnTo>
                  <a:pt x="240029" y="23879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61"/>
          <p:cNvSpPr/>
          <p:nvPr/>
        </p:nvSpPr>
        <p:spPr>
          <a:xfrm>
            <a:off x="7598490" y="2794669"/>
            <a:ext cx="222488" cy="257142"/>
          </a:xfrm>
          <a:custGeom>
            <a:avLst/>
            <a:gdLst/>
            <a:ahLst/>
            <a:cxnLst/>
            <a:rect l="0" t="0" r="0" b="0"/>
            <a:pathLst>
              <a:path w="222488" h="257142">
                <a:moveTo>
                  <a:pt x="162479" y="51401"/>
                </a:moveTo>
                <a:lnTo>
                  <a:pt x="162479" y="31001"/>
                </a:lnTo>
                <a:lnTo>
                  <a:pt x="161527" y="28276"/>
                </a:lnTo>
                <a:lnTo>
                  <a:pt x="157928" y="22708"/>
                </a:lnTo>
                <a:lnTo>
                  <a:pt x="155694" y="17058"/>
                </a:lnTo>
                <a:lnTo>
                  <a:pt x="155099" y="14218"/>
                </a:lnTo>
                <a:lnTo>
                  <a:pt x="153749" y="12325"/>
                </a:lnTo>
                <a:lnTo>
                  <a:pt x="151897" y="11063"/>
                </a:lnTo>
                <a:lnTo>
                  <a:pt x="149709" y="10221"/>
                </a:lnTo>
                <a:lnTo>
                  <a:pt x="144739" y="6746"/>
                </a:lnTo>
                <a:lnTo>
                  <a:pt x="142080" y="4486"/>
                </a:lnTo>
                <a:lnTo>
                  <a:pt x="138402" y="2979"/>
                </a:lnTo>
                <a:lnTo>
                  <a:pt x="134046" y="1975"/>
                </a:lnTo>
                <a:lnTo>
                  <a:pt x="129236" y="1305"/>
                </a:lnTo>
                <a:lnTo>
                  <a:pt x="125078" y="859"/>
                </a:lnTo>
                <a:lnTo>
                  <a:pt x="121352" y="561"/>
                </a:lnTo>
                <a:lnTo>
                  <a:pt x="117917" y="362"/>
                </a:lnTo>
                <a:lnTo>
                  <a:pt x="109019" y="142"/>
                </a:lnTo>
                <a:lnTo>
                  <a:pt x="87785" y="0"/>
                </a:lnTo>
                <a:lnTo>
                  <a:pt x="83155" y="941"/>
                </a:lnTo>
                <a:lnTo>
                  <a:pt x="79117" y="2521"/>
                </a:lnTo>
                <a:lnTo>
                  <a:pt x="75472" y="4527"/>
                </a:lnTo>
                <a:lnTo>
                  <a:pt x="61240" y="11900"/>
                </a:lnTo>
                <a:lnTo>
                  <a:pt x="56886" y="14590"/>
                </a:lnTo>
                <a:lnTo>
                  <a:pt x="53032" y="17335"/>
                </a:lnTo>
                <a:lnTo>
                  <a:pt x="46209" y="22925"/>
                </a:lnTo>
                <a:lnTo>
                  <a:pt x="40001" y="28585"/>
                </a:lnTo>
                <a:lnTo>
                  <a:pt x="31152" y="37126"/>
                </a:lnTo>
                <a:lnTo>
                  <a:pt x="28256" y="40932"/>
                </a:lnTo>
                <a:lnTo>
                  <a:pt x="25372" y="45374"/>
                </a:lnTo>
                <a:lnTo>
                  <a:pt x="22497" y="50240"/>
                </a:lnTo>
                <a:lnTo>
                  <a:pt x="16763" y="58188"/>
                </a:lnTo>
                <a:lnTo>
                  <a:pt x="13900" y="61640"/>
                </a:lnTo>
                <a:lnTo>
                  <a:pt x="10719" y="68017"/>
                </a:lnTo>
                <a:lnTo>
                  <a:pt x="8353" y="74978"/>
                </a:lnTo>
                <a:lnTo>
                  <a:pt x="6389" y="79501"/>
                </a:lnTo>
                <a:lnTo>
                  <a:pt x="4126" y="84422"/>
                </a:lnTo>
                <a:lnTo>
                  <a:pt x="1613" y="92429"/>
                </a:lnTo>
                <a:lnTo>
                  <a:pt x="496" y="100116"/>
                </a:lnTo>
                <a:lnTo>
                  <a:pt x="198" y="104832"/>
                </a:lnTo>
                <a:lnTo>
                  <a:pt x="0" y="109882"/>
                </a:lnTo>
                <a:lnTo>
                  <a:pt x="819" y="114200"/>
                </a:lnTo>
                <a:lnTo>
                  <a:pt x="5572" y="124830"/>
                </a:lnTo>
                <a:lnTo>
                  <a:pt x="7018" y="131026"/>
                </a:lnTo>
                <a:lnTo>
                  <a:pt x="10200" y="136954"/>
                </a:lnTo>
                <a:lnTo>
                  <a:pt x="12383" y="139869"/>
                </a:lnTo>
                <a:lnTo>
                  <a:pt x="14791" y="141812"/>
                </a:lnTo>
                <a:lnTo>
                  <a:pt x="17348" y="143107"/>
                </a:lnTo>
                <a:lnTo>
                  <a:pt x="22729" y="144547"/>
                </a:lnTo>
                <a:lnTo>
                  <a:pt x="28296" y="145186"/>
                </a:lnTo>
                <a:lnTo>
                  <a:pt x="32066" y="145357"/>
                </a:lnTo>
                <a:lnTo>
                  <a:pt x="45522" y="145597"/>
                </a:lnTo>
                <a:lnTo>
                  <a:pt x="70936" y="145694"/>
                </a:lnTo>
                <a:lnTo>
                  <a:pt x="74781" y="144743"/>
                </a:lnTo>
                <a:lnTo>
                  <a:pt x="79249" y="143156"/>
                </a:lnTo>
                <a:lnTo>
                  <a:pt x="84132" y="141146"/>
                </a:lnTo>
                <a:lnTo>
                  <a:pt x="88340" y="138854"/>
                </a:lnTo>
                <a:lnTo>
                  <a:pt x="92098" y="136372"/>
                </a:lnTo>
                <a:lnTo>
                  <a:pt x="95557" y="133766"/>
                </a:lnTo>
                <a:lnTo>
                  <a:pt x="99767" y="131076"/>
                </a:lnTo>
                <a:lnTo>
                  <a:pt x="104479" y="128330"/>
                </a:lnTo>
                <a:lnTo>
                  <a:pt x="109524" y="125547"/>
                </a:lnTo>
                <a:lnTo>
                  <a:pt x="113841" y="121786"/>
                </a:lnTo>
                <a:lnTo>
                  <a:pt x="117672" y="117375"/>
                </a:lnTo>
                <a:lnTo>
                  <a:pt x="121178" y="112528"/>
                </a:lnTo>
                <a:lnTo>
                  <a:pt x="125420" y="108345"/>
                </a:lnTo>
                <a:lnTo>
                  <a:pt x="130153" y="104604"/>
                </a:lnTo>
                <a:lnTo>
                  <a:pt x="135214" y="101156"/>
                </a:lnTo>
                <a:lnTo>
                  <a:pt x="139540" y="96954"/>
                </a:lnTo>
                <a:lnTo>
                  <a:pt x="143376" y="92247"/>
                </a:lnTo>
                <a:lnTo>
                  <a:pt x="146887" y="87204"/>
                </a:lnTo>
                <a:lnTo>
                  <a:pt x="149227" y="82890"/>
                </a:lnTo>
                <a:lnTo>
                  <a:pt x="151827" y="75556"/>
                </a:lnTo>
                <a:lnTo>
                  <a:pt x="155523" y="69121"/>
                </a:lnTo>
                <a:lnTo>
                  <a:pt x="157841" y="66072"/>
                </a:lnTo>
                <a:lnTo>
                  <a:pt x="159388" y="62134"/>
                </a:lnTo>
                <a:lnTo>
                  <a:pt x="160419" y="57604"/>
                </a:lnTo>
                <a:lnTo>
                  <a:pt x="161106" y="52679"/>
                </a:lnTo>
                <a:lnTo>
                  <a:pt x="164409" y="44666"/>
                </a:lnTo>
                <a:lnTo>
                  <a:pt x="168100" y="37930"/>
                </a:lnTo>
                <a:lnTo>
                  <a:pt x="169740" y="31761"/>
                </a:lnTo>
                <a:lnTo>
                  <a:pt x="170469" y="25844"/>
                </a:lnTo>
                <a:lnTo>
                  <a:pt x="170793" y="20040"/>
                </a:lnTo>
                <a:lnTo>
                  <a:pt x="171042" y="9043"/>
                </a:lnTo>
                <a:lnTo>
                  <a:pt x="171052" y="1201"/>
                </a:lnTo>
                <a:lnTo>
                  <a:pt x="171052" y="20375"/>
                </a:lnTo>
                <a:lnTo>
                  <a:pt x="172005" y="23097"/>
                </a:lnTo>
                <a:lnTo>
                  <a:pt x="175603" y="28661"/>
                </a:lnTo>
                <a:lnTo>
                  <a:pt x="176943" y="32431"/>
                </a:lnTo>
                <a:lnTo>
                  <a:pt x="177837" y="36849"/>
                </a:lnTo>
                <a:lnTo>
                  <a:pt x="178433" y="41700"/>
                </a:lnTo>
                <a:lnTo>
                  <a:pt x="179783" y="45886"/>
                </a:lnTo>
                <a:lnTo>
                  <a:pt x="183823" y="53077"/>
                </a:lnTo>
                <a:lnTo>
                  <a:pt x="185281" y="57281"/>
                </a:lnTo>
                <a:lnTo>
                  <a:pt x="186253" y="61988"/>
                </a:lnTo>
                <a:lnTo>
                  <a:pt x="186901" y="67032"/>
                </a:lnTo>
                <a:lnTo>
                  <a:pt x="188285" y="73251"/>
                </a:lnTo>
                <a:lnTo>
                  <a:pt x="190161" y="80255"/>
                </a:lnTo>
                <a:lnTo>
                  <a:pt x="192363" y="87782"/>
                </a:lnTo>
                <a:lnTo>
                  <a:pt x="194785" y="94705"/>
                </a:lnTo>
                <a:lnTo>
                  <a:pt x="197351" y="101225"/>
                </a:lnTo>
                <a:lnTo>
                  <a:pt x="200015" y="107477"/>
                </a:lnTo>
                <a:lnTo>
                  <a:pt x="201791" y="113550"/>
                </a:lnTo>
                <a:lnTo>
                  <a:pt x="202974" y="119503"/>
                </a:lnTo>
                <a:lnTo>
                  <a:pt x="203764" y="125377"/>
                </a:lnTo>
                <a:lnTo>
                  <a:pt x="204290" y="131198"/>
                </a:lnTo>
                <a:lnTo>
                  <a:pt x="204641" y="136984"/>
                </a:lnTo>
                <a:lnTo>
                  <a:pt x="204874" y="142746"/>
                </a:lnTo>
                <a:lnTo>
                  <a:pt x="205983" y="148493"/>
                </a:lnTo>
                <a:lnTo>
                  <a:pt x="207675" y="154229"/>
                </a:lnTo>
                <a:lnTo>
                  <a:pt x="209755" y="159958"/>
                </a:lnTo>
                <a:lnTo>
                  <a:pt x="211141" y="165682"/>
                </a:lnTo>
                <a:lnTo>
                  <a:pt x="212065" y="171403"/>
                </a:lnTo>
                <a:lnTo>
                  <a:pt x="212682" y="177122"/>
                </a:lnTo>
                <a:lnTo>
                  <a:pt x="213092" y="182840"/>
                </a:lnTo>
                <a:lnTo>
                  <a:pt x="213367" y="188557"/>
                </a:lnTo>
                <a:lnTo>
                  <a:pt x="213549" y="194273"/>
                </a:lnTo>
                <a:lnTo>
                  <a:pt x="214623" y="199989"/>
                </a:lnTo>
                <a:lnTo>
                  <a:pt x="216293" y="205705"/>
                </a:lnTo>
                <a:lnTo>
                  <a:pt x="218357" y="211420"/>
                </a:lnTo>
                <a:lnTo>
                  <a:pt x="219734" y="216183"/>
                </a:lnTo>
                <a:lnTo>
                  <a:pt x="221264" y="224014"/>
                </a:lnTo>
                <a:lnTo>
                  <a:pt x="221944" y="230670"/>
                </a:lnTo>
                <a:lnTo>
                  <a:pt x="222245" y="236804"/>
                </a:lnTo>
                <a:lnTo>
                  <a:pt x="222379" y="242704"/>
                </a:lnTo>
                <a:lnTo>
                  <a:pt x="222487" y="25714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62"/>
          <p:cNvSpPr/>
          <p:nvPr/>
        </p:nvSpPr>
        <p:spPr>
          <a:xfrm>
            <a:off x="7966709" y="3763327"/>
            <a:ext cx="111444" cy="221574"/>
          </a:xfrm>
          <a:custGeom>
            <a:avLst/>
            <a:gdLst/>
            <a:ahLst/>
            <a:cxnLst/>
            <a:rect l="0" t="0" r="0" b="0"/>
            <a:pathLst>
              <a:path w="111444" h="221574">
                <a:moveTo>
                  <a:pt x="0" y="0"/>
                </a:moveTo>
                <a:lnTo>
                  <a:pt x="0" y="8220"/>
                </a:lnTo>
                <a:lnTo>
                  <a:pt x="2541" y="10956"/>
                </a:lnTo>
                <a:lnTo>
                  <a:pt x="7382" y="15922"/>
                </a:lnTo>
                <a:lnTo>
                  <a:pt x="10583" y="21682"/>
                </a:lnTo>
                <a:lnTo>
                  <a:pt x="12772" y="25885"/>
                </a:lnTo>
                <a:lnTo>
                  <a:pt x="15182" y="29639"/>
                </a:lnTo>
                <a:lnTo>
                  <a:pt x="17742" y="33094"/>
                </a:lnTo>
                <a:lnTo>
                  <a:pt x="20401" y="36351"/>
                </a:lnTo>
                <a:lnTo>
                  <a:pt x="22173" y="40426"/>
                </a:lnTo>
                <a:lnTo>
                  <a:pt x="23356" y="45048"/>
                </a:lnTo>
                <a:lnTo>
                  <a:pt x="24142" y="50035"/>
                </a:lnTo>
                <a:lnTo>
                  <a:pt x="25620" y="54312"/>
                </a:lnTo>
                <a:lnTo>
                  <a:pt x="27558" y="58115"/>
                </a:lnTo>
                <a:lnTo>
                  <a:pt x="29802" y="61603"/>
                </a:lnTo>
                <a:lnTo>
                  <a:pt x="32251" y="65834"/>
                </a:lnTo>
                <a:lnTo>
                  <a:pt x="37511" y="75615"/>
                </a:lnTo>
                <a:lnTo>
                  <a:pt x="39296" y="79938"/>
                </a:lnTo>
                <a:lnTo>
                  <a:pt x="40485" y="83772"/>
                </a:lnTo>
                <a:lnTo>
                  <a:pt x="41278" y="87280"/>
                </a:lnTo>
                <a:lnTo>
                  <a:pt x="42758" y="91524"/>
                </a:lnTo>
                <a:lnTo>
                  <a:pt x="44698" y="96259"/>
                </a:lnTo>
                <a:lnTo>
                  <a:pt x="46944" y="101320"/>
                </a:lnTo>
                <a:lnTo>
                  <a:pt x="51979" y="112024"/>
                </a:lnTo>
                <a:lnTo>
                  <a:pt x="71470" y="151482"/>
                </a:lnTo>
                <a:lnTo>
                  <a:pt x="73364" y="156233"/>
                </a:lnTo>
                <a:lnTo>
                  <a:pt x="74627" y="160353"/>
                </a:lnTo>
                <a:lnTo>
                  <a:pt x="75469" y="164052"/>
                </a:lnTo>
                <a:lnTo>
                  <a:pt x="78944" y="170702"/>
                </a:lnTo>
                <a:lnTo>
                  <a:pt x="81205" y="173809"/>
                </a:lnTo>
                <a:lnTo>
                  <a:pt x="82712" y="177785"/>
                </a:lnTo>
                <a:lnTo>
                  <a:pt x="83716" y="182341"/>
                </a:lnTo>
                <a:lnTo>
                  <a:pt x="84386" y="187283"/>
                </a:lnTo>
                <a:lnTo>
                  <a:pt x="85785" y="191531"/>
                </a:lnTo>
                <a:lnTo>
                  <a:pt x="87670" y="195315"/>
                </a:lnTo>
                <a:lnTo>
                  <a:pt x="92989" y="203681"/>
                </a:lnTo>
                <a:lnTo>
                  <a:pt x="96256" y="207365"/>
                </a:lnTo>
                <a:lnTo>
                  <a:pt x="101563" y="212940"/>
                </a:lnTo>
                <a:lnTo>
                  <a:pt x="102000" y="214350"/>
                </a:lnTo>
                <a:lnTo>
                  <a:pt x="102483" y="218457"/>
                </a:lnTo>
                <a:lnTo>
                  <a:pt x="103565" y="219933"/>
                </a:lnTo>
                <a:lnTo>
                  <a:pt x="105239" y="220917"/>
                </a:lnTo>
                <a:lnTo>
                  <a:pt x="107306" y="221573"/>
                </a:lnTo>
                <a:lnTo>
                  <a:pt x="108686" y="221058"/>
                </a:lnTo>
                <a:lnTo>
                  <a:pt x="109605" y="219762"/>
                </a:lnTo>
                <a:lnTo>
                  <a:pt x="111443" y="21431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63"/>
          <p:cNvSpPr/>
          <p:nvPr/>
        </p:nvSpPr>
        <p:spPr>
          <a:xfrm>
            <a:off x="8061007" y="3703323"/>
            <a:ext cx="137158" cy="171403"/>
          </a:xfrm>
          <a:custGeom>
            <a:avLst/>
            <a:gdLst/>
            <a:ahLst/>
            <a:cxnLst/>
            <a:rect l="0" t="0" r="0" b="0"/>
            <a:pathLst>
              <a:path w="137158" h="171403">
                <a:moveTo>
                  <a:pt x="17145" y="25714"/>
                </a:moveTo>
                <a:lnTo>
                  <a:pt x="9764" y="25714"/>
                </a:lnTo>
                <a:lnTo>
                  <a:pt x="9367" y="26667"/>
                </a:lnTo>
                <a:lnTo>
                  <a:pt x="8926" y="30265"/>
                </a:lnTo>
                <a:lnTo>
                  <a:pt x="8808" y="33511"/>
                </a:lnTo>
                <a:lnTo>
                  <a:pt x="8619" y="49867"/>
                </a:lnTo>
                <a:lnTo>
                  <a:pt x="8582" y="62553"/>
                </a:lnTo>
                <a:lnTo>
                  <a:pt x="9531" y="66466"/>
                </a:lnTo>
                <a:lnTo>
                  <a:pt x="11116" y="70979"/>
                </a:lnTo>
                <a:lnTo>
                  <a:pt x="13125" y="75893"/>
                </a:lnTo>
                <a:lnTo>
                  <a:pt x="14466" y="80122"/>
                </a:lnTo>
                <a:lnTo>
                  <a:pt x="15358" y="83893"/>
                </a:lnTo>
                <a:lnTo>
                  <a:pt x="15955" y="87360"/>
                </a:lnTo>
                <a:lnTo>
                  <a:pt x="17304" y="91577"/>
                </a:lnTo>
                <a:lnTo>
                  <a:pt x="19157" y="96293"/>
                </a:lnTo>
                <a:lnTo>
                  <a:pt x="21343" y="101342"/>
                </a:lnTo>
                <a:lnTo>
                  <a:pt x="22801" y="105660"/>
                </a:lnTo>
                <a:lnTo>
                  <a:pt x="23773" y="109491"/>
                </a:lnTo>
                <a:lnTo>
                  <a:pt x="24422" y="112998"/>
                </a:lnTo>
                <a:lnTo>
                  <a:pt x="25807" y="117241"/>
                </a:lnTo>
                <a:lnTo>
                  <a:pt x="27682" y="121974"/>
                </a:lnTo>
                <a:lnTo>
                  <a:pt x="29885" y="127035"/>
                </a:lnTo>
                <a:lnTo>
                  <a:pt x="32305" y="131361"/>
                </a:lnTo>
                <a:lnTo>
                  <a:pt x="34872" y="135198"/>
                </a:lnTo>
                <a:lnTo>
                  <a:pt x="37536" y="138708"/>
                </a:lnTo>
                <a:lnTo>
                  <a:pt x="40264" y="142001"/>
                </a:lnTo>
                <a:lnTo>
                  <a:pt x="43035" y="145149"/>
                </a:lnTo>
                <a:lnTo>
                  <a:pt x="45836" y="148200"/>
                </a:lnTo>
                <a:lnTo>
                  <a:pt x="49607" y="151186"/>
                </a:lnTo>
                <a:lnTo>
                  <a:pt x="54026" y="154130"/>
                </a:lnTo>
                <a:lnTo>
                  <a:pt x="58877" y="157045"/>
                </a:lnTo>
                <a:lnTo>
                  <a:pt x="62112" y="159940"/>
                </a:lnTo>
                <a:lnTo>
                  <a:pt x="64268" y="162823"/>
                </a:lnTo>
                <a:lnTo>
                  <a:pt x="65706" y="165698"/>
                </a:lnTo>
                <a:lnTo>
                  <a:pt x="67616" y="167614"/>
                </a:lnTo>
                <a:lnTo>
                  <a:pt x="69842" y="168892"/>
                </a:lnTo>
                <a:lnTo>
                  <a:pt x="72279" y="169743"/>
                </a:lnTo>
                <a:lnTo>
                  <a:pt x="74856" y="170311"/>
                </a:lnTo>
                <a:lnTo>
                  <a:pt x="77528" y="170690"/>
                </a:lnTo>
                <a:lnTo>
                  <a:pt x="80259" y="170942"/>
                </a:lnTo>
                <a:lnTo>
                  <a:pt x="83986" y="171110"/>
                </a:lnTo>
                <a:lnTo>
                  <a:pt x="97381" y="171347"/>
                </a:lnTo>
                <a:lnTo>
                  <a:pt x="104558" y="171402"/>
                </a:lnTo>
                <a:lnTo>
                  <a:pt x="106853" y="170464"/>
                </a:lnTo>
                <a:lnTo>
                  <a:pt x="108383" y="168887"/>
                </a:lnTo>
                <a:lnTo>
                  <a:pt x="109403" y="166883"/>
                </a:lnTo>
                <a:lnTo>
                  <a:pt x="113076" y="162116"/>
                </a:lnTo>
                <a:lnTo>
                  <a:pt x="115389" y="159511"/>
                </a:lnTo>
                <a:lnTo>
                  <a:pt x="120499" y="154077"/>
                </a:lnTo>
                <a:lnTo>
                  <a:pt x="131540" y="142827"/>
                </a:lnTo>
                <a:lnTo>
                  <a:pt x="133414" y="139032"/>
                </a:lnTo>
                <a:lnTo>
                  <a:pt x="134662" y="134597"/>
                </a:lnTo>
                <a:lnTo>
                  <a:pt x="135495" y="129735"/>
                </a:lnTo>
                <a:lnTo>
                  <a:pt x="136050" y="124589"/>
                </a:lnTo>
                <a:lnTo>
                  <a:pt x="136420" y="119253"/>
                </a:lnTo>
                <a:lnTo>
                  <a:pt x="136832" y="109197"/>
                </a:lnTo>
                <a:lnTo>
                  <a:pt x="137015" y="101553"/>
                </a:lnTo>
                <a:lnTo>
                  <a:pt x="137157" y="58732"/>
                </a:lnTo>
                <a:lnTo>
                  <a:pt x="136205" y="54393"/>
                </a:lnTo>
                <a:lnTo>
                  <a:pt x="134618" y="49596"/>
                </a:lnTo>
                <a:lnTo>
                  <a:pt x="132608" y="44493"/>
                </a:lnTo>
                <a:lnTo>
                  <a:pt x="130315" y="40138"/>
                </a:lnTo>
                <a:lnTo>
                  <a:pt x="127835" y="36283"/>
                </a:lnTo>
                <a:lnTo>
                  <a:pt x="125228" y="32760"/>
                </a:lnTo>
                <a:lnTo>
                  <a:pt x="122538" y="29459"/>
                </a:lnTo>
                <a:lnTo>
                  <a:pt x="119792" y="26305"/>
                </a:lnTo>
                <a:lnTo>
                  <a:pt x="117009" y="23251"/>
                </a:lnTo>
                <a:lnTo>
                  <a:pt x="111377" y="17317"/>
                </a:lnTo>
                <a:lnTo>
                  <a:pt x="108540" y="14401"/>
                </a:lnTo>
                <a:lnTo>
                  <a:pt x="105699" y="12457"/>
                </a:lnTo>
                <a:lnTo>
                  <a:pt x="102850" y="11161"/>
                </a:lnTo>
                <a:lnTo>
                  <a:pt x="100000" y="10297"/>
                </a:lnTo>
                <a:lnTo>
                  <a:pt x="97146" y="8769"/>
                </a:lnTo>
                <a:lnTo>
                  <a:pt x="94292" y="6797"/>
                </a:lnTo>
                <a:lnTo>
                  <a:pt x="91437" y="4530"/>
                </a:lnTo>
                <a:lnTo>
                  <a:pt x="87628" y="3019"/>
                </a:lnTo>
                <a:lnTo>
                  <a:pt x="83183" y="2012"/>
                </a:lnTo>
                <a:lnTo>
                  <a:pt x="78316" y="1340"/>
                </a:lnTo>
                <a:lnTo>
                  <a:pt x="74118" y="892"/>
                </a:lnTo>
                <a:lnTo>
                  <a:pt x="70367" y="593"/>
                </a:lnTo>
                <a:lnTo>
                  <a:pt x="66914" y="395"/>
                </a:lnTo>
                <a:lnTo>
                  <a:pt x="60537" y="174"/>
                </a:lnTo>
                <a:lnTo>
                  <a:pt x="49053" y="49"/>
                </a:lnTo>
                <a:lnTo>
                  <a:pt x="23222" y="0"/>
                </a:lnTo>
                <a:lnTo>
                  <a:pt x="20243" y="951"/>
                </a:lnTo>
                <a:lnTo>
                  <a:pt x="17306" y="2538"/>
                </a:lnTo>
                <a:lnTo>
                  <a:pt x="14395" y="4548"/>
                </a:lnTo>
                <a:lnTo>
                  <a:pt x="11501" y="5888"/>
                </a:lnTo>
                <a:lnTo>
                  <a:pt x="8621" y="6782"/>
                </a:lnTo>
                <a:lnTo>
                  <a:pt x="0" y="856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64"/>
          <p:cNvSpPr/>
          <p:nvPr/>
        </p:nvSpPr>
        <p:spPr>
          <a:xfrm>
            <a:off x="8198167" y="3600450"/>
            <a:ext cx="179908" cy="170141"/>
          </a:xfrm>
          <a:custGeom>
            <a:avLst/>
            <a:gdLst/>
            <a:ahLst/>
            <a:cxnLst/>
            <a:rect l="0" t="0" r="0" b="0"/>
            <a:pathLst>
              <a:path w="179908" h="170141">
                <a:moveTo>
                  <a:pt x="34290" y="34290"/>
                </a:moveTo>
                <a:lnTo>
                  <a:pt x="38841" y="34290"/>
                </a:lnTo>
                <a:lnTo>
                  <a:pt x="40182" y="35242"/>
                </a:lnTo>
                <a:lnTo>
                  <a:pt x="41075" y="36829"/>
                </a:lnTo>
                <a:lnTo>
                  <a:pt x="42758" y="42509"/>
                </a:lnTo>
                <a:lnTo>
                  <a:pt x="38280" y="47308"/>
                </a:lnTo>
                <a:lnTo>
                  <a:pt x="36950" y="49636"/>
                </a:lnTo>
                <a:lnTo>
                  <a:pt x="35473" y="54763"/>
                </a:lnTo>
                <a:lnTo>
                  <a:pt x="35078" y="58416"/>
                </a:lnTo>
                <a:lnTo>
                  <a:pt x="34815" y="62757"/>
                </a:lnTo>
                <a:lnTo>
                  <a:pt x="34523" y="71707"/>
                </a:lnTo>
                <a:lnTo>
                  <a:pt x="34336" y="85213"/>
                </a:lnTo>
                <a:lnTo>
                  <a:pt x="34293" y="105697"/>
                </a:lnTo>
                <a:lnTo>
                  <a:pt x="35245" y="108565"/>
                </a:lnTo>
                <a:lnTo>
                  <a:pt x="36832" y="111429"/>
                </a:lnTo>
                <a:lnTo>
                  <a:pt x="38842" y="114291"/>
                </a:lnTo>
                <a:lnTo>
                  <a:pt x="40182" y="118104"/>
                </a:lnTo>
                <a:lnTo>
                  <a:pt x="41075" y="122551"/>
                </a:lnTo>
                <a:lnTo>
                  <a:pt x="41671" y="127420"/>
                </a:lnTo>
                <a:lnTo>
                  <a:pt x="43020" y="131619"/>
                </a:lnTo>
                <a:lnTo>
                  <a:pt x="44873" y="135371"/>
                </a:lnTo>
                <a:lnTo>
                  <a:pt x="47061" y="138825"/>
                </a:lnTo>
                <a:lnTo>
                  <a:pt x="48518" y="142080"/>
                </a:lnTo>
                <a:lnTo>
                  <a:pt x="49491" y="145202"/>
                </a:lnTo>
                <a:lnTo>
                  <a:pt x="50140" y="148236"/>
                </a:lnTo>
                <a:lnTo>
                  <a:pt x="51524" y="150259"/>
                </a:lnTo>
                <a:lnTo>
                  <a:pt x="53399" y="151608"/>
                </a:lnTo>
                <a:lnTo>
                  <a:pt x="55602" y="152506"/>
                </a:lnTo>
                <a:lnTo>
                  <a:pt x="60590" y="156045"/>
                </a:lnTo>
                <a:lnTo>
                  <a:pt x="63254" y="158323"/>
                </a:lnTo>
                <a:lnTo>
                  <a:pt x="65982" y="159841"/>
                </a:lnTo>
                <a:lnTo>
                  <a:pt x="71553" y="161528"/>
                </a:lnTo>
                <a:lnTo>
                  <a:pt x="74372" y="162930"/>
                </a:lnTo>
                <a:lnTo>
                  <a:pt x="77204" y="164817"/>
                </a:lnTo>
                <a:lnTo>
                  <a:pt x="80043" y="167028"/>
                </a:lnTo>
                <a:lnTo>
                  <a:pt x="83842" y="168502"/>
                </a:lnTo>
                <a:lnTo>
                  <a:pt x="88280" y="169485"/>
                </a:lnTo>
                <a:lnTo>
                  <a:pt x="93143" y="170140"/>
                </a:lnTo>
                <a:lnTo>
                  <a:pt x="97339" y="169624"/>
                </a:lnTo>
                <a:lnTo>
                  <a:pt x="101087" y="168328"/>
                </a:lnTo>
                <a:lnTo>
                  <a:pt x="104539" y="166511"/>
                </a:lnTo>
                <a:lnTo>
                  <a:pt x="107792" y="165299"/>
                </a:lnTo>
                <a:lnTo>
                  <a:pt x="110914" y="164492"/>
                </a:lnTo>
                <a:lnTo>
                  <a:pt x="113948" y="163954"/>
                </a:lnTo>
                <a:lnTo>
                  <a:pt x="116923" y="162642"/>
                </a:lnTo>
                <a:lnTo>
                  <a:pt x="119859" y="160816"/>
                </a:lnTo>
                <a:lnTo>
                  <a:pt x="122768" y="158645"/>
                </a:lnTo>
                <a:lnTo>
                  <a:pt x="126613" y="157198"/>
                </a:lnTo>
                <a:lnTo>
                  <a:pt x="131081" y="156234"/>
                </a:lnTo>
                <a:lnTo>
                  <a:pt x="135965" y="155591"/>
                </a:lnTo>
                <a:lnTo>
                  <a:pt x="140174" y="153257"/>
                </a:lnTo>
                <a:lnTo>
                  <a:pt x="143932" y="149796"/>
                </a:lnTo>
                <a:lnTo>
                  <a:pt x="147389" y="145584"/>
                </a:lnTo>
                <a:lnTo>
                  <a:pt x="150648" y="141823"/>
                </a:lnTo>
                <a:lnTo>
                  <a:pt x="153772" y="138364"/>
                </a:lnTo>
                <a:lnTo>
                  <a:pt x="156807" y="135105"/>
                </a:lnTo>
                <a:lnTo>
                  <a:pt x="158830" y="131980"/>
                </a:lnTo>
                <a:lnTo>
                  <a:pt x="160180" y="128944"/>
                </a:lnTo>
                <a:lnTo>
                  <a:pt x="161079" y="125967"/>
                </a:lnTo>
                <a:lnTo>
                  <a:pt x="162631" y="123031"/>
                </a:lnTo>
                <a:lnTo>
                  <a:pt x="164617" y="120120"/>
                </a:lnTo>
                <a:lnTo>
                  <a:pt x="166895" y="117228"/>
                </a:lnTo>
                <a:lnTo>
                  <a:pt x="168413" y="114347"/>
                </a:lnTo>
                <a:lnTo>
                  <a:pt x="169426" y="111473"/>
                </a:lnTo>
                <a:lnTo>
                  <a:pt x="170102" y="108605"/>
                </a:lnTo>
                <a:lnTo>
                  <a:pt x="171504" y="104788"/>
                </a:lnTo>
                <a:lnTo>
                  <a:pt x="173391" y="100339"/>
                </a:lnTo>
                <a:lnTo>
                  <a:pt x="175601" y="95468"/>
                </a:lnTo>
                <a:lnTo>
                  <a:pt x="177075" y="91267"/>
                </a:lnTo>
                <a:lnTo>
                  <a:pt x="178058" y="87515"/>
                </a:lnTo>
                <a:lnTo>
                  <a:pt x="178713" y="84060"/>
                </a:lnTo>
                <a:lnTo>
                  <a:pt x="179149" y="79853"/>
                </a:lnTo>
                <a:lnTo>
                  <a:pt x="179441" y="75143"/>
                </a:lnTo>
                <a:lnTo>
                  <a:pt x="179764" y="65782"/>
                </a:lnTo>
                <a:lnTo>
                  <a:pt x="179907" y="58446"/>
                </a:lnTo>
                <a:lnTo>
                  <a:pt x="178994" y="55156"/>
                </a:lnTo>
                <a:lnTo>
                  <a:pt x="177431" y="52011"/>
                </a:lnTo>
                <a:lnTo>
                  <a:pt x="175438" y="48961"/>
                </a:lnTo>
                <a:lnTo>
                  <a:pt x="174109" y="45976"/>
                </a:lnTo>
                <a:lnTo>
                  <a:pt x="173223" y="43033"/>
                </a:lnTo>
                <a:lnTo>
                  <a:pt x="172632" y="40118"/>
                </a:lnTo>
                <a:lnTo>
                  <a:pt x="171286" y="37223"/>
                </a:lnTo>
                <a:lnTo>
                  <a:pt x="169436" y="34340"/>
                </a:lnTo>
                <a:lnTo>
                  <a:pt x="167250" y="31466"/>
                </a:lnTo>
                <a:lnTo>
                  <a:pt x="163887" y="28597"/>
                </a:lnTo>
                <a:lnTo>
                  <a:pt x="159740" y="25732"/>
                </a:lnTo>
                <a:lnTo>
                  <a:pt x="155072" y="22870"/>
                </a:lnTo>
                <a:lnTo>
                  <a:pt x="151006" y="20009"/>
                </a:lnTo>
                <a:lnTo>
                  <a:pt x="147343" y="17149"/>
                </a:lnTo>
                <a:lnTo>
                  <a:pt x="143950" y="14290"/>
                </a:lnTo>
                <a:lnTo>
                  <a:pt x="140734" y="11431"/>
                </a:lnTo>
                <a:lnTo>
                  <a:pt x="134620" y="5715"/>
                </a:lnTo>
                <a:lnTo>
                  <a:pt x="130705" y="3810"/>
                </a:lnTo>
                <a:lnTo>
                  <a:pt x="126189" y="2540"/>
                </a:lnTo>
                <a:lnTo>
                  <a:pt x="121273" y="1693"/>
                </a:lnTo>
                <a:lnTo>
                  <a:pt x="117044" y="1129"/>
                </a:lnTo>
                <a:lnTo>
                  <a:pt x="113272" y="753"/>
                </a:lnTo>
                <a:lnTo>
                  <a:pt x="109804" y="501"/>
                </a:lnTo>
                <a:lnTo>
                  <a:pt x="105588" y="334"/>
                </a:lnTo>
                <a:lnTo>
                  <a:pt x="91505" y="99"/>
                </a:lnTo>
                <a:lnTo>
                  <a:pt x="10660" y="0"/>
                </a:lnTo>
                <a:lnTo>
                  <a:pt x="6960" y="2540"/>
                </a:lnTo>
                <a:lnTo>
                  <a:pt x="0" y="857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65"/>
          <p:cNvSpPr/>
          <p:nvPr/>
        </p:nvSpPr>
        <p:spPr>
          <a:xfrm>
            <a:off x="2420302" y="1808828"/>
            <a:ext cx="76756" cy="128192"/>
          </a:xfrm>
          <a:custGeom>
            <a:avLst/>
            <a:gdLst/>
            <a:ahLst/>
            <a:cxnLst/>
            <a:rect l="0" t="0" r="0" b="0"/>
            <a:pathLst>
              <a:path w="76756" h="128192">
                <a:moveTo>
                  <a:pt x="17145" y="8542"/>
                </a:moveTo>
                <a:lnTo>
                  <a:pt x="17145" y="0"/>
                </a:lnTo>
                <a:lnTo>
                  <a:pt x="17145" y="8189"/>
                </a:lnTo>
                <a:lnTo>
                  <a:pt x="18098" y="8307"/>
                </a:lnTo>
                <a:lnTo>
                  <a:pt x="19685" y="8385"/>
                </a:lnTo>
                <a:lnTo>
                  <a:pt x="21696" y="8437"/>
                </a:lnTo>
                <a:lnTo>
                  <a:pt x="23036" y="9424"/>
                </a:lnTo>
                <a:lnTo>
                  <a:pt x="23930" y="11035"/>
                </a:lnTo>
                <a:lnTo>
                  <a:pt x="24526" y="13061"/>
                </a:lnTo>
                <a:lnTo>
                  <a:pt x="25876" y="14412"/>
                </a:lnTo>
                <a:lnTo>
                  <a:pt x="27728" y="15313"/>
                </a:lnTo>
                <a:lnTo>
                  <a:pt x="29915" y="15913"/>
                </a:lnTo>
                <a:lnTo>
                  <a:pt x="32326" y="17266"/>
                </a:lnTo>
                <a:lnTo>
                  <a:pt x="34886" y="19120"/>
                </a:lnTo>
                <a:lnTo>
                  <a:pt x="37545" y="21309"/>
                </a:lnTo>
                <a:lnTo>
                  <a:pt x="40270" y="23721"/>
                </a:lnTo>
                <a:lnTo>
                  <a:pt x="45838" y="28940"/>
                </a:lnTo>
                <a:lnTo>
                  <a:pt x="48656" y="30713"/>
                </a:lnTo>
                <a:lnTo>
                  <a:pt x="51487" y="31895"/>
                </a:lnTo>
                <a:lnTo>
                  <a:pt x="54327" y="32683"/>
                </a:lnTo>
                <a:lnTo>
                  <a:pt x="57173" y="34161"/>
                </a:lnTo>
                <a:lnTo>
                  <a:pt x="60023" y="36099"/>
                </a:lnTo>
                <a:lnTo>
                  <a:pt x="62875" y="38343"/>
                </a:lnTo>
                <a:lnTo>
                  <a:pt x="64777" y="40792"/>
                </a:lnTo>
                <a:lnTo>
                  <a:pt x="66045" y="43377"/>
                </a:lnTo>
                <a:lnTo>
                  <a:pt x="66890" y="46052"/>
                </a:lnTo>
                <a:lnTo>
                  <a:pt x="68406" y="48789"/>
                </a:lnTo>
                <a:lnTo>
                  <a:pt x="70369" y="51566"/>
                </a:lnTo>
                <a:lnTo>
                  <a:pt x="72630" y="54369"/>
                </a:lnTo>
                <a:lnTo>
                  <a:pt x="74137" y="57191"/>
                </a:lnTo>
                <a:lnTo>
                  <a:pt x="75142" y="60024"/>
                </a:lnTo>
                <a:lnTo>
                  <a:pt x="75812" y="62866"/>
                </a:lnTo>
                <a:lnTo>
                  <a:pt x="76259" y="65713"/>
                </a:lnTo>
                <a:lnTo>
                  <a:pt x="76557" y="68563"/>
                </a:lnTo>
                <a:lnTo>
                  <a:pt x="76755" y="71416"/>
                </a:lnTo>
                <a:lnTo>
                  <a:pt x="75935" y="75223"/>
                </a:lnTo>
                <a:lnTo>
                  <a:pt x="74436" y="79666"/>
                </a:lnTo>
                <a:lnTo>
                  <a:pt x="72484" y="84533"/>
                </a:lnTo>
                <a:lnTo>
                  <a:pt x="71183" y="88730"/>
                </a:lnTo>
                <a:lnTo>
                  <a:pt x="70315" y="92480"/>
                </a:lnTo>
                <a:lnTo>
                  <a:pt x="68923" y="100793"/>
                </a:lnTo>
                <a:lnTo>
                  <a:pt x="67856" y="102427"/>
                </a:lnTo>
                <a:lnTo>
                  <a:pt x="66192" y="104470"/>
                </a:lnTo>
                <a:lnTo>
                  <a:pt x="64131" y="106784"/>
                </a:lnTo>
                <a:lnTo>
                  <a:pt x="59300" y="111895"/>
                </a:lnTo>
                <a:lnTo>
                  <a:pt x="56678" y="114591"/>
                </a:lnTo>
                <a:lnTo>
                  <a:pt x="53978" y="116389"/>
                </a:lnTo>
                <a:lnTo>
                  <a:pt x="51225" y="117587"/>
                </a:lnTo>
                <a:lnTo>
                  <a:pt x="48438" y="118386"/>
                </a:lnTo>
                <a:lnTo>
                  <a:pt x="45627" y="118919"/>
                </a:lnTo>
                <a:lnTo>
                  <a:pt x="42800" y="119274"/>
                </a:lnTo>
                <a:lnTo>
                  <a:pt x="39964" y="119511"/>
                </a:lnTo>
                <a:lnTo>
                  <a:pt x="37120" y="120621"/>
                </a:lnTo>
                <a:lnTo>
                  <a:pt x="34272" y="122314"/>
                </a:lnTo>
                <a:lnTo>
                  <a:pt x="31420" y="124395"/>
                </a:lnTo>
                <a:lnTo>
                  <a:pt x="28567" y="125782"/>
                </a:lnTo>
                <a:lnTo>
                  <a:pt x="25712" y="126707"/>
                </a:lnTo>
                <a:lnTo>
                  <a:pt x="22857" y="127323"/>
                </a:lnTo>
                <a:lnTo>
                  <a:pt x="20000" y="127734"/>
                </a:lnTo>
                <a:lnTo>
                  <a:pt x="17143" y="128009"/>
                </a:lnTo>
                <a:lnTo>
                  <a:pt x="14286" y="128191"/>
                </a:lnTo>
                <a:lnTo>
                  <a:pt x="12382" y="127360"/>
                </a:lnTo>
                <a:lnTo>
                  <a:pt x="11112" y="125854"/>
                </a:lnTo>
                <a:lnTo>
                  <a:pt x="9074" y="121144"/>
                </a:lnTo>
                <a:lnTo>
                  <a:pt x="7955" y="119805"/>
                </a:lnTo>
                <a:lnTo>
                  <a:pt x="6255" y="117960"/>
                </a:lnTo>
                <a:lnTo>
                  <a:pt x="0" y="11141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66"/>
          <p:cNvSpPr/>
          <p:nvPr/>
        </p:nvSpPr>
        <p:spPr>
          <a:xfrm>
            <a:off x="2617469" y="1620205"/>
            <a:ext cx="197169" cy="171448"/>
          </a:xfrm>
          <a:custGeom>
            <a:avLst/>
            <a:gdLst/>
            <a:ahLst/>
            <a:cxnLst/>
            <a:rect l="0" t="0" r="0" b="0"/>
            <a:pathLst>
              <a:path w="197169" h="171448">
                <a:moveTo>
                  <a:pt x="0" y="34287"/>
                </a:moveTo>
                <a:lnTo>
                  <a:pt x="0" y="25819"/>
                </a:lnTo>
                <a:lnTo>
                  <a:pt x="4551" y="25746"/>
                </a:lnTo>
                <a:lnTo>
                  <a:pt x="5892" y="24783"/>
                </a:lnTo>
                <a:lnTo>
                  <a:pt x="6786" y="23188"/>
                </a:lnTo>
                <a:lnTo>
                  <a:pt x="7381" y="21173"/>
                </a:lnTo>
                <a:lnTo>
                  <a:pt x="8731" y="19829"/>
                </a:lnTo>
                <a:lnTo>
                  <a:pt x="10583" y="18934"/>
                </a:lnTo>
                <a:lnTo>
                  <a:pt x="12771" y="18336"/>
                </a:lnTo>
                <a:lnTo>
                  <a:pt x="17741" y="15133"/>
                </a:lnTo>
                <a:lnTo>
                  <a:pt x="20400" y="12945"/>
                </a:lnTo>
                <a:lnTo>
                  <a:pt x="23125" y="11487"/>
                </a:lnTo>
                <a:lnTo>
                  <a:pt x="28693" y="9866"/>
                </a:lnTo>
                <a:lnTo>
                  <a:pt x="32464" y="8481"/>
                </a:lnTo>
                <a:lnTo>
                  <a:pt x="36883" y="6606"/>
                </a:lnTo>
                <a:lnTo>
                  <a:pt x="41734" y="4403"/>
                </a:lnTo>
                <a:lnTo>
                  <a:pt x="45920" y="2934"/>
                </a:lnTo>
                <a:lnTo>
                  <a:pt x="49664" y="1955"/>
                </a:lnTo>
                <a:lnTo>
                  <a:pt x="53112" y="1303"/>
                </a:lnTo>
                <a:lnTo>
                  <a:pt x="57315" y="867"/>
                </a:lnTo>
                <a:lnTo>
                  <a:pt x="62023" y="577"/>
                </a:lnTo>
                <a:lnTo>
                  <a:pt x="72334" y="255"/>
                </a:lnTo>
                <a:lnTo>
                  <a:pt x="99915" y="20"/>
                </a:lnTo>
                <a:lnTo>
                  <a:pt x="121543" y="0"/>
                </a:lnTo>
                <a:lnTo>
                  <a:pt x="124844" y="952"/>
                </a:lnTo>
                <a:lnTo>
                  <a:pt x="127997" y="2538"/>
                </a:lnTo>
                <a:lnTo>
                  <a:pt x="134040" y="6842"/>
                </a:lnTo>
                <a:lnTo>
                  <a:pt x="139901" y="11929"/>
                </a:lnTo>
                <a:lnTo>
                  <a:pt x="145681" y="17365"/>
                </a:lnTo>
                <a:lnTo>
                  <a:pt x="148556" y="20148"/>
                </a:lnTo>
                <a:lnTo>
                  <a:pt x="150472" y="22956"/>
                </a:lnTo>
                <a:lnTo>
                  <a:pt x="151750" y="25781"/>
                </a:lnTo>
                <a:lnTo>
                  <a:pt x="152602" y="28616"/>
                </a:lnTo>
                <a:lnTo>
                  <a:pt x="152217" y="32411"/>
                </a:lnTo>
                <a:lnTo>
                  <a:pt x="151008" y="36847"/>
                </a:lnTo>
                <a:lnTo>
                  <a:pt x="149250" y="41708"/>
                </a:lnTo>
                <a:lnTo>
                  <a:pt x="147125" y="46855"/>
                </a:lnTo>
                <a:lnTo>
                  <a:pt x="144756" y="52190"/>
                </a:lnTo>
                <a:lnTo>
                  <a:pt x="142224" y="57653"/>
                </a:lnTo>
                <a:lnTo>
                  <a:pt x="139584" y="62247"/>
                </a:lnTo>
                <a:lnTo>
                  <a:pt x="136871" y="66262"/>
                </a:lnTo>
                <a:lnTo>
                  <a:pt x="134110" y="69891"/>
                </a:lnTo>
                <a:lnTo>
                  <a:pt x="131317" y="74215"/>
                </a:lnTo>
                <a:lnTo>
                  <a:pt x="128502" y="79004"/>
                </a:lnTo>
                <a:lnTo>
                  <a:pt x="125673" y="84101"/>
                </a:lnTo>
                <a:lnTo>
                  <a:pt x="122835" y="88451"/>
                </a:lnTo>
                <a:lnTo>
                  <a:pt x="119990" y="92304"/>
                </a:lnTo>
                <a:lnTo>
                  <a:pt x="117141" y="95825"/>
                </a:lnTo>
                <a:lnTo>
                  <a:pt x="114289" y="100077"/>
                </a:lnTo>
                <a:lnTo>
                  <a:pt x="111435" y="104817"/>
                </a:lnTo>
                <a:lnTo>
                  <a:pt x="108580" y="109882"/>
                </a:lnTo>
                <a:lnTo>
                  <a:pt x="104772" y="114211"/>
                </a:lnTo>
                <a:lnTo>
                  <a:pt x="100328" y="118050"/>
                </a:lnTo>
                <a:lnTo>
                  <a:pt x="95461" y="121561"/>
                </a:lnTo>
                <a:lnTo>
                  <a:pt x="91263" y="124855"/>
                </a:lnTo>
                <a:lnTo>
                  <a:pt x="87512" y="128003"/>
                </a:lnTo>
                <a:lnTo>
                  <a:pt x="84059" y="131054"/>
                </a:lnTo>
                <a:lnTo>
                  <a:pt x="81757" y="134041"/>
                </a:lnTo>
                <a:lnTo>
                  <a:pt x="80222" y="136985"/>
                </a:lnTo>
                <a:lnTo>
                  <a:pt x="79199" y="139900"/>
                </a:lnTo>
                <a:lnTo>
                  <a:pt x="77565" y="142796"/>
                </a:lnTo>
                <a:lnTo>
                  <a:pt x="75523" y="145679"/>
                </a:lnTo>
                <a:lnTo>
                  <a:pt x="69952" y="152599"/>
                </a:lnTo>
                <a:lnTo>
                  <a:pt x="69190" y="156085"/>
                </a:lnTo>
                <a:lnTo>
                  <a:pt x="68616" y="162477"/>
                </a:lnTo>
                <a:lnTo>
                  <a:pt x="73142" y="162757"/>
                </a:lnTo>
                <a:lnTo>
                  <a:pt x="83205" y="162851"/>
                </a:lnTo>
                <a:lnTo>
                  <a:pt x="155867" y="162875"/>
                </a:lnTo>
                <a:lnTo>
                  <a:pt x="159157" y="163827"/>
                </a:lnTo>
                <a:lnTo>
                  <a:pt x="162302" y="165415"/>
                </a:lnTo>
                <a:lnTo>
                  <a:pt x="165352" y="167425"/>
                </a:lnTo>
                <a:lnTo>
                  <a:pt x="171280" y="169660"/>
                </a:lnTo>
                <a:lnTo>
                  <a:pt x="177090" y="170653"/>
                </a:lnTo>
                <a:lnTo>
                  <a:pt x="182847" y="171094"/>
                </a:lnTo>
                <a:lnTo>
                  <a:pt x="188581" y="171290"/>
                </a:lnTo>
                <a:lnTo>
                  <a:pt x="197168" y="1714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67"/>
          <p:cNvSpPr/>
          <p:nvPr/>
        </p:nvSpPr>
        <p:spPr>
          <a:xfrm>
            <a:off x="2891799" y="1611734"/>
            <a:ext cx="128459" cy="171347"/>
          </a:xfrm>
          <a:custGeom>
            <a:avLst/>
            <a:gdLst/>
            <a:ahLst/>
            <a:cxnLst/>
            <a:rect l="0" t="0" r="0" b="0"/>
            <a:pathLst>
              <a:path w="128459" h="171347">
                <a:moveTo>
                  <a:pt x="25708" y="8468"/>
                </a:moveTo>
                <a:lnTo>
                  <a:pt x="25708" y="0"/>
                </a:lnTo>
                <a:lnTo>
                  <a:pt x="25708" y="12669"/>
                </a:lnTo>
                <a:lnTo>
                  <a:pt x="24755" y="15078"/>
                </a:lnTo>
                <a:lnTo>
                  <a:pt x="21157" y="20296"/>
                </a:lnTo>
                <a:lnTo>
                  <a:pt x="19816" y="23021"/>
                </a:lnTo>
                <a:lnTo>
                  <a:pt x="18923" y="25790"/>
                </a:lnTo>
                <a:lnTo>
                  <a:pt x="18327" y="28588"/>
                </a:lnTo>
                <a:lnTo>
                  <a:pt x="16977" y="31407"/>
                </a:lnTo>
                <a:lnTo>
                  <a:pt x="15125" y="34238"/>
                </a:lnTo>
                <a:lnTo>
                  <a:pt x="12938" y="37078"/>
                </a:lnTo>
                <a:lnTo>
                  <a:pt x="11479" y="39924"/>
                </a:lnTo>
                <a:lnTo>
                  <a:pt x="10507" y="42774"/>
                </a:lnTo>
                <a:lnTo>
                  <a:pt x="9859" y="45626"/>
                </a:lnTo>
                <a:lnTo>
                  <a:pt x="9427" y="49432"/>
                </a:lnTo>
                <a:lnTo>
                  <a:pt x="9139" y="53875"/>
                </a:lnTo>
                <a:lnTo>
                  <a:pt x="8947" y="58742"/>
                </a:lnTo>
                <a:lnTo>
                  <a:pt x="7867" y="62939"/>
                </a:lnTo>
                <a:lnTo>
                  <a:pt x="6194" y="66690"/>
                </a:lnTo>
                <a:lnTo>
                  <a:pt x="4126" y="70142"/>
                </a:lnTo>
                <a:lnTo>
                  <a:pt x="2747" y="73397"/>
                </a:lnTo>
                <a:lnTo>
                  <a:pt x="1829" y="76519"/>
                </a:lnTo>
                <a:lnTo>
                  <a:pt x="1216" y="79553"/>
                </a:lnTo>
                <a:lnTo>
                  <a:pt x="807" y="82528"/>
                </a:lnTo>
                <a:lnTo>
                  <a:pt x="535" y="85464"/>
                </a:lnTo>
                <a:lnTo>
                  <a:pt x="354" y="88374"/>
                </a:lnTo>
                <a:lnTo>
                  <a:pt x="152" y="96687"/>
                </a:lnTo>
                <a:lnTo>
                  <a:pt x="0" y="122412"/>
                </a:lnTo>
                <a:lnTo>
                  <a:pt x="949" y="125388"/>
                </a:lnTo>
                <a:lnTo>
                  <a:pt x="2535" y="128325"/>
                </a:lnTo>
                <a:lnTo>
                  <a:pt x="4544" y="131235"/>
                </a:lnTo>
                <a:lnTo>
                  <a:pt x="5884" y="134128"/>
                </a:lnTo>
                <a:lnTo>
                  <a:pt x="6777" y="137009"/>
                </a:lnTo>
                <a:lnTo>
                  <a:pt x="7372" y="139882"/>
                </a:lnTo>
                <a:lnTo>
                  <a:pt x="7769" y="143702"/>
                </a:lnTo>
                <a:lnTo>
                  <a:pt x="8034" y="148154"/>
                </a:lnTo>
                <a:lnTo>
                  <a:pt x="8210" y="153027"/>
                </a:lnTo>
                <a:lnTo>
                  <a:pt x="10233" y="156276"/>
                </a:lnTo>
                <a:lnTo>
                  <a:pt x="13486" y="158442"/>
                </a:lnTo>
                <a:lnTo>
                  <a:pt x="17560" y="159885"/>
                </a:lnTo>
                <a:lnTo>
                  <a:pt x="20276" y="161800"/>
                </a:lnTo>
                <a:lnTo>
                  <a:pt x="22087" y="164030"/>
                </a:lnTo>
                <a:lnTo>
                  <a:pt x="23294" y="166468"/>
                </a:lnTo>
                <a:lnTo>
                  <a:pt x="25051" y="168094"/>
                </a:lnTo>
                <a:lnTo>
                  <a:pt x="27175" y="169178"/>
                </a:lnTo>
                <a:lnTo>
                  <a:pt x="29544" y="169900"/>
                </a:lnTo>
                <a:lnTo>
                  <a:pt x="33028" y="170382"/>
                </a:lnTo>
                <a:lnTo>
                  <a:pt x="37255" y="170703"/>
                </a:lnTo>
                <a:lnTo>
                  <a:pt x="46080" y="171060"/>
                </a:lnTo>
                <a:lnTo>
                  <a:pt x="56403" y="171261"/>
                </a:lnTo>
                <a:lnTo>
                  <a:pt x="75882" y="171334"/>
                </a:lnTo>
                <a:lnTo>
                  <a:pt x="80112" y="170386"/>
                </a:lnTo>
                <a:lnTo>
                  <a:pt x="83885" y="168801"/>
                </a:lnTo>
                <a:lnTo>
                  <a:pt x="87353" y="166791"/>
                </a:lnTo>
                <a:lnTo>
                  <a:pt x="89664" y="164499"/>
                </a:lnTo>
                <a:lnTo>
                  <a:pt x="91206" y="162019"/>
                </a:lnTo>
                <a:lnTo>
                  <a:pt x="92233" y="159413"/>
                </a:lnTo>
                <a:lnTo>
                  <a:pt x="94823" y="157675"/>
                </a:lnTo>
                <a:lnTo>
                  <a:pt x="98455" y="156517"/>
                </a:lnTo>
                <a:lnTo>
                  <a:pt x="102781" y="155745"/>
                </a:lnTo>
                <a:lnTo>
                  <a:pt x="106617" y="153325"/>
                </a:lnTo>
                <a:lnTo>
                  <a:pt x="110128" y="149807"/>
                </a:lnTo>
                <a:lnTo>
                  <a:pt x="118054" y="139574"/>
                </a:lnTo>
                <a:lnTo>
                  <a:pt x="121678" y="135635"/>
                </a:lnTo>
                <a:lnTo>
                  <a:pt x="123978" y="133251"/>
                </a:lnTo>
                <a:lnTo>
                  <a:pt x="125512" y="130709"/>
                </a:lnTo>
                <a:lnTo>
                  <a:pt x="126534" y="128062"/>
                </a:lnTo>
                <a:lnTo>
                  <a:pt x="127215" y="125345"/>
                </a:lnTo>
                <a:lnTo>
                  <a:pt x="127670" y="122581"/>
                </a:lnTo>
                <a:lnTo>
                  <a:pt x="127972" y="119786"/>
                </a:lnTo>
                <a:lnTo>
                  <a:pt x="128174" y="116970"/>
                </a:lnTo>
                <a:lnTo>
                  <a:pt x="128309" y="114140"/>
                </a:lnTo>
                <a:lnTo>
                  <a:pt x="128458" y="108456"/>
                </a:lnTo>
                <a:lnTo>
                  <a:pt x="127546" y="106559"/>
                </a:lnTo>
                <a:lnTo>
                  <a:pt x="125985" y="105295"/>
                </a:lnTo>
                <a:lnTo>
                  <a:pt x="123992" y="104452"/>
                </a:lnTo>
                <a:lnTo>
                  <a:pt x="121710" y="103889"/>
                </a:lnTo>
                <a:lnTo>
                  <a:pt x="119237" y="103515"/>
                </a:lnTo>
                <a:lnTo>
                  <a:pt x="116636" y="103265"/>
                </a:lnTo>
                <a:lnTo>
                  <a:pt x="113949" y="103099"/>
                </a:lnTo>
                <a:lnTo>
                  <a:pt x="108424" y="102914"/>
                </a:lnTo>
                <a:lnTo>
                  <a:pt x="70084" y="102769"/>
                </a:lnTo>
                <a:lnTo>
                  <a:pt x="65769" y="103721"/>
                </a:lnTo>
                <a:lnTo>
                  <a:pt x="61941" y="105307"/>
                </a:lnTo>
                <a:lnTo>
                  <a:pt x="58436" y="107318"/>
                </a:lnTo>
                <a:lnTo>
                  <a:pt x="55146" y="109610"/>
                </a:lnTo>
                <a:lnTo>
                  <a:pt x="52001" y="112091"/>
                </a:lnTo>
                <a:lnTo>
                  <a:pt x="48952" y="114698"/>
                </a:lnTo>
                <a:lnTo>
                  <a:pt x="45966" y="117388"/>
                </a:lnTo>
                <a:lnTo>
                  <a:pt x="40109" y="122917"/>
                </a:lnTo>
                <a:lnTo>
                  <a:pt x="38166" y="125725"/>
                </a:lnTo>
                <a:lnTo>
                  <a:pt x="36871" y="128549"/>
                </a:lnTo>
                <a:lnTo>
                  <a:pt x="36008" y="131385"/>
                </a:lnTo>
                <a:lnTo>
                  <a:pt x="34479" y="134228"/>
                </a:lnTo>
                <a:lnTo>
                  <a:pt x="32508" y="137075"/>
                </a:lnTo>
                <a:lnTo>
                  <a:pt x="30241" y="139926"/>
                </a:lnTo>
                <a:lnTo>
                  <a:pt x="28730" y="142779"/>
                </a:lnTo>
                <a:lnTo>
                  <a:pt x="27723" y="145634"/>
                </a:lnTo>
                <a:lnTo>
                  <a:pt x="27051" y="148489"/>
                </a:lnTo>
                <a:lnTo>
                  <a:pt x="26603" y="151346"/>
                </a:lnTo>
                <a:lnTo>
                  <a:pt x="26305" y="154202"/>
                </a:lnTo>
                <a:lnTo>
                  <a:pt x="25826" y="161080"/>
                </a:lnTo>
                <a:lnTo>
                  <a:pt x="23221" y="164561"/>
                </a:lnTo>
                <a:lnTo>
                  <a:pt x="21192" y="166822"/>
                </a:lnTo>
                <a:lnTo>
                  <a:pt x="20792" y="168330"/>
                </a:lnTo>
                <a:lnTo>
                  <a:pt x="21478" y="169335"/>
                </a:lnTo>
                <a:lnTo>
                  <a:pt x="24873" y="170948"/>
                </a:lnTo>
                <a:lnTo>
                  <a:pt x="27877" y="171169"/>
                </a:lnTo>
                <a:lnTo>
                  <a:pt x="34280" y="17134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68"/>
          <p:cNvSpPr/>
          <p:nvPr/>
        </p:nvSpPr>
        <p:spPr>
          <a:xfrm>
            <a:off x="3071815" y="1606962"/>
            <a:ext cx="186970" cy="176106"/>
          </a:xfrm>
          <a:custGeom>
            <a:avLst/>
            <a:gdLst/>
            <a:ahLst/>
            <a:cxnLst/>
            <a:rect l="0" t="0" r="0" b="0"/>
            <a:pathLst>
              <a:path w="186970" h="176106">
                <a:moveTo>
                  <a:pt x="60004" y="4668"/>
                </a:moveTo>
                <a:lnTo>
                  <a:pt x="52624" y="4668"/>
                </a:lnTo>
                <a:lnTo>
                  <a:pt x="52226" y="5620"/>
                </a:lnTo>
                <a:lnTo>
                  <a:pt x="51785" y="9218"/>
                </a:lnTo>
                <a:lnTo>
                  <a:pt x="50715" y="10559"/>
                </a:lnTo>
                <a:lnTo>
                  <a:pt x="49049" y="11453"/>
                </a:lnTo>
                <a:lnTo>
                  <a:pt x="46986" y="12048"/>
                </a:lnTo>
                <a:lnTo>
                  <a:pt x="45610" y="13398"/>
                </a:lnTo>
                <a:lnTo>
                  <a:pt x="44693" y="15250"/>
                </a:lnTo>
                <a:lnTo>
                  <a:pt x="44082" y="17438"/>
                </a:lnTo>
                <a:lnTo>
                  <a:pt x="40863" y="22408"/>
                </a:lnTo>
                <a:lnTo>
                  <a:pt x="36257" y="27792"/>
                </a:lnTo>
                <a:lnTo>
                  <a:pt x="31035" y="33360"/>
                </a:lnTo>
                <a:lnTo>
                  <a:pt x="18189" y="46401"/>
                </a:lnTo>
                <a:lnTo>
                  <a:pt x="14983" y="50587"/>
                </a:lnTo>
                <a:lnTo>
                  <a:pt x="12845" y="54331"/>
                </a:lnTo>
                <a:lnTo>
                  <a:pt x="11420" y="57779"/>
                </a:lnTo>
                <a:lnTo>
                  <a:pt x="9517" y="61983"/>
                </a:lnTo>
                <a:lnTo>
                  <a:pt x="4863" y="71733"/>
                </a:lnTo>
                <a:lnTo>
                  <a:pt x="3241" y="77001"/>
                </a:lnTo>
                <a:lnTo>
                  <a:pt x="2160" y="82417"/>
                </a:lnTo>
                <a:lnTo>
                  <a:pt x="1439" y="87933"/>
                </a:lnTo>
                <a:lnTo>
                  <a:pt x="958" y="92563"/>
                </a:lnTo>
                <a:lnTo>
                  <a:pt x="638" y="96602"/>
                </a:lnTo>
                <a:lnTo>
                  <a:pt x="424" y="100247"/>
                </a:lnTo>
                <a:lnTo>
                  <a:pt x="187" y="109377"/>
                </a:lnTo>
                <a:lnTo>
                  <a:pt x="0" y="144568"/>
                </a:lnTo>
                <a:lnTo>
                  <a:pt x="952" y="147465"/>
                </a:lnTo>
                <a:lnTo>
                  <a:pt x="2539" y="150348"/>
                </a:lnTo>
                <a:lnTo>
                  <a:pt x="4549" y="153223"/>
                </a:lnTo>
                <a:lnTo>
                  <a:pt x="6842" y="156092"/>
                </a:lnTo>
                <a:lnTo>
                  <a:pt x="9323" y="158957"/>
                </a:lnTo>
                <a:lnTo>
                  <a:pt x="11929" y="161820"/>
                </a:lnTo>
                <a:lnTo>
                  <a:pt x="17365" y="167540"/>
                </a:lnTo>
                <a:lnTo>
                  <a:pt x="20148" y="170400"/>
                </a:lnTo>
                <a:lnTo>
                  <a:pt x="22956" y="172306"/>
                </a:lnTo>
                <a:lnTo>
                  <a:pt x="28616" y="174423"/>
                </a:lnTo>
                <a:lnTo>
                  <a:pt x="32411" y="174988"/>
                </a:lnTo>
                <a:lnTo>
                  <a:pt x="36846" y="175365"/>
                </a:lnTo>
                <a:lnTo>
                  <a:pt x="45902" y="175783"/>
                </a:lnTo>
                <a:lnTo>
                  <a:pt x="53102" y="175969"/>
                </a:lnTo>
                <a:lnTo>
                  <a:pt x="83262" y="176105"/>
                </a:lnTo>
                <a:lnTo>
                  <a:pt x="88844" y="175156"/>
                </a:lnTo>
                <a:lnTo>
                  <a:pt x="94471" y="173572"/>
                </a:lnTo>
                <a:lnTo>
                  <a:pt x="100127" y="171563"/>
                </a:lnTo>
                <a:lnTo>
                  <a:pt x="105803" y="169271"/>
                </a:lnTo>
                <a:lnTo>
                  <a:pt x="111492" y="166791"/>
                </a:lnTo>
                <a:lnTo>
                  <a:pt x="122893" y="161495"/>
                </a:lnTo>
                <a:lnTo>
                  <a:pt x="134310" y="155966"/>
                </a:lnTo>
                <a:lnTo>
                  <a:pt x="139069" y="152206"/>
                </a:lnTo>
                <a:lnTo>
                  <a:pt x="143194" y="147794"/>
                </a:lnTo>
                <a:lnTo>
                  <a:pt x="146897" y="142948"/>
                </a:lnTo>
                <a:lnTo>
                  <a:pt x="151270" y="138764"/>
                </a:lnTo>
                <a:lnTo>
                  <a:pt x="156091" y="135023"/>
                </a:lnTo>
                <a:lnTo>
                  <a:pt x="161210" y="131576"/>
                </a:lnTo>
                <a:lnTo>
                  <a:pt x="164622" y="128326"/>
                </a:lnTo>
                <a:lnTo>
                  <a:pt x="166897" y="125206"/>
                </a:lnTo>
                <a:lnTo>
                  <a:pt x="175099" y="108805"/>
                </a:lnTo>
                <a:lnTo>
                  <a:pt x="177692" y="104573"/>
                </a:lnTo>
                <a:lnTo>
                  <a:pt x="180373" y="100798"/>
                </a:lnTo>
                <a:lnTo>
                  <a:pt x="183112" y="97330"/>
                </a:lnTo>
                <a:lnTo>
                  <a:pt x="184939" y="93112"/>
                </a:lnTo>
                <a:lnTo>
                  <a:pt x="186157" y="88396"/>
                </a:lnTo>
                <a:lnTo>
                  <a:pt x="186969" y="83346"/>
                </a:lnTo>
                <a:lnTo>
                  <a:pt x="186557" y="78075"/>
                </a:lnTo>
                <a:lnTo>
                  <a:pt x="185330" y="72656"/>
                </a:lnTo>
                <a:lnTo>
                  <a:pt x="183560" y="67138"/>
                </a:lnTo>
                <a:lnTo>
                  <a:pt x="182380" y="62507"/>
                </a:lnTo>
                <a:lnTo>
                  <a:pt x="181593" y="58467"/>
                </a:lnTo>
                <a:lnTo>
                  <a:pt x="181069" y="54822"/>
                </a:lnTo>
                <a:lnTo>
                  <a:pt x="179766" y="51439"/>
                </a:lnTo>
                <a:lnTo>
                  <a:pt x="177946" y="48231"/>
                </a:lnTo>
                <a:lnTo>
                  <a:pt x="175779" y="45140"/>
                </a:lnTo>
                <a:lnTo>
                  <a:pt x="173383" y="41174"/>
                </a:lnTo>
                <a:lnTo>
                  <a:pt x="170833" y="36625"/>
                </a:lnTo>
                <a:lnTo>
                  <a:pt x="168180" y="31688"/>
                </a:lnTo>
                <a:lnTo>
                  <a:pt x="164506" y="27444"/>
                </a:lnTo>
                <a:lnTo>
                  <a:pt x="160152" y="23661"/>
                </a:lnTo>
                <a:lnTo>
                  <a:pt x="155345" y="20188"/>
                </a:lnTo>
                <a:lnTo>
                  <a:pt x="150235" y="17872"/>
                </a:lnTo>
                <a:lnTo>
                  <a:pt x="144923" y="16328"/>
                </a:lnTo>
                <a:lnTo>
                  <a:pt x="139477" y="15299"/>
                </a:lnTo>
                <a:lnTo>
                  <a:pt x="133941" y="13660"/>
                </a:lnTo>
                <a:lnTo>
                  <a:pt x="128346" y="11615"/>
                </a:lnTo>
                <a:lnTo>
                  <a:pt x="122710" y="9299"/>
                </a:lnTo>
                <a:lnTo>
                  <a:pt x="117048" y="7755"/>
                </a:lnTo>
                <a:lnTo>
                  <a:pt x="111368" y="6726"/>
                </a:lnTo>
                <a:lnTo>
                  <a:pt x="105677" y="6040"/>
                </a:lnTo>
                <a:lnTo>
                  <a:pt x="99978" y="4630"/>
                </a:lnTo>
                <a:lnTo>
                  <a:pt x="94274" y="2738"/>
                </a:lnTo>
                <a:lnTo>
                  <a:pt x="88565" y="523"/>
                </a:lnTo>
                <a:lnTo>
                  <a:pt x="83808" y="0"/>
                </a:lnTo>
                <a:lnTo>
                  <a:pt x="79683" y="603"/>
                </a:lnTo>
                <a:lnTo>
                  <a:pt x="75981" y="1958"/>
                </a:lnTo>
                <a:lnTo>
                  <a:pt x="71608" y="2861"/>
                </a:lnTo>
                <a:lnTo>
                  <a:pt x="66788" y="3463"/>
                </a:lnTo>
                <a:lnTo>
                  <a:pt x="61669" y="3865"/>
                </a:lnTo>
                <a:lnTo>
                  <a:pt x="56352" y="5085"/>
                </a:lnTo>
                <a:lnTo>
                  <a:pt x="50902" y="6851"/>
                </a:lnTo>
                <a:lnTo>
                  <a:pt x="45364" y="8981"/>
                </a:lnTo>
                <a:lnTo>
                  <a:pt x="40719" y="11353"/>
                </a:lnTo>
                <a:lnTo>
                  <a:pt x="36670" y="13887"/>
                </a:lnTo>
                <a:lnTo>
                  <a:pt x="33018" y="16529"/>
                </a:lnTo>
                <a:lnTo>
                  <a:pt x="29631" y="19243"/>
                </a:lnTo>
                <a:lnTo>
                  <a:pt x="26421" y="22004"/>
                </a:lnTo>
                <a:lnTo>
                  <a:pt x="17142" y="303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/>
          <p:cNvGrpSpPr/>
          <p:nvPr/>
        </p:nvGrpSpPr>
        <p:grpSpPr>
          <a:xfrm>
            <a:off x="4614862" y="1560194"/>
            <a:ext cx="2010619" cy="402909"/>
            <a:chOff x="4614862" y="1560194"/>
            <a:chExt cx="2010619" cy="402909"/>
          </a:xfrm>
        </p:grpSpPr>
        <p:sp>
          <p:nvSpPr>
            <p:cNvPr id="45" name="SMARTPenAnnotation769"/>
            <p:cNvSpPr/>
            <p:nvPr/>
          </p:nvSpPr>
          <p:spPr>
            <a:xfrm>
              <a:off x="4614862" y="1705927"/>
              <a:ext cx="214314" cy="188586"/>
            </a:xfrm>
            <a:custGeom>
              <a:avLst/>
              <a:gdLst/>
              <a:ahLst/>
              <a:cxnLst/>
              <a:rect l="0" t="0" r="0" b="0"/>
              <a:pathLst>
                <a:path w="214314" h="188586">
                  <a:moveTo>
                    <a:pt x="214313" y="34290"/>
                  </a:moveTo>
                  <a:lnTo>
                    <a:pt x="209762" y="34290"/>
                  </a:lnTo>
                  <a:lnTo>
                    <a:pt x="207469" y="33337"/>
                  </a:lnTo>
                  <a:lnTo>
                    <a:pt x="202381" y="29739"/>
                  </a:lnTo>
                  <a:lnTo>
                    <a:pt x="197245" y="25559"/>
                  </a:lnTo>
                  <a:lnTo>
                    <a:pt x="193074" y="21520"/>
                  </a:lnTo>
                  <a:lnTo>
                    <a:pt x="189676" y="19109"/>
                  </a:lnTo>
                  <a:lnTo>
                    <a:pt x="185506" y="16549"/>
                  </a:lnTo>
                  <a:lnTo>
                    <a:pt x="174227" y="10148"/>
                  </a:lnTo>
                  <a:lnTo>
                    <a:pt x="167604" y="9273"/>
                  </a:lnTo>
                  <a:lnTo>
                    <a:pt x="163171" y="9039"/>
                  </a:lnTo>
                  <a:lnTo>
                    <a:pt x="159263" y="7931"/>
                  </a:lnTo>
                  <a:lnTo>
                    <a:pt x="155706" y="6240"/>
                  </a:lnTo>
                  <a:lnTo>
                    <a:pt x="152381" y="4160"/>
                  </a:lnTo>
                  <a:lnTo>
                    <a:pt x="148260" y="2773"/>
                  </a:lnTo>
                  <a:lnTo>
                    <a:pt x="143608" y="1849"/>
                  </a:lnTo>
                  <a:lnTo>
                    <a:pt x="138601" y="1233"/>
                  </a:lnTo>
                  <a:lnTo>
                    <a:pt x="134310" y="822"/>
                  </a:lnTo>
                  <a:lnTo>
                    <a:pt x="130498" y="548"/>
                  </a:lnTo>
                  <a:lnTo>
                    <a:pt x="127003" y="365"/>
                  </a:lnTo>
                  <a:lnTo>
                    <a:pt x="118041" y="162"/>
                  </a:lnTo>
                  <a:lnTo>
                    <a:pt x="44421" y="0"/>
                  </a:lnTo>
                  <a:lnTo>
                    <a:pt x="40091" y="953"/>
                  </a:lnTo>
                  <a:lnTo>
                    <a:pt x="36252" y="2540"/>
                  </a:lnTo>
                  <a:lnTo>
                    <a:pt x="32741" y="4551"/>
                  </a:lnTo>
                  <a:lnTo>
                    <a:pt x="26299" y="6785"/>
                  </a:lnTo>
                  <a:lnTo>
                    <a:pt x="20261" y="7778"/>
                  </a:lnTo>
                  <a:lnTo>
                    <a:pt x="14402" y="8219"/>
                  </a:lnTo>
                  <a:lnTo>
                    <a:pt x="12459" y="9290"/>
                  </a:lnTo>
                  <a:lnTo>
                    <a:pt x="11164" y="10956"/>
                  </a:lnTo>
                  <a:lnTo>
                    <a:pt x="10300" y="13019"/>
                  </a:lnTo>
                  <a:lnTo>
                    <a:pt x="6800" y="17851"/>
                  </a:lnTo>
                  <a:lnTo>
                    <a:pt x="1343" y="24164"/>
                  </a:lnTo>
                  <a:lnTo>
                    <a:pt x="597" y="27567"/>
                  </a:lnTo>
                  <a:lnTo>
                    <a:pt x="398" y="29808"/>
                  </a:lnTo>
                  <a:lnTo>
                    <a:pt x="1218" y="31302"/>
                  </a:lnTo>
                  <a:lnTo>
                    <a:pt x="2717" y="32298"/>
                  </a:lnTo>
                  <a:lnTo>
                    <a:pt x="4669" y="32962"/>
                  </a:lnTo>
                  <a:lnTo>
                    <a:pt x="5970" y="34357"/>
                  </a:lnTo>
                  <a:lnTo>
                    <a:pt x="6838" y="36240"/>
                  </a:lnTo>
                  <a:lnTo>
                    <a:pt x="7416" y="38447"/>
                  </a:lnTo>
                  <a:lnTo>
                    <a:pt x="8754" y="39919"/>
                  </a:lnTo>
                  <a:lnTo>
                    <a:pt x="10599" y="40900"/>
                  </a:lnTo>
                  <a:lnTo>
                    <a:pt x="12781" y="41554"/>
                  </a:lnTo>
                  <a:lnTo>
                    <a:pt x="17745" y="44821"/>
                  </a:lnTo>
                  <a:lnTo>
                    <a:pt x="20403" y="47026"/>
                  </a:lnTo>
                  <a:lnTo>
                    <a:pt x="24079" y="48496"/>
                  </a:lnTo>
                  <a:lnTo>
                    <a:pt x="28435" y="49475"/>
                  </a:lnTo>
                  <a:lnTo>
                    <a:pt x="33244" y="50129"/>
                  </a:lnTo>
                  <a:lnTo>
                    <a:pt x="38355" y="51517"/>
                  </a:lnTo>
                  <a:lnTo>
                    <a:pt x="43668" y="53394"/>
                  </a:lnTo>
                  <a:lnTo>
                    <a:pt x="49114" y="55599"/>
                  </a:lnTo>
                  <a:lnTo>
                    <a:pt x="54651" y="57068"/>
                  </a:lnTo>
                  <a:lnTo>
                    <a:pt x="60246" y="58048"/>
                  </a:lnTo>
                  <a:lnTo>
                    <a:pt x="65882" y="58701"/>
                  </a:lnTo>
                  <a:lnTo>
                    <a:pt x="71544" y="60089"/>
                  </a:lnTo>
                  <a:lnTo>
                    <a:pt x="77223" y="61967"/>
                  </a:lnTo>
                  <a:lnTo>
                    <a:pt x="82915" y="64171"/>
                  </a:lnTo>
                  <a:lnTo>
                    <a:pt x="89567" y="65641"/>
                  </a:lnTo>
                  <a:lnTo>
                    <a:pt x="96859" y="66621"/>
                  </a:lnTo>
                  <a:lnTo>
                    <a:pt x="104577" y="67274"/>
                  </a:lnTo>
                  <a:lnTo>
                    <a:pt x="111628" y="68662"/>
                  </a:lnTo>
                  <a:lnTo>
                    <a:pt x="118234" y="70539"/>
                  </a:lnTo>
                  <a:lnTo>
                    <a:pt x="124542" y="72744"/>
                  </a:lnTo>
                  <a:lnTo>
                    <a:pt x="130653" y="75166"/>
                  </a:lnTo>
                  <a:lnTo>
                    <a:pt x="136632" y="77733"/>
                  </a:lnTo>
                  <a:lnTo>
                    <a:pt x="148355" y="83126"/>
                  </a:lnTo>
                  <a:lnTo>
                    <a:pt x="159916" y="88697"/>
                  </a:lnTo>
                  <a:lnTo>
                    <a:pt x="164713" y="91516"/>
                  </a:lnTo>
                  <a:lnTo>
                    <a:pt x="168864" y="94348"/>
                  </a:lnTo>
                  <a:lnTo>
                    <a:pt x="172583" y="97189"/>
                  </a:lnTo>
                  <a:lnTo>
                    <a:pt x="179257" y="102885"/>
                  </a:lnTo>
                  <a:lnTo>
                    <a:pt x="185397" y="108592"/>
                  </a:lnTo>
                  <a:lnTo>
                    <a:pt x="191301" y="114303"/>
                  </a:lnTo>
                  <a:lnTo>
                    <a:pt x="193257" y="117159"/>
                  </a:lnTo>
                  <a:lnTo>
                    <a:pt x="195429" y="122873"/>
                  </a:lnTo>
                  <a:lnTo>
                    <a:pt x="196395" y="128588"/>
                  </a:lnTo>
                  <a:lnTo>
                    <a:pt x="196824" y="134303"/>
                  </a:lnTo>
                  <a:lnTo>
                    <a:pt x="197015" y="140018"/>
                  </a:lnTo>
                  <a:lnTo>
                    <a:pt x="196113" y="142875"/>
                  </a:lnTo>
                  <a:lnTo>
                    <a:pt x="192572" y="148590"/>
                  </a:lnTo>
                  <a:lnTo>
                    <a:pt x="187822" y="154305"/>
                  </a:lnTo>
                  <a:lnTo>
                    <a:pt x="182537" y="160020"/>
                  </a:lnTo>
                  <a:lnTo>
                    <a:pt x="177012" y="165735"/>
                  </a:lnTo>
                  <a:lnTo>
                    <a:pt x="173253" y="168593"/>
                  </a:lnTo>
                  <a:lnTo>
                    <a:pt x="168842" y="171450"/>
                  </a:lnTo>
                  <a:lnTo>
                    <a:pt x="163997" y="174308"/>
                  </a:lnTo>
                  <a:lnTo>
                    <a:pt x="158861" y="176212"/>
                  </a:lnTo>
                  <a:lnTo>
                    <a:pt x="153532" y="177483"/>
                  </a:lnTo>
                  <a:lnTo>
                    <a:pt x="148075" y="178329"/>
                  </a:lnTo>
                  <a:lnTo>
                    <a:pt x="142532" y="179846"/>
                  </a:lnTo>
                  <a:lnTo>
                    <a:pt x="136931" y="181810"/>
                  </a:lnTo>
                  <a:lnTo>
                    <a:pt x="131292" y="184072"/>
                  </a:lnTo>
                  <a:lnTo>
                    <a:pt x="125628" y="185580"/>
                  </a:lnTo>
                  <a:lnTo>
                    <a:pt x="119947" y="186585"/>
                  </a:lnTo>
                  <a:lnTo>
                    <a:pt x="114255" y="187255"/>
                  </a:lnTo>
                  <a:lnTo>
                    <a:pt x="108555" y="187701"/>
                  </a:lnTo>
                  <a:lnTo>
                    <a:pt x="102850" y="187999"/>
                  </a:lnTo>
                  <a:lnTo>
                    <a:pt x="91431" y="188330"/>
                  </a:lnTo>
                  <a:lnTo>
                    <a:pt x="50270" y="188585"/>
                  </a:lnTo>
                  <a:lnTo>
                    <a:pt x="45896" y="187636"/>
                  </a:lnTo>
                  <a:lnTo>
                    <a:pt x="41075" y="186050"/>
                  </a:lnTo>
                  <a:lnTo>
                    <a:pt x="35956" y="184041"/>
                  </a:lnTo>
                  <a:lnTo>
                    <a:pt x="31591" y="182702"/>
                  </a:lnTo>
                  <a:lnTo>
                    <a:pt x="27728" y="181809"/>
                  </a:lnTo>
                  <a:lnTo>
                    <a:pt x="24200" y="181213"/>
                  </a:lnTo>
                  <a:lnTo>
                    <a:pt x="21849" y="179864"/>
                  </a:lnTo>
                  <a:lnTo>
                    <a:pt x="20281" y="178012"/>
                  </a:lnTo>
                  <a:lnTo>
                    <a:pt x="19235" y="175825"/>
                  </a:lnTo>
                  <a:lnTo>
                    <a:pt x="15534" y="170854"/>
                  </a:lnTo>
                  <a:lnTo>
                    <a:pt x="9947" y="164453"/>
                  </a:lnTo>
                  <a:lnTo>
                    <a:pt x="4429" y="158794"/>
                  </a:lnTo>
                  <a:lnTo>
                    <a:pt x="0" y="15430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770"/>
            <p:cNvSpPr/>
            <p:nvPr/>
          </p:nvSpPr>
          <p:spPr>
            <a:xfrm>
              <a:off x="4837747" y="1723221"/>
              <a:ext cx="694374" cy="171258"/>
            </a:xfrm>
            <a:custGeom>
              <a:avLst/>
              <a:gdLst/>
              <a:ahLst/>
              <a:cxnLst/>
              <a:rect l="0" t="0" r="0" b="0"/>
              <a:pathLst>
                <a:path w="694374" h="171258">
                  <a:moveTo>
                    <a:pt x="0" y="94149"/>
                  </a:moveTo>
                  <a:lnTo>
                    <a:pt x="41785" y="94149"/>
                  </a:lnTo>
                  <a:lnTo>
                    <a:pt x="45954" y="93196"/>
                  </a:lnTo>
                  <a:lnTo>
                    <a:pt x="57325" y="88257"/>
                  </a:lnTo>
                  <a:lnTo>
                    <a:pt x="77752" y="86106"/>
                  </a:lnTo>
                  <a:lnTo>
                    <a:pt x="83267" y="85929"/>
                  </a:lnTo>
                  <a:lnTo>
                    <a:pt x="87896" y="84859"/>
                  </a:lnTo>
                  <a:lnTo>
                    <a:pt x="95580" y="81130"/>
                  </a:lnTo>
                  <a:lnTo>
                    <a:pt x="104710" y="76298"/>
                  </a:lnTo>
                  <a:lnTo>
                    <a:pt x="142983" y="56960"/>
                  </a:lnTo>
                  <a:lnTo>
                    <a:pt x="147709" y="54116"/>
                  </a:lnTo>
                  <a:lnTo>
                    <a:pt x="151813" y="51268"/>
                  </a:lnTo>
                  <a:lnTo>
                    <a:pt x="155501" y="48416"/>
                  </a:lnTo>
                  <a:lnTo>
                    <a:pt x="157960" y="45563"/>
                  </a:lnTo>
                  <a:lnTo>
                    <a:pt x="159599" y="42708"/>
                  </a:lnTo>
                  <a:lnTo>
                    <a:pt x="160692" y="39852"/>
                  </a:lnTo>
                  <a:lnTo>
                    <a:pt x="161420" y="36996"/>
                  </a:lnTo>
                  <a:lnTo>
                    <a:pt x="161906" y="34139"/>
                  </a:lnTo>
                  <a:lnTo>
                    <a:pt x="162230" y="31282"/>
                  </a:lnTo>
                  <a:lnTo>
                    <a:pt x="163399" y="28425"/>
                  </a:lnTo>
                  <a:lnTo>
                    <a:pt x="165130" y="25568"/>
                  </a:lnTo>
                  <a:lnTo>
                    <a:pt x="167237" y="22711"/>
                  </a:lnTo>
                  <a:lnTo>
                    <a:pt x="167688" y="19853"/>
                  </a:lnTo>
                  <a:lnTo>
                    <a:pt x="167038" y="16996"/>
                  </a:lnTo>
                  <a:lnTo>
                    <a:pt x="163699" y="10117"/>
                  </a:lnTo>
                  <a:lnTo>
                    <a:pt x="160703" y="6636"/>
                  </a:lnTo>
                  <a:lnTo>
                    <a:pt x="158570" y="4374"/>
                  </a:lnTo>
                  <a:lnTo>
                    <a:pt x="155243" y="2867"/>
                  </a:lnTo>
                  <a:lnTo>
                    <a:pt x="142412" y="745"/>
                  </a:lnTo>
                  <a:lnTo>
                    <a:pt x="135367" y="248"/>
                  </a:lnTo>
                  <a:lnTo>
                    <a:pt x="126521" y="2568"/>
                  </a:lnTo>
                  <a:lnTo>
                    <a:pt x="116239" y="5821"/>
                  </a:lnTo>
                  <a:lnTo>
                    <a:pt x="99740" y="8605"/>
                  </a:lnTo>
                  <a:lnTo>
                    <a:pt x="88461" y="12632"/>
                  </a:lnTo>
                  <a:lnTo>
                    <a:pt x="79639" y="17596"/>
                  </a:lnTo>
                  <a:lnTo>
                    <a:pt x="75953" y="20254"/>
                  </a:lnTo>
                  <a:lnTo>
                    <a:pt x="72542" y="22978"/>
                  </a:lnTo>
                  <a:lnTo>
                    <a:pt x="69317" y="25746"/>
                  </a:lnTo>
                  <a:lnTo>
                    <a:pt x="66213" y="28545"/>
                  </a:lnTo>
                  <a:lnTo>
                    <a:pt x="60226" y="34194"/>
                  </a:lnTo>
                  <a:lnTo>
                    <a:pt x="42882" y="51291"/>
                  </a:lnTo>
                  <a:lnTo>
                    <a:pt x="40018" y="54147"/>
                  </a:lnTo>
                  <a:lnTo>
                    <a:pt x="38108" y="57956"/>
                  </a:lnTo>
                  <a:lnTo>
                    <a:pt x="36836" y="62400"/>
                  </a:lnTo>
                  <a:lnTo>
                    <a:pt x="35987" y="67268"/>
                  </a:lnTo>
                  <a:lnTo>
                    <a:pt x="35422" y="72418"/>
                  </a:lnTo>
                  <a:lnTo>
                    <a:pt x="35045" y="77757"/>
                  </a:lnTo>
                  <a:lnTo>
                    <a:pt x="34625" y="87816"/>
                  </a:lnTo>
                  <a:lnTo>
                    <a:pt x="34439" y="95461"/>
                  </a:lnTo>
                  <a:lnTo>
                    <a:pt x="34303" y="121396"/>
                  </a:lnTo>
                  <a:lnTo>
                    <a:pt x="36204" y="124696"/>
                  </a:lnTo>
                  <a:lnTo>
                    <a:pt x="39376" y="127849"/>
                  </a:lnTo>
                  <a:lnTo>
                    <a:pt x="43396" y="130903"/>
                  </a:lnTo>
                  <a:lnTo>
                    <a:pt x="47028" y="133892"/>
                  </a:lnTo>
                  <a:lnTo>
                    <a:pt x="50402" y="136836"/>
                  </a:lnTo>
                  <a:lnTo>
                    <a:pt x="53604" y="139752"/>
                  </a:lnTo>
                  <a:lnTo>
                    <a:pt x="57644" y="142648"/>
                  </a:lnTo>
                  <a:lnTo>
                    <a:pt x="62242" y="145532"/>
                  </a:lnTo>
                  <a:lnTo>
                    <a:pt x="67212" y="148407"/>
                  </a:lnTo>
                  <a:lnTo>
                    <a:pt x="71478" y="151276"/>
                  </a:lnTo>
                  <a:lnTo>
                    <a:pt x="75275" y="154141"/>
                  </a:lnTo>
                  <a:lnTo>
                    <a:pt x="78758" y="157003"/>
                  </a:lnTo>
                  <a:lnTo>
                    <a:pt x="82985" y="158912"/>
                  </a:lnTo>
                  <a:lnTo>
                    <a:pt x="92762" y="161032"/>
                  </a:lnTo>
                  <a:lnTo>
                    <a:pt x="108977" y="162226"/>
                  </a:lnTo>
                  <a:lnTo>
                    <a:pt x="125846" y="162580"/>
                  </a:lnTo>
                  <a:lnTo>
                    <a:pt x="142910" y="162685"/>
                  </a:lnTo>
                  <a:lnTo>
                    <a:pt x="154320" y="160169"/>
                  </a:lnTo>
                  <a:lnTo>
                    <a:pt x="165742" y="155876"/>
                  </a:lnTo>
                  <a:lnTo>
                    <a:pt x="177168" y="150793"/>
                  </a:lnTo>
                  <a:lnTo>
                    <a:pt x="194311" y="142576"/>
                  </a:lnTo>
                  <a:lnTo>
                    <a:pt x="199073" y="139769"/>
                  </a:lnTo>
                  <a:lnTo>
                    <a:pt x="203200" y="136944"/>
                  </a:lnTo>
                  <a:lnTo>
                    <a:pt x="206905" y="134109"/>
                  </a:lnTo>
                  <a:lnTo>
                    <a:pt x="211279" y="131266"/>
                  </a:lnTo>
                  <a:lnTo>
                    <a:pt x="216100" y="128419"/>
                  </a:lnTo>
                  <a:lnTo>
                    <a:pt x="221220" y="125568"/>
                  </a:lnTo>
                  <a:lnTo>
                    <a:pt x="226537" y="121762"/>
                  </a:lnTo>
                  <a:lnTo>
                    <a:pt x="231988" y="117320"/>
                  </a:lnTo>
                  <a:lnTo>
                    <a:pt x="242170" y="108257"/>
                  </a:lnTo>
                  <a:lnTo>
                    <a:pt x="249871" y="101054"/>
                  </a:lnTo>
                  <a:lnTo>
                    <a:pt x="253258" y="96847"/>
                  </a:lnTo>
                  <a:lnTo>
                    <a:pt x="256469" y="92138"/>
                  </a:lnTo>
                  <a:lnTo>
                    <a:pt x="259562" y="87093"/>
                  </a:lnTo>
                  <a:lnTo>
                    <a:pt x="261624" y="82777"/>
                  </a:lnTo>
                  <a:lnTo>
                    <a:pt x="262999" y="78948"/>
                  </a:lnTo>
                  <a:lnTo>
                    <a:pt x="263915" y="75442"/>
                  </a:lnTo>
                  <a:lnTo>
                    <a:pt x="264526" y="72153"/>
                  </a:lnTo>
                  <a:lnTo>
                    <a:pt x="264933" y="69007"/>
                  </a:lnTo>
                  <a:lnTo>
                    <a:pt x="265204" y="65957"/>
                  </a:lnTo>
                  <a:lnTo>
                    <a:pt x="265386" y="62020"/>
                  </a:lnTo>
                  <a:lnTo>
                    <a:pt x="265700" y="45632"/>
                  </a:lnTo>
                  <a:lnTo>
                    <a:pt x="265733" y="39028"/>
                  </a:lnTo>
                  <a:lnTo>
                    <a:pt x="264785" y="37399"/>
                  </a:lnTo>
                  <a:lnTo>
                    <a:pt x="263202" y="36313"/>
                  </a:lnTo>
                  <a:lnTo>
                    <a:pt x="257279" y="34179"/>
                  </a:lnTo>
                  <a:lnTo>
                    <a:pt x="257206" y="38703"/>
                  </a:lnTo>
                  <a:lnTo>
                    <a:pt x="257185" y="41525"/>
                  </a:lnTo>
                  <a:lnTo>
                    <a:pt x="258134" y="43826"/>
                  </a:lnTo>
                  <a:lnTo>
                    <a:pt x="259719" y="47265"/>
                  </a:lnTo>
                  <a:lnTo>
                    <a:pt x="261728" y="51463"/>
                  </a:lnTo>
                  <a:lnTo>
                    <a:pt x="263068" y="55214"/>
                  </a:lnTo>
                  <a:lnTo>
                    <a:pt x="263961" y="58667"/>
                  </a:lnTo>
                  <a:lnTo>
                    <a:pt x="264557" y="61922"/>
                  </a:lnTo>
                  <a:lnTo>
                    <a:pt x="264954" y="65044"/>
                  </a:lnTo>
                  <a:lnTo>
                    <a:pt x="265219" y="68078"/>
                  </a:lnTo>
                  <a:lnTo>
                    <a:pt x="265395" y="71053"/>
                  </a:lnTo>
                  <a:lnTo>
                    <a:pt x="266465" y="74942"/>
                  </a:lnTo>
                  <a:lnTo>
                    <a:pt x="268131" y="79439"/>
                  </a:lnTo>
                  <a:lnTo>
                    <a:pt x="270194" y="84342"/>
                  </a:lnTo>
                  <a:lnTo>
                    <a:pt x="272522" y="88563"/>
                  </a:lnTo>
                  <a:lnTo>
                    <a:pt x="275026" y="92330"/>
                  </a:lnTo>
                  <a:lnTo>
                    <a:pt x="277648" y="95794"/>
                  </a:lnTo>
                  <a:lnTo>
                    <a:pt x="279396" y="100008"/>
                  </a:lnTo>
                  <a:lnTo>
                    <a:pt x="280561" y="104722"/>
                  </a:lnTo>
                  <a:lnTo>
                    <a:pt x="281339" y="109770"/>
                  </a:lnTo>
                  <a:lnTo>
                    <a:pt x="281857" y="114088"/>
                  </a:lnTo>
                  <a:lnTo>
                    <a:pt x="282202" y="117919"/>
                  </a:lnTo>
                  <a:lnTo>
                    <a:pt x="282432" y="121426"/>
                  </a:lnTo>
                  <a:lnTo>
                    <a:pt x="283538" y="124716"/>
                  </a:lnTo>
                  <a:lnTo>
                    <a:pt x="285228" y="127862"/>
                  </a:lnTo>
                  <a:lnTo>
                    <a:pt x="287307" y="130912"/>
                  </a:lnTo>
                  <a:lnTo>
                    <a:pt x="288693" y="133897"/>
                  </a:lnTo>
                  <a:lnTo>
                    <a:pt x="289617" y="136840"/>
                  </a:lnTo>
                  <a:lnTo>
                    <a:pt x="290233" y="139755"/>
                  </a:lnTo>
                  <a:lnTo>
                    <a:pt x="290643" y="142650"/>
                  </a:lnTo>
                  <a:lnTo>
                    <a:pt x="290918" y="145533"/>
                  </a:lnTo>
                  <a:lnTo>
                    <a:pt x="291357" y="152453"/>
                  </a:lnTo>
                  <a:lnTo>
                    <a:pt x="292346" y="153021"/>
                  </a:lnTo>
                  <a:lnTo>
                    <a:pt x="299932" y="154143"/>
                  </a:lnTo>
                  <a:lnTo>
                    <a:pt x="292647" y="154155"/>
                  </a:lnTo>
                  <a:lnTo>
                    <a:pt x="292253" y="153203"/>
                  </a:lnTo>
                  <a:lnTo>
                    <a:pt x="291815" y="149605"/>
                  </a:lnTo>
                  <a:lnTo>
                    <a:pt x="290746" y="147312"/>
                  </a:lnTo>
                  <a:lnTo>
                    <a:pt x="287018" y="142224"/>
                  </a:lnTo>
                  <a:lnTo>
                    <a:pt x="285643" y="139534"/>
                  </a:lnTo>
                  <a:lnTo>
                    <a:pt x="284726" y="136788"/>
                  </a:lnTo>
                  <a:lnTo>
                    <a:pt x="284115" y="134005"/>
                  </a:lnTo>
                  <a:lnTo>
                    <a:pt x="283708" y="130244"/>
                  </a:lnTo>
                  <a:lnTo>
                    <a:pt x="283436" y="125832"/>
                  </a:lnTo>
                  <a:lnTo>
                    <a:pt x="283134" y="116803"/>
                  </a:lnTo>
                  <a:lnTo>
                    <a:pt x="282964" y="105412"/>
                  </a:lnTo>
                  <a:lnTo>
                    <a:pt x="282924" y="95662"/>
                  </a:lnTo>
                  <a:lnTo>
                    <a:pt x="283866" y="90395"/>
                  </a:lnTo>
                  <a:lnTo>
                    <a:pt x="285447" y="84979"/>
                  </a:lnTo>
                  <a:lnTo>
                    <a:pt x="287453" y="79463"/>
                  </a:lnTo>
                  <a:lnTo>
                    <a:pt x="288790" y="74833"/>
                  </a:lnTo>
                  <a:lnTo>
                    <a:pt x="289682" y="70794"/>
                  </a:lnTo>
                  <a:lnTo>
                    <a:pt x="290276" y="67149"/>
                  </a:lnTo>
                  <a:lnTo>
                    <a:pt x="291625" y="62814"/>
                  </a:lnTo>
                  <a:lnTo>
                    <a:pt x="293477" y="58019"/>
                  </a:lnTo>
                  <a:lnTo>
                    <a:pt x="295663" y="52917"/>
                  </a:lnTo>
                  <a:lnTo>
                    <a:pt x="298074" y="48563"/>
                  </a:lnTo>
                  <a:lnTo>
                    <a:pt x="300633" y="44708"/>
                  </a:lnTo>
                  <a:lnTo>
                    <a:pt x="303293" y="41186"/>
                  </a:lnTo>
                  <a:lnTo>
                    <a:pt x="306018" y="38838"/>
                  </a:lnTo>
                  <a:lnTo>
                    <a:pt x="308787" y="37272"/>
                  </a:lnTo>
                  <a:lnTo>
                    <a:pt x="311585" y="36228"/>
                  </a:lnTo>
                  <a:lnTo>
                    <a:pt x="317235" y="32529"/>
                  </a:lnTo>
                  <a:lnTo>
                    <a:pt x="322921" y="27710"/>
                  </a:lnTo>
                  <a:lnTo>
                    <a:pt x="328623" y="22392"/>
                  </a:lnTo>
                  <a:lnTo>
                    <a:pt x="332637" y="18595"/>
                  </a:lnTo>
                  <a:lnTo>
                    <a:pt x="338657" y="17707"/>
                  </a:lnTo>
                  <a:lnTo>
                    <a:pt x="342929" y="17470"/>
                  </a:lnTo>
                  <a:lnTo>
                    <a:pt x="346729" y="18264"/>
                  </a:lnTo>
                  <a:lnTo>
                    <a:pt x="353492" y="21687"/>
                  </a:lnTo>
                  <a:lnTo>
                    <a:pt x="359672" y="26384"/>
                  </a:lnTo>
                  <a:lnTo>
                    <a:pt x="362654" y="28969"/>
                  </a:lnTo>
                  <a:lnTo>
                    <a:pt x="365594" y="30693"/>
                  </a:lnTo>
                  <a:lnTo>
                    <a:pt x="371402" y="32609"/>
                  </a:lnTo>
                  <a:lnTo>
                    <a:pt x="374284" y="35024"/>
                  </a:lnTo>
                  <a:lnTo>
                    <a:pt x="377157" y="38540"/>
                  </a:lnTo>
                  <a:lnTo>
                    <a:pt x="380026" y="42789"/>
                  </a:lnTo>
                  <a:lnTo>
                    <a:pt x="382890" y="46574"/>
                  </a:lnTo>
                  <a:lnTo>
                    <a:pt x="385753" y="50050"/>
                  </a:lnTo>
                  <a:lnTo>
                    <a:pt x="388614" y="53319"/>
                  </a:lnTo>
                  <a:lnTo>
                    <a:pt x="390521" y="56451"/>
                  </a:lnTo>
                  <a:lnTo>
                    <a:pt x="391792" y="59492"/>
                  </a:lnTo>
                  <a:lnTo>
                    <a:pt x="392640" y="62472"/>
                  </a:lnTo>
                  <a:lnTo>
                    <a:pt x="394158" y="66363"/>
                  </a:lnTo>
                  <a:lnTo>
                    <a:pt x="396122" y="70862"/>
                  </a:lnTo>
                  <a:lnTo>
                    <a:pt x="398384" y="75767"/>
                  </a:lnTo>
                  <a:lnTo>
                    <a:pt x="399892" y="79989"/>
                  </a:lnTo>
                  <a:lnTo>
                    <a:pt x="400897" y="83757"/>
                  </a:lnTo>
                  <a:lnTo>
                    <a:pt x="401567" y="87221"/>
                  </a:lnTo>
                  <a:lnTo>
                    <a:pt x="402967" y="91435"/>
                  </a:lnTo>
                  <a:lnTo>
                    <a:pt x="404852" y="96149"/>
                  </a:lnTo>
                  <a:lnTo>
                    <a:pt x="407061" y="101198"/>
                  </a:lnTo>
                  <a:lnTo>
                    <a:pt x="408534" y="105515"/>
                  </a:lnTo>
                  <a:lnTo>
                    <a:pt x="409516" y="109346"/>
                  </a:lnTo>
                  <a:lnTo>
                    <a:pt x="410171" y="112853"/>
                  </a:lnTo>
                  <a:lnTo>
                    <a:pt x="410607" y="116143"/>
                  </a:lnTo>
                  <a:lnTo>
                    <a:pt x="410898" y="119289"/>
                  </a:lnTo>
                  <a:lnTo>
                    <a:pt x="411092" y="122339"/>
                  </a:lnTo>
                  <a:lnTo>
                    <a:pt x="412174" y="124372"/>
                  </a:lnTo>
                  <a:lnTo>
                    <a:pt x="413847" y="125728"/>
                  </a:lnTo>
                  <a:lnTo>
                    <a:pt x="418827" y="127903"/>
                  </a:lnTo>
                  <a:lnTo>
                    <a:pt x="419235" y="129034"/>
                  </a:lnTo>
                  <a:lnTo>
                    <a:pt x="419810" y="134224"/>
                  </a:lnTo>
                  <a:lnTo>
                    <a:pt x="420021" y="136644"/>
                  </a:lnTo>
                  <a:lnTo>
                    <a:pt x="420053" y="92441"/>
                  </a:lnTo>
                  <a:lnTo>
                    <a:pt x="421005" y="89200"/>
                  </a:lnTo>
                  <a:lnTo>
                    <a:pt x="422593" y="86087"/>
                  </a:lnTo>
                  <a:lnTo>
                    <a:pt x="424603" y="83059"/>
                  </a:lnTo>
                  <a:lnTo>
                    <a:pt x="426896" y="79136"/>
                  </a:lnTo>
                  <a:lnTo>
                    <a:pt x="429378" y="74615"/>
                  </a:lnTo>
                  <a:lnTo>
                    <a:pt x="431984" y="69696"/>
                  </a:lnTo>
                  <a:lnTo>
                    <a:pt x="434674" y="65464"/>
                  </a:lnTo>
                  <a:lnTo>
                    <a:pt x="437420" y="61691"/>
                  </a:lnTo>
                  <a:lnTo>
                    <a:pt x="440204" y="58222"/>
                  </a:lnTo>
                  <a:lnTo>
                    <a:pt x="443964" y="54005"/>
                  </a:lnTo>
                  <a:lnTo>
                    <a:pt x="453223" y="44240"/>
                  </a:lnTo>
                  <a:lnTo>
                    <a:pt x="473996" y="23096"/>
                  </a:lnTo>
                  <a:lnTo>
                    <a:pt x="477922" y="20110"/>
                  </a:lnTo>
                  <a:lnTo>
                    <a:pt x="482445" y="17167"/>
                  </a:lnTo>
                  <a:lnTo>
                    <a:pt x="487365" y="14252"/>
                  </a:lnTo>
                  <a:lnTo>
                    <a:pt x="491598" y="11357"/>
                  </a:lnTo>
                  <a:lnTo>
                    <a:pt x="495372" y="8474"/>
                  </a:lnTo>
                  <a:lnTo>
                    <a:pt x="498840" y="5600"/>
                  </a:lnTo>
                  <a:lnTo>
                    <a:pt x="505235" y="2406"/>
                  </a:lnTo>
                  <a:lnTo>
                    <a:pt x="514189" y="608"/>
                  </a:lnTo>
                  <a:lnTo>
                    <a:pt x="525748" y="0"/>
                  </a:lnTo>
                  <a:lnTo>
                    <a:pt x="527664" y="903"/>
                  </a:lnTo>
                  <a:lnTo>
                    <a:pt x="528941" y="2457"/>
                  </a:lnTo>
                  <a:lnTo>
                    <a:pt x="529792" y="4446"/>
                  </a:lnTo>
                  <a:lnTo>
                    <a:pt x="530738" y="9196"/>
                  </a:lnTo>
                  <a:lnTo>
                    <a:pt x="531159" y="14482"/>
                  </a:lnTo>
                  <a:lnTo>
                    <a:pt x="531271" y="17225"/>
                  </a:lnTo>
                  <a:lnTo>
                    <a:pt x="531396" y="22813"/>
                  </a:lnTo>
                  <a:lnTo>
                    <a:pt x="531494" y="61526"/>
                  </a:lnTo>
                  <a:lnTo>
                    <a:pt x="532447" y="65732"/>
                  </a:lnTo>
                  <a:lnTo>
                    <a:pt x="534035" y="70442"/>
                  </a:lnTo>
                  <a:lnTo>
                    <a:pt x="536046" y="75487"/>
                  </a:lnTo>
                  <a:lnTo>
                    <a:pt x="537386" y="79802"/>
                  </a:lnTo>
                  <a:lnTo>
                    <a:pt x="538280" y="83632"/>
                  </a:lnTo>
                  <a:lnTo>
                    <a:pt x="538876" y="87137"/>
                  </a:lnTo>
                  <a:lnTo>
                    <a:pt x="539273" y="90427"/>
                  </a:lnTo>
                  <a:lnTo>
                    <a:pt x="539538" y="93572"/>
                  </a:lnTo>
                  <a:lnTo>
                    <a:pt x="539714" y="96622"/>
                  </a:lnTo>
                  <a:lnTo>
                    <a:pt x="540785" y="100560"/>
                  </a:lnTo>
                  <a:lnTo>
                    <a:pt x="542451" y="105091"/>
                  </a:lnTo>
                  <a:lnTo>
                    <a:pt x="544514" y="110016"/>
                  </a:lnTo>
                  <a:lnTo>
                    <a:pt x="545889" y="114252"/>
                  </a:lnTo>
                  <a:lnTo>
                    <a:pt x="546806" y="118028"/>
                  </a:lnTo>
                  <a:lnTo>
                    <a:pt x="547417" y="121498"/>
                  </a:lnTo>
                  <a:lnTo>
                    <a:pt x="548778" y="124764"/>
                  </a:lnTo>
                  <a:lnTo>
                    <a:pt x="550637" y="127894"/>
                  </a:lnTo>
                  <a:lnTo>
                    <a:pt x="552829" y="130933"/>
                  </a:lnTo>
                  <a:lnTo>
                    <a:pt x="555243" y="133912"/>
                  </a:lnTo>
                  <a:lnTo>
                    <a:pt x="557804" y="136850"/>
                  </a:lnTo>
                  <a:lnTo>
                    <a:pt x="560464" y="139761"/>
                  </a:lnTo>
                  <a:lnTo>
                    <a:pt x="565960" y="145536"/>
                  </a:lnTo>
                  <a:lnTo>
                    <a:pt x="585798" y="165583"/>
                  </a:lnTo>
                  <a:lnTo>
                    <a:pt x="588652" y="167489"/>
                  </a:lnTo>
                  <a:lnTo>
                    <a:pt x="594363" y="169607"/>
                  </a:lnTo>
                  <a:lnTo>
                    <a:pt x="605791" y="170966"/>
                  </a:lnTo>
                  <a:lnTo>
                    <a:pt x="620078" y="171257"/>
                  </a:lnTo>
                  <a:lnTo>
                    <a:pt x="622935" y="170319"/>
                  </a:lnTo>
                  <a:lnTo>
                    <a:pt x="631508" y="165401"/>
                  </a:lnTo>
                  <a:lnTo>
                    <a:pt x="640080" y="162568"/>
                  </a:lnTo>
                  <a:lnTo>
                    <a:pt x="645795" y="158530"/>
                  </a:lnTo>
                  <a:lnTo>
                    <a:pt x="651510" y="153560"/>
                  </a:lnTo>
                  <a:lnTo>
                    <a:pt x="657225" y="148176"/>
                  </a:lnTo>
                  <a:lnTo>
                    <a:pt x="675323" y="130320"/>
                  </a:lnTo>
                  <a:lnTo>
                    <a:pt x="694373" y="11129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771"/>
            <p:cNvSpPr/>
            <p:nvPr/>
          </p:nvSpPr>
          <p:spPr>
            <a:xfrm>
              <a:off x="5557837" y="1688782"/>
              <a:ext cx="102871" cy="171416"/>
            </a:xfrm>
            <a:custGeom>
              <a:avLst/>
              <a:gdLst/>
              <a:ahLst/>
              <a:cxnLst/>
              <a:rect l="0" t="0" r="0" b="0"/>
              <a:pathLst>
                <a:path w="102871" h="171416">
                  <a:moveTo>
                    <a:pt x="0" y="0"/>
                  </a:moveTo>
                  <a:lnTo>
                    <a:pt x="0" y="101322"/>
                  </a:lnTo>
                  <a:lnTo>
                    <a:pt x="953" y="105648"/>
                  </a:lnTo>
                  <a:lnTo>
                    <a:pt x="2540" y="109484"/>
                  </a:lnTo>
                  <a:lnTo>
                    <a:pt x="4551" y="112995"/>
                  </a:lnTo>
                  <a:lnTo>
                    <a:pt x="5892" y="117240"/>
                  </a:lnTo>
                  <a:lnTo>
                    <a:pt x="6785" y="121975"/>
                  </a:lnTo>
                  <a:lnTo>
                    <a:pt x="7381" y="127037"/>
                  </a:lnTo>
                  <a:lnTo>
                    <a:pt x="8730" y="131364"/>
                  </a:lnTo>
                  <a:lnTo>
                    <a:pt x="10583" y="135201"/>
                  </a:lnTo>
                  <a:lnTo>
                    <a:pt x="12770" y="138711"/>
                  </a:lnTo>
                  <a:lnTo>
                    <a:pt x="14229" y="142004"/>
                  </a:lnTo>
                  <a:lnTo>
                    <a:pt x="15201" y="145152"/>
                  </a:lnTo>
                  <a:lnTo>
                    <a:pt x="15849" y="148203"/>
                  </a:lnTo>
                  <a:lnTo>
                    <a:pt x="17233" y="151189"/>
                  </a:lnTo>
                  <a:lnTo>
                    <a:pt x="19109" y="154133"/>
                  </a:lnTo>
                  <a:lnTo>
                    <a:pt x="21312" y="157048"/>
                  </a:lnTo>
                  <a:lnTo>
                    <a:pt x="23733" y="158991"/>
                  </a:lnTo>
                  <a:lnTo>
                    <a:pt x="26299" y="160287"/>
                  </a:lnTo>
                  <a:lnTo>
                    <a:pt x="28963" y="161150"/>
                  </a:lnTo>
                  <a:lnTo>
                    <a:pt x="31691" y="162679"/>
                  </a:lnTo>
                  <a:lnTo>
                    <a:pt x="34463" y="164650"/>
                  </a:lnTo>
                  <a:lnTo>
                    <a:pt x="41203" y="170107"/>
                  </a:lnTo>
                  <a:lnTo>
                    <a:pt x="43661" y="170555"/>
                  </a:lnTo>
                  <a:lnTo>
                    <a:pt x="47205" y="170853"/>
                  </a:lnTo>
                  <a:lnTo>
                    <a:pt x="55270" y="171185"/>
                  </a:lnTo>
                  <a:lnTo>
                    <a:pt x="65165" y="171371"/>
                  </a:lnTo>
                  <a:lnTo>
                    <a:pt x="71190" y="171415"/>
                  </a:lnTo>
                  <a:lnTo>
                    <a:pt x="73178" y="170474"/>
                  </a:lnTo>
                  <a:lnTo>
                    <a:pt x="74502" y="168894"/>
                  </a:lnTo>
                  <a:lnTo>
                    <a:pt x="75386" y="166889"/>
                  </a:lnTo>
                  <a:lnTo>
                    <a:pt x="76927" y="165552"/>
                  </a:lnTo>
                  <a:lnTo>
                    <a:pt x="78907" y="164660"/>
                  </a:lnTo>
                  <a:lnTo>
                    <a:pt x="81180" y="164066"/>
                  </a:lnTo>
                  <a:lnTo>
                    <a:pt x="83647" y="162717"/>
                  </a:lnTo>
                  <a:lnTo>
                    <a:pt x="86245" y="160866"/>
                  </a:lnTo>
                  <a:lnTo>
                    <a:pt x="88929" y="158679"/>
                  </a:lnTo>
                  <a:lnTo>
                    <a:pt x="90718" y="156268"/>
                  </a:lnTo>
                  <a:lnTo>
                    <a:pt x="92707" y="151050"/>
                  </a:lnTo>
                  <a:lnTo>
                    <a:pt x="94190" y="149278"/>
                  </a:lnTo>
                  <a:lnTo>
                    <a:pt x="96131" y="148096"/>
                  </a:lnTo>
                  <a:lnTo>
                    <a:pt x="98377" y="147308"/>
                  </a:lnTo>
                  <a:lnTo>
                    <a:pt x="99875" y="145831"/>
                  </a:lnTo>
                  <a:lnTo>
                    <a:pt x="100873" y="143893"/>
                  </a:lnTo>
                  <a:lnTo>
                    <a:pt x="102870" y="13716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772"/>
            <p:cNvSpPr/>
            <p:nvPr/>
          </p:nvSpPr>
          <p:spPr>
            <a:xfrm>
              <a:off x="5540692" y="1560194"/>
              <a:ext cx="1" cy="17147"/>
            </a:xfrm>
            <a:custGeom>
              <a:avLst/>
              <a:gdLst/>
              <a:ahLst/>
              <a:cxnLst/>
              <a:rect l="0" t="0" r="0" b="0"/>
              <a:pathLst>
                <a:path w="1" h="17147">
                  <a:moveTo>
                    <a:pt x="0" y="17146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773"/>
            <p:cNvSpPr/>
            <p:nvPr/>
          </p:nvSpPr>
          <p:spPr>
            <a:xfrm>
              <a:off x="5763577" y="1843087"/>
              <a:ext cx="59863" cy="120016"/>
            </a:xfrm>
            <a:custGeom>
              <a:avLst/>
              <a:gdLst/>
              <a:ahLst/>
              <a:cxnLst/>
              <a:rect l="0" t="0" r="0" b="0"/>
              <a:pathLst>
                <a:path w="59863" h="120016">
                  <a:moveTo>
                    <a:pt x="25718" y="0"/>
                  </a:moveTo>
                  <a:lnTo>
                    <a:pt x="33099" y="0"/>
                  </a:lnTo>
                  <a:lnTo>
                    <a:pt x="34448" y="953"/>
                  </a:lnTo>
                  <a:lnTo>
                    <a:pt x="36301" y="2540"/>
                  </a:lnTo>
                  <a:lnTo>
                    <a:pt x="38488" y="4551"/>
                  </a:lnTo>
                  <a:lnTo>
                    <a:pt x="40899" y="5891"/>
                  </a:lnTo>
                  <a:lnTo>
                    <a:pt x="43458" y="6785"/>
                  </a:lnTo>
                  <a:lnTo>
                    <a:pt x="46117" y="7381"/>
                  </a:lnTo>
                  <a:lnTo>
                    <a:pt x="48843" y="8731"/>
                  </a:lnTo>
                  <a:lnTo>
                    <a:pt x="51612" y="10583"/>
                  </a:lnTo>
                  <a:lnTo>
                    <a:pt x="54410" y="12770"/>
                  </a:lnTo>
                  <a:lnTo>
                    <a:pt x="56276" y="15181"/>
                  </a:lnTo>
                  <a:lnTo>
                    <a:pt x="57520" y="17741"/>
                  </a:lnTo>
                  <a:lnTo>
                    <a:pt x="58349" y="20400"/>
                  </a:lnTo>
                  <a:lnTo>
                    <a:pt x="58902" y="24077"/>
                  </a:lnTo>
                  <a:lnTo>
                    <a:pt x="59270" y="28434"/>
                  </a:lnTo>
                  <a:lnTo>
                    <a:pt x="59516" y="33244"/>
                  </a:lnTo>
                  <a:lnTo>
                    <a:pt x="59789" y="43667"/>
                  </a:lnTo>
                  <a:lnTo>
                    <a:pt x="59862" y="49114"/>
                  </a:lnTo>
                  <a:lnTo>
                    <a:pt x="58958" y="54650"/>
                  </a:lnTo>
                  <a:lnTo>
                    <a:pt x="57403" y="60246"/>
                  </a:lnTo>
                  <a:lnTo>
                    <a:pt x="55413" y="65881"/>
                  </a:lnTo>
                  <a:lnTo>
                    <a:pt x="51230" y="71544"/>
                  </a:lnTo>
                  <a:lnTo>
                    <a:pt x="45583" y="77223"/>
                  </a:lnTo>
                  <a:lnTo>
                    <a:pt x="38961" y="82915"/>
                  </a:lnTo>
                  <a:lnTo>
                    <a:pt x="32642" y="88614"/>
                  </a:lnTo>
                  <a:lnTo>
                    <a:pt x="20540" y="100026"/>
                  </a:lnTo>
                  <a:lnTo>
                    <a:pt x="0" y="12001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774"/>
            <p:cNvSpPr/>
            <p:nvPr/>
          </p:nvSpPr>
          <p:spPr>
            <a:xfrm>
              <a:off x="5995034" y="1594485"/>
              <a:ext cx="94299" cy="265748"/>
            </a:xfrm>
            <a:custGeom>
              <a:avLst/>
              <a:gdLst/>
              <a:ahLst/>
              <a:cxnLst/>
              <a:rect l="0" t="0" r="0" b="0"/>
              <a:pathLst>
                <a:path w="94299" h="265748">
                  <a:moveTo>
                    <a:pt x="0" y="0"/>
                  </a:moveTo>
                  <a:lnTo>
                    <a:pt x="4552" y="0"/>
                  </a:lnTo>
                  <a:lnTo>
                    <a:pt x="5892" y="952"/>
                  </a:lnTo>
                  <a:lnTo>
                    <a:pt x="6786" y="2540"/>
                  </a:lnTo>
                  <a:lnTo>
                    <a:pt x="7779" y="6843"/>
                  </a:lnTo>
                  <a:lnTo>
                    <a:pt x="8220" y="11931"/>
                  </a:lnTo>
                  <a:lnTo>
                    <a:pt x="9290" y="14622"/>
                  </a:lnTo>
                  <a:lnTo>
                    <a:pt x="10956" y="17368"/>
                  </a:lnTo>
                  <a:lnTo>
                    <a:pt x="13019" y="20151"/>
                  </a:lnTo>
                  <a:lnTo>
                    <a:pt x="15311" y="25783"/>
                  </a:lnTo>
                  <a:lnTo>
                    <a:pt x="16330" y="31461"/>
                  </a:lnTo>
                  <a:lnTo>
                    <a:pt x="16783" y="37160"/>
                  </a:lnTo>
                  <a:lnTo>
                    <a:pt x="16985" y="45408"/>
                  </a:lnTo>
                  <a:lnTo>
                    <a:pt x="17038" y="50274"/>
                  </a:lnTo>
                  <a:lnTo>
                    <a:pt x="18027" y="54471"/>
                  </a:lnTo>
                  <a:lnTo>
                    <a:pt x="19638" y="58221"/>
                  </a:lnTo>
                  <a:lnTo>
                    <a:pt x="21665" y="61674"/>
                  </a:lnTo>
                  <a:lnTo>
                    <a:pt x="23968" y="65881"/>
                  </a:lnTo>
                  <a:lnTo>
                    <a:pt x="29068" y="75635"/>
                  </a:lnTo>
                  <a:lnTo>
                    <a:pt x="30809" y="80903"/>
                  </a:lnTo>
                  <a:lnTo>
                    <a:pt x="31969" y="86320"/>
                  </a:lnTo>
                  <a:lnTo>
                    <a:pt x="32743" y="91837"/>
                  </a:lnTo>
                  <a:lnTo>
                    <a:pt x="33259" y="97419"/>
                  </a:lnTo>
                  <a:lnTo>
                    <a:pt x="33603" y="103046"/>
                  </a:lnTo>
                  <a:lnTo>
                    <a:pt x="33832" y="108702"/>
                  </a:lnTo>
                  <a:lnTo>
                    <a:pt x="34937" y="114378"/>
                  </a:lnTo>
                  <a:lnTo>
                    <a:pt x="36627" y="120067"/>
                  </a:lnTo>
                  <a:lnTo>
                    <a:pt x="38705" y="125764"/>
                  </a:lnTo>
                  <a:lnTo>
                    <a:pt x="40091" y="131468"/>
                  </a:lnTo>
                  <a:lnTo>
                    <a:pt x="41016" y="137175"/>
                  </a:lnTo>
                  <a:lnTo>
                    <a:pt x="41631" y="142885"/>
                  </a:lnTo>
                  <a:lnTo>
                    <a:pt x="42994" y="148596"/>
                  </a:lnTo>
                  <a:lnTo>
                    <a:pt x="44855" y="154309"/>
                  </a:lnTo>
                  <a:lnTo>
                    <a:pt x="47049" y="160023"/>
                  </a:lnTo>
                  <a:lnTo>
                    <a:pt x="49464" y="165737"/>
                  </a:lnTo>
                  <a:lnTo>
                    <a:pt x="52026" y="171451"/>
                  </a:lnTo>
                  <a:lnTo>
                    <a:pt x="54686" y="177165"/>
                  </a:lnTo>
                  <a:lnTo>
                    <a:pt x="56460" y="181928"/>
                  </a:lnTo>
                  <a:lnTo>
                    <a:pt x="58432" y="189759"/>
                  </a:lnTo>
                  <a:lnTo>
                    <a:pt x="59909" y="194133"/>
                  </a:lnTo>
                  <a:lnTo>
                    <a:pt x="61847" y="198955"/>
                  </a:lnTo>
                  <a:lnTo>
                    <a:pt x="64092" y="204074"/>
                  </a:lnTo>
                  <a:lnTo>
                    <a:pt x="66540" y="208439"/>
                  </a:lnTo>
                  <a:lnTo>
                    <a:pt x="69126" y="212302"/>
                  </a:lnTo>
                  <a:lnTo>
                    <a:pt x="71801" y="215829"/>
                  </a:lnTo>
                  <a:lnTo>
                    <a:pt x="73585" y="219133"/>
                  </a:lnTo>
                  <a:lnTo>
                    <a:pt x="75567" y="225345"/>
                  </a:lnTo>
                  <a:lnTo>
                    <a:pt x="76448" y="231281"/>
                  </a:lnTo>
                  <a:lnTo>
                    <a:pt x="76840" y="237094"/>
                  </a:lnTo>
                  <a:lnTo>
                    <a:pt x="77014" y="242852"/>
                  </a:lnTo>
                  <a:lnTo>
                    <a:pt x="78013" y="245721"/>
                  </a:lnTo>
                  <a:lnTo>
                    <a:pt x="79631" y="248587"/>
                  </a:lnTo>
                  <a:lnTo>
                    <a:pt x="84522" y="255478"/>
                  </a:lnTo>
                  <a:lnTo>
                    <a:pt x="85876" y="256044"/>
                  </a:lnTo>
                  <a:lnTo>
                    <a:pt x="87731" y="256421"/>
                  </a:lnTo>
                  <a:lnTo>
                    <a:pt x="89920" y="256672"/>
                  </a:lnTo>
                  <a:lnTo>
                    <a:pt x="91379" y="257792"/>
                  </a:lnTo>
                  <a:lnTo>
                    <a:pt x="92352" y="259491"/>
                  </a:lnTo>
                  <a:lnTo>
                    <a:pt x="94298" y="26574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775"/>
            <p:cNvSpPr/>
            <p:nvPr/>
          </p:nvSpPr>
          <p:spPr>
            <a:xfrm>
              <a:off x="6159255" y="1603057"/>
              <a:ext cx="178559" cy="213004"/>
            </a:xfrm>
            <a:custGeom>
              <a:avLst/>
              <a:gdLst/>
              <a:ahLst/>
              <a:cxnLst/>
              <a:rect l="0" t="0" r="0" b="0"/>
              <a:pathLst>
                <a:path w="178559" h="213004">
                  <a:moveTo>
                    <a:pt x="118672" y="0"/>
                  </a:moveTo>
                  <a:lnTo>
                    <a:pt x="103072" y="0"/>
                  </a:lnTo>
                  <a:lnTo>
                    <a:pt x="100652" y="953"/>
                  </a:lnTo>
                  <a:lnTo>
                    <a:pt x="97134" y="2540"/>
                  </a:lnTo>
                  <a:lnTo>
                    <a:pt x="92883" y="4551"/>
                  </a:lnTo>
                  <a:lnTo>
                    <a:pt x="89097" y="5891"/>
                  </a:lnTo>
                  <a:lnTo>
                    <a:pt x="85620" y="6785"/>
                  </a:lnTo>
                  <a:lnTo>
                    <a:pt x="82350" y="7381"/>
                  </a:lnTo>
                  <a:lnTo>
                    <a:pt x="78265" y="8731"/>
                  </a:lnTo>
                  <a:lnTo>
                    <a:pt x="73637" y="10583"/>
                  </a:lnTo>
                  <a:lnTo>
                    <a:pt x="68646" y="12770"/>
                  </a:lnTo>
                  <a:lnTo>
                    <a:pt x="64366" y="15181"/>
                  </a:lnTo>
                  <a:lnTo>
                    <a:pt x="60561" y="17741"/>
                  </a:lnTo>
                  <a:lnTo>
                    <a:pt x="57071" y="20400"/>
                  </a:lnTo>
                  <a:lnTo>
                    <a:pt x="52840" y="22172"/>
                  </a:lnTo>
                  <a:lnTo>
                    <a:pt x="48114" y="23354"/>
                  </a:lnTo>
                  <a:lnTo>
                    <a:pt x="43058" y="24142"/>
                  </a:lnTo>
                  <a:lnTo>
                    <a:pt x="38736" y="25620"/>
                  </a:lnTo>
                  <a:lnTo>
                    <a:pt x="34901" y="27557"/>
                  </a:lnTo>
                  <a:lnTo>
                    <a:pt x="31392" y="29802"/>
                  </a:lnTo>
                  <a:lnTo>
                    <a:pt x="28101" y="32250"/>
                  </a:lnTo>
                  <a:lnTo>
                    <a:pt x="24954" y="34835"/>
                  </a:lnTo>
                  <a:lnTo>
                    <a:pt x="21903" y="37511"/>
                  </a:lnTo>
                  <a:lnTo>
                    <a:pt x="18917" y="40247"/>
                  </a:lnTo>
                  <a:lnTo>
                    <a:pt x="13059" y="45828"/>
                  </a:lnTo>
                  <a:lnTo>
                    <a:pt x="11116" y="48649"/>
                  </a:lnTo>
                  <a:lnTo>
                    <a:pt x="8957" y="54324"/>
                  </a:lnTo>
                  <a:lnTo>
                    <a:pt x="5457" y="60022"/>
                  </a:lnTo>
                  <a:lnTo>
                    <a:pt x="0" y="66889"/>
                  </a:lnTo>
                  <a:lnTo>
                    <a:pt x="505" y="68406"/>
                  </a:lnTo>
                  <a:lnTo>
                    <a:pt x="3606" y="72630"/>
                  </a:lnTo>
                  <a:lnTo>
                    <a:pt x="4814" y="75090"/>
                  </a:lnTo>
                  <a:lnTo>
                    <a:pt x="6156" y="80363"/>
                  </a:lnTo>
                  <a:lnTo>
                    <a:pt x="7466" y="82151"/>
                  </a:lnTo>
                  <a:lnTo>
                    <a:pt x="9292" y="83342"/>
                  </a:lnTo>
                  <a:lnTo>
                    <a:pt x="13861" y="84666"/>
                  </a:lnTo>
                  <a:lnTo>
                    <a:pt x="19067" y="85254"/>
                  </a:lnTo>
                  <a:lnTo>
                    <a:pt x="24555" y="85516"/>
                  </a:lnTo>
                  <a:lnTo>
                    <a:pt x="27353" y="85586"/>
                  </a:lnTo>
                  <a:lnTo>
                    <a:pt x="30170" y="86585"/>
                  </a:lnTo>
                  <a:lnTo>
                    <a:pt x="33001" y="88203"/>
                  </a:lnTo>
                  <a:lnTo>
                    <a:pt x="35840" y="90234"/>
                  </a:lnTo>
                  <a:lnTo>
                    <a:pt x="40591" y="91589"/>
                  </a:lnTo>
                  <a:lnTo>
                    <a:pt x="46616" y="92492"/>
                  </a:lnTo>
                  <a:lnTo>
                    <a:pt x="53489" y="93094"/>
                  </a:lnTo>
                  <a:lnTo>
                    <a:pt x="59977" y="93495"/>
                  </a:lnTo>
                  <a:lnTo>
                    <a:pt x="72265" y="93941"/>
                  </a:lnTo>
                  <a:lnTo>
                    <a:pt x="85343" y="94192"/>
                  </a:lnTo>
                  <a:lnTo>
                    <a:pt x="89785" y="95180"/>
                  </a:lnTo>
                  <a:lnTo>
                    <a:pt x="94651" y="96790"/>
                  </a:lnTo>
                  <a:lnTo>
                    <a:pt x="99801" y="98817"/>
                  </a:lnTo>
                  <a:lnTo>
                    <a:pt x="105139" y="100168"/>
                  </a:lnTo>
                  <a:lnTo>
                    <a:pt x="110602" y="101069"/>
                  </a:lnTo>
                  <a:lnTo>
                    <a:pt x="116149" y="101669"/>
                  </a:lnTo>
                  <a:lnTo>
                    <a:pt x="121753" y="103022"/>
                  </a:lnTo>
                  <a:lnTo>
                    <a:pt x="127394" y="104876"/>
                  </a:lnTo>
                  <a:lnTo>
                    <a:pt x="133058" y="107065"/>
                  </a:lnTo>
                  <a:lnTo>
                    <a:pt x="138741" y="109477"/>
                  </a:lnTo>
                  <a:lnTo>
                    <a:pt x="150134" y="114696"/>
                  </a:lnTo>
                  <a:lnTo>
                    <a:pt x="154887" y="117422"/>
                  </a:lnTo>
                  <a:lnTo>
                    <a:pt x="159008" y="120191"/>
                  </a:lnTo>
                  <a:lnTo>
                    <a:pt x="162707" y="122990"/>
                  </a:lnTo>
                  <a:lnTo>
                    <a:pt x="165174" y="125808"/>
                  </a:lnTo>
                  <a:lnTo>
                    <a:pt x="166818" y="128640"/>
                  </a:lnTo>
                  <a:lnTo>
                    <a:pt x="167915" y="131480"/>
                  </a:lnTo>
                  <a:lnTo>
                    <a:pt x="171672" y="137175"/>
                  </a:lnTo>
                  <a:lnTo>
                    <a:pt x="174008" y="140028"/>
                  </a:lnTo>
                  <a:lnTo>
                    <a:pt x="175565" y="143834"/>
                  </a:lnTo>
                  <a:lnTo>
                    <a:pt x="176604" y="148277"/>
                  </a:lnTo>
                  <a:lnTo>
                    <a:pt x="177296" y="153144"/>
                  </a:lnTo>
                  <a:lnTo>
                    <a:pt x="177757" y="157341"/>
                  </a:lnTo>
                  <a:lnTo>
                    <a:pt x="178065" y="161092"/>
                  </a:lnTo>
                  <a:lnTo>
                    <a:pt x="178269" y="164544"/>
                  </a:lnTo>
                  <a:lnTo>
                    <a:pt x="178498" y="170921"/>
                  </a:lnTo>
                  <a:lnTo>
                    <a:pt x="178558" y="173955"/>
                  </a:lnTo>
                  <a:lnTo>
                    <a:pt x="177646" y="176930"/>
                  </a:lnTo>
                  <a:lnTo>
                    <a:pt x="174093" y="182776"/>
                  </a:lnTo>
                  <a:lnTo>
                    <a:pt x="171879" y="188549"/>
                  </a:lnTo>
                  <a:lnTo>
                    <a:pt x="171288" y="191422"/>
                  </a:lnTo>
                  <a:lnTo>
                    <a:pt x="169942" y="193337"/>
                  </a:lnTo>
                  <a:lnTo>
                    <a:pt x="168092" y="194614"/>
                  </a:lnTo>
                  <a:lnTo>
                    <a:pt x="162544" y="196985"/>
                  </a:lnTo>
                  <a:lnTo>
                    <a:pt x="153728" y="201214"/>
                  </a:lnTo>
                  <a:lnTo>
                    <a:pt x="149663" y="202723"/>
                  </a:lnTo>
                  <a:lnTo>
                    <a:pt x="146000" y="203729"/>
                  </a:lnTo>
                  <a:lnTo>
                    <a:pt x="142606" y="204399"/>
                  </a:lnTo>
                  <a:lnTo>
                    <a:pt x="139391" y="205799"/>
                  </a:lnTo>
                  <a:lnTo>
                    <a:pt x="136294" y="207684"/>
                  </a:lnTo>
                  <a:lnTo>
                    <a:pt x="133278" y="209893"/>
                  </a:lnTo>
                  <a:lnTo>
                    <a:pt x="130314" y="211366"/>
                  </a:lnTo>
                  <a:lnTo>
                    <a:pt x="127386" y="212349"/>
                  </a:lnTo>
                  <a:lnTo>
                    <a:pt x="124481" y="213003"/>
                  </a:lnTo>
                  <a:lnTo>
                    <a:pt x="121593" y="212487"/>
                  </a:lnTo>
                  <a:lnTo>
                    <a:pt x="118714" y="211191"/>
                  </a:lnTo>
                  <a:lnTo>
                    <a:pt x="115842" y="209374"/>
                  </a:lnTo>
                  <a:lnTo>
                    <a:pt x="112976" y="207210"/>
                  </a:lnTo>
                  <a:lnTo>
                    <a:pt x="110112" y="204815"/>
                  </a:lnTo>
                  <a:lnTo>
                    <a:pt x="107250" y="202266"/>
                  </a:lnTo>
                  <a:lnTo>
                    <a:pt x="101531" y="196893"/>
                  </a:lnTo>
                  <a:lnTo>
                    <a:pt x="90098" y="185684"/>
                  </a:lnTo>
                  <a:lnTo>
                    <a:pt x="88193" y="182844"/>
                  </a:lnTo>
                  <a:lnTo>
                    <a:pt x="86076" y="177149"/>
                  </a:lnTo>
                  <a:lnTo>
                    <a:pt x="85511" y="173344"/>
                  </a:lnTo>
                  <a:lnTo>
                    <a:pt x="85135" y="168903"/>
                  </a:lnTo>
                  <a:lnTo>
                    <a:pt x="84716" y="159841"/>
                  </a:lnTo>
                  <a:lnTo>
                    <a:pt x="84531" y="152638"/>
                  </a:lnTo>
                  <a:lnTo>
                    <a:pt x="84426" y="138677"/>
                  </a:lnTo>
                  <a:lnTo>
                    <a:pt x="85364" y="133409"/>
                  </a:lnTo>
                  <a:lnTo>
                    <a:pt x="86942" y="127992"/>
                  </a:lnTo>
                  <a:lnTo>
                    <a:pt x="88946" y="122475"/>
                  </a:lnTo>
                  <a:lnTo>
                    <a:pt x="91235" y="117845"/>
                  </a:lnTo>
                  <a:lnTo>
                    <a:pt x="93713" y="113806"/>
                  </a:lnTo>
                  <a:lnTo>
                    <a:pt x="96318" y="110161"/>
                  </a:lnTo>
                  <a:lnTo>
                    <a:pt x="99007" y="105825"/>
                  </a:lnTo>
                  <a:lnTo>
                    <a:pt x="101752" y="101030"/>
                  </a:lnTo>
                  <a:lnTo>
                    <a:pt x="107342" y="90622"/>
                  </a:lnTo>
                  <a:lnTo>
                    <a:pt x="113001" y="79647"/>
                  </a:lnTo>
                  <a:lnTo>
                    <a:pt x="115844" y="75005"/>
                  </a:lnTo>
                  <a:lnTo>
                    <a:pt x="118692" y="70959"/>
                  </a:lnTo>
                  <a:lnTo>
                    <a:pt x="121543" y="67308"/>
                  </a:lnTo>
                  <a:lnTo>
                    <a:pt x="124711" y="60712"/>
                  </a:lnTo>
                  <a:lnTo>
                    <a:pt x="125555" y="57620"/>
                  </a:lnTo>
                  <a:lnTo>
                    <a:pt x="129034" y="51644"/>
                  </a:lnTo>
                  <a:lnTo>
                    <a:pt x="131295" y="48717"/>
                  </a:lnTo>
                  <a:lnTo>
                    <a:pt x="133807" y="42924"/>
                  </a:lnTo>
                  <a:lnTo>
                    <a:pt x="134477" y="40046"/>
                  </a:lnTo>
                  <a:lnTo>
                    <a:pt x="135876" y="38127"/>
                  </a:lnTo>
                  <a:lnTo>
                    <a:pt x="137762" y="36848"/>
                  </a:lnTo>
                  <a:lnTo>
                    <a:pt x="139971" y="35996"/>
                  </a:lnTo>
                  <a:lnTo>
                    <a:pt x="141444" y="34475"/>
                  </a:lnTo>
                  <a:lnTo>
                    <a:pt x="142426" y="32508"/>
                  </a:lnTo>
                  <a:lnTo>
                    <a:pt x="144390" y="2571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776"/>
            <p:cNvSpPr/>
            <p:nvPr/>
          </p:nvSpPr>
          <p:spPr>
            <a:xfrm>
              <a:off x="6406515" y="1611630"/>
              <a:ext cx="218966" cy="197124"/>
            </a:xfrm>
            <a:custGeom>
              <a:avLst/>
              <a:gdLst/>
              <a:ahLst/>
              <a:cxnLst/>
              <a:rect l="0" t="0" r="0" b="0"/>
              <a:pathLst>
                <a:path w="218966" h="197124">
                  <a:moveTo>
                    <a:pt x="34289" y="0"/>
                  </a:moveTo>
                  <a:lnTo>
                    <a:pt x="34289" y="8219"/>
                  </a:lnTo>
                  <a:lnTo>
                    <a:pt x="29739" y="13018"/>
                  </a:lnTo>
                  <a:lnTo>
                    <a:pt x="28398" y="15346"/>
                  </a:lnTo>
                  <a:lnTo>
                    <a:pt x="26908" y="20473"/>
                  </a:lnTo>
                  <a:lnTo>
                    <a:pt x="26247" y="25926"/>
                  </a:lnTo>
                  <a:lnTo>
                    <a:pt x="26070" y="28714"/>
                  </a:lnTo>
                  <a:lnTo>
                    <a:pt x="25000" y="31525"/>
                  </a:lnTo>
                  <a:lnTo>
                    <a:pt x="21271" y="37188"/>
                  </a:lnTo>
                  <a:lnTo>
                    <a:pt x="18978" y="42881"/>
                  </a:lnTo>
                  <a:lnTo>
                    <a:pt x="18367" y="45732"/>
                  </a:lnTo>
                  <a:lnTo>
                    <a:pt x="15148" y="51440"/>
                  </a:lnTo>
                  <a:lnTo>
                    <a:pt x="12956" y="54296"/>
                  </a:lnTo>
                  <a:lnTo>
                    <a:pt x="11495" y="58104"/>
                  </a:lnTo>
                  <a:lnTo>
                    <a:pt x="10520" y="62549"/>
                  </a:lnTo>
                  <a:lnTo>
                    <a:pt x="9871" y="67416"/>
                  </a:lnTo>
                  <a:lnTo>
                    <a:pt x="9438" y="71614"/>
                  </a:lnTo>
                  <a:lnTo>
                    <a:pt x="9149" y="75365"/>
                  </a:lnTo>
                  <a:lnTo>
                    <a:pt x="8957" y="78818"/>
                  </a:lnTo>
                  <a:lnTo>
                    <a:pt x="7876" y="82073"/>
                  </a:lnTo>
                  <a:lnTo>
                    <a:pt x="4135" y="88229"/>
                  </a:lnTo>
                  <a:lnTo>
                    <a:pt x="2756" y="92157"/>
                  </a:lnTo>
                  <a:lnTo>
                    <a:pt x="1838" y="96680"/>
                  </a:lnTo>
                  <a:lnTo>
                    <a:pt x="1225" y="101601"/>
                  </a:lnTo>
                  <a:lnTo>
                    <a:pt x="816" y="105834"/>
                  </a:lnTo>
                  <a:lnTo>
                    <a:pt x="544" y="109608"/>
                  </a:lnTo>
                  <a:lnTo>
                    <a:pt x="363" y="113077"/>
                  </a:lnTo>
                  <a:lnTo>
                    <a:pt x="161" y="119471"/>
                  </a:lnTo>
                  <a:lnTo>
                    <a:pt x="48" y="130966"/>
                  </a:lnTo>
                  <a:lnTo>
                    <a:pt x="31" y="135888"/>
                  </a:lnTo>
                  <a:lnTo>
                    <a:pt x="973" y="140122"/>
                  </a:lnTo>
                  <a:lnTo>
                    <a:pt x="2554" y="143897"/>
                  </a:lnTo>
                  <a:lnTo>
                    <a:pt x="4560" y="147366"/>
                  </a:lnTo>
                  <a:lnTo>
                    <a:pt x="5897" y="150632"/>
                  </a:lnTo>
                  <a:lnTo>
                    <a:pt x="6789" y="153761"/>
                  </a:lnTo>
                  <a:lnTo>
                    <a:pt x="7383" y="156800"/>
                  </a:lnTo>
                  <a:lnTo>
                    <a:pt x="10584" y="162716"/>
                  </a:lnTo>
                  <a:lnTo>
                    <a:pt x="15181" y="168521"/>
                  </a:lnTo>
                  <a:lnTo>
                    <a:pt x="20400" y="174275"/>
                  </a:lnTo>
                  <a:lnTo>
                    <a:pt x="25894" y="180008"/>
                  </a:lnTo>
                  <a:lnTo>
                    <a:pt x="37182" y="191449"/>
                  </a:lnTo>
                  <a:lnTo>
                    <a:pt x="40028" y="193355"/>
                  </a:lnTo>
                  <a:lnTo>
                    <a:pt x="45730" y="195473"/>
                  </a:lnTo>
                  <a:lnTo>
                    <a:pt x="51439" y="196414"/>
                  </a:lnTo>
                  <a:lnTo>
                    <a:pt x="58104" y="196832"/>
                  </a:lnTo>
                  <a:lnTo>
                    <a:pt x="67416" y="197018"/>
                  </a:lnTo>
                  <a:lnTo>
                    <a:pt x="83369" y="197123"/>
                  </a:lnTo>
                  <a:lnTo>
                    <a:pt x="87964" y="196185"/>
                  </a:lnTo>
                  <a:lnTo>
                    <a:pt x="91980" y="194608"/>
                  </a:lnTo>
                  <a:lnTo>
                    <a:pt x="95610" y="192603"/>
                  </a:lnTo>
                  <a:lnTo>
                    <a:pt x="104723" y="187836"/>
                  </a:lnTo>
                  <a:lnTo>
                    <a:pt x="160052" y="160006"/>
                  </a:lnTo>
                  <a:lnTo>
                    <a:pt x="164804" y="157153"/>
                  </a:lnTo>
                  <a:lnTo>
                    <a:pt x="168924" y="154299"/>
                  </a:lnTo>
                  <a:lnTo>
                    <a:pt x="172624" y="151443"/>
                  </a:lnTo>
                  <a:lnTo>
                    <a:pt x="179274" y="145730"/>
                  </a:lnTo>
                  <a:lnTo>
                    <a:pt x="182381" y="142873"/>
                  </a:lnTo>
                  <a:lnTo>
                    <a:pt x="186357" y="140016"/>
                  </a:lnTo>
                  <a:lnTo>
                    <a:pt x="190913" y="137159"/>
                  </a:lnTo>
                  <a:lnTo>
                    <a:pt x="195855" y="134302"/>
                  </a:lnTo>
                  <a:lnTo>
                    <a:pt x="199150" y="130492"/>
                  </a:lnTo>
                  <a:lnTo>
                    <a:pt x="201346" y="126047"/>
                  </a:lnTo>
                  <a:lnTo>
                    <a:pt x="202811" y="121179"/>
                  </a:lnTo>
                  <a:lnTo>
                    <a:pt x="204740" y="116981"/>
                  </a:lnTo>
                  <a:lnTo>
                    <a:pt x="206978" y="113230"/>
                  </a:lnTo>
                  <a:lnTo>
                    <a:pt x="209423" y="109776"/>
                  </a:lnTo>
                  <a:lnTo>
                    <a:pt x="211053" y="106521"/>
                  </a:lnTo>
                  <a:lnTo>
                    <a:pt x="212863" y="100365"/>
                  </a:lnTo>
                  <a:lnTo>
                    <a:pt x="216208" y="94454"/>
                  </a:lnTo>
                  <a:lnTo>
                    <a:pt x="218434" y="91544"/>
                  </a:lnTo>
                  <a:lnTo>
                    <a:pt x="218965" y="87699"/>
                  </a:lnTo>
                  <a:lnTo>
                    <a:pt x="218366" y="83231"/>
                  </a:lnTo>
                  <a:lnTo>
                    <a:pt x="217015" y="78347"/>
                  </a:lnTo>
                  <a:lnTo>
                    <a:pt x="216114" y="74139"/>
                  </a:lnTo>
                  <a:lnTo>
                    <a:pt x="215514" y="70381"/>
                  </a:lnTo>
                  <a:lnTo>
                    <a:pt x="215113" y="66923"/>
                  </a:lnTo>
                  <a:lnTo>
                    <a:pt x="213894" y="63665"/>
                  </a:lnTo>
                  <a:lnTo>
                    <a:pt x="209998" y="57505"/>
                  </a:lnTo>
                  <a:lnTo>
                    <a:pt x="205093" y="51593"/>
                  </a:lnTo>
                  <a:lnTo>
                    <a:pt x="202451" y="48682"/>
                  </a:lnTo>
                  <a:lnTo>
                    <a:pt x="199737" y="46742"/>
                  </a:lnTo>
                  <a:lnTo>
                    <a:pt x="194182" y="44587"/>
                  </a:lnTo>
                  <a:lnTo>
                    <a:pt x="188538" y="41089"/>
                  </a:lnTo>
                  <a:lnTo>
                    <a:pt x="181902" y="36359"/>
                  </a:lnTo>
                  <a:lnTo>
                    <a:pt x="177466" y="33764"/>
                  </a:lnTo>
                  <a:lnTo>
                    <a:pt x="172603" y="31082"/>
                  </a:lnTo>
                  <a:lnTo>
                    <a:pt x="167456" y="29294"/>
                  </a:lnTo>
                  <a:lnTo>
                    <a:pt x="162119" y="28101"/>
                  </a:lnTo>
                  <a:lnTo>
                    <a:pt x="156657" y="27307"/>
                  </a:lnTo>
                  <a:lnTo>
                    <a:pt x="152063" y="25824"/>
                  </a:lnTo>
                  <a:lnTo>
                    <a:pt x="148048" y="23883"/>
                  </a:lnTo>
                  <a:lnTo>
                    <a:pt x="144418" y="21637"/>
                  </a:lnTo>
                  <a:lnTo>
                    <a:pt x="140093" y="20140"/>
                  </a:lnTo>
                  <a:lnTo>
                    <a:pt x="135305" y="19141"/>
                  </a:lnTo>
                  <a:lnTo>
                    <a:pt x="130209" y="18476"/>
                  </a:lnTo>
                  <a:lnTo>
                    <a:pt x="124906" y="17080"/>
                  </a:lnTo>
                  <a:lnTo>
                    <a:pt x="119465" y="15196"/>
                  </a:lnTo>
                  <a:lnTo>
                    <a:pt x="113934" y="12988"/>
                  </a:lnTo>
                  <a:lnTo>
                    <a:pt x="109293" y="11516"/>
                  </a:lnTo>
                  <a:lnTo>
                    <a:pt x="105247" y="10535"/>
                  </a:lnTo>
                  <a:lnTo>
                    <a:pt x="101597" y="9881"/>
                  </a:lnTo>
                  <a:lnTo>
                    <a:pt x="96306" y="9444"/>
                  </a:lnTo>
                  <a:lnTo>
                    <a:pt x="89922" y="9154"/>
                  </a:lnTo>
                  <a:lnTo>
                    <a:pt x="69823" y="8744"/>
                  </a:lnTo>
                  <a:lnTo>
                    <a:pt x="63694" y="8687"/>
                  </a:lnTo>
                  <a:lnTo>
                    <a:pt x="58655" y="9601"/>
                  </a:lnTo>
                  <a:lnTo>
                    <a:pt x="54343" y="11163"/>
                  </a:lnTo>
                  <a:lnTo>
                    <a:pt x="50516" y="13157"/>
                  </a:lnTo>
                  <a:lnTo>
                    <a:pt x="46060" y="14486"/>
                  </a:lnTo>
                  <a:lnTo>
                    <a:pt x="41184" y="15372"/>
                  </a:lnTo>
                  <a:lnTo>
                    <a:pt x="36028" y="15963"/>
                  </a:lnTo>
                  <a:lnTo>
                    <a:pt x="31639" y="17309"/>
                  </a:lnTo>
                  <a:lnTo>
                    <a:pt x="27760" y="19159"/>
                  </a:lnTo>
                  <a:lnTo>
                    <a:pt x="24221" y="21345"/>
                  </a:lnTo>
                  <a:lnTo>
                    <a:pt x="17750" y="23774"/>
                  </a:lnTo>
                  <a:lnTo>
                    <a:pt x="11698" y="24854"/>
                  </a:lnTo>
                  <a:lnTo>
                    <a:pt x="8751" y="25141"/>
                  </a:lnTo>
                  <a:lnTo>
                    <a:pt x="0" y="2571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109788"/>
            <a:ext cx="25908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6103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558"/>
          <p:cNvSpPr/>
          <p:nvPr/>
        </p:nvSpPr>
        <p:spPr>
          <a:xfrm>
            <a:off x="7443822" y="4886336"/>
            <a:ext cx="205706" cy="257123"/>
          </a:xfrm>
          <a:custGeom>
            <a:avLst/>
            <a:gdLst/>
            <a:ahLst/>
            <a:cxnLst/>
            <a:rect l="0" t="0" r="0" b="0"/>
            <a:pathLst>
              <a:path w="205706" h="257123">
                <a:moveTo>
                  <a:pt x="111408" y="111431"/>
                </a:moveTo>
                <a:lnTo>
                  <a:pt x="111408" y="106880"/>
                </a:lnTo>
                <a:lnTo>
                  <a:pt x="110455" y="105539"/>
                </a:lnTo>
                <a:lnTo>
                  <a:pt x="108868" y="104646"/>
                </a:lnTo>
                <a:lnTo>
                  <a:pt x="104027" y="103212"/>
                </a:lnTo>
                <a:lnTo>
                  <a:pt x="103630" y="102142"/>
                </a:lnTo>
                <a:lnTo>
                  <a:pt x="103189" y="98412"/>
                </a:lnTo>
                <a:lnTo>
                  <a:pt x="102118" y="97037"/>
                </a:lnTo>
                <a:lnTo>
                  <a:pt x="100452" y="96120"/>
                </a:lnTo>
                <a:lnTo>
                  <a:pt x="95486" y="94648"/>
                </a:lnTo>
                <a:lnTo>
                  <a:pt x="90074" y="94393"/>
                </a:lnTo>
                <a:lnTo>
                  <a:pt x="83727" y="94300"/>
                </a:lnTo>
                <a:lnTo>
                  <a:pt x="57081" y="94287"/>
                </a:lnTo>
                <a:lnTo>
                  <a:pt x="54235" y="95239"/>
                </a:lnTo>
                <a:lnTo>
                  <a:pt x="48533" y="98837"/>
                </a:lnTo>
                <a:lnTo>
                  <a:pt x="46631" y="101130"/>
                </a:lnTo>
                <a:lnTo>
                  <a:pt x="45363" y="103612"/>
                </a:lnTo>
                <a:lnTo>
                  <a:pt x="44518" y="106218"/>
                </a:lnTo>
                <a:lnTo>
                  <a:pt x="41039" y="111654"/>
                </a:lnTo>
                <a:lnTo>
                  <a:pt x="36318" y="118198"/>
                </a:lnTo>
                <a:lnTo>
                  <a:pt x="33725" y="122610"/>
                </a:lnTo>
                <a:lnTo>
                  <a:pt x="31044" y="127456"/>
                </a:lnTo>
                <a:lnTo>
                  <a:pt x="25525" y="135381"/>
                </a:lnTo>
                <a:lnTo>
                  <a:pt x="19898" y="143031"/>
                </a:lnTo>
                <a:lnTo>
                  <a:pt x="17063" y="147738"/>
                </a:lnTo>
                <a:lnTo>
                  <a:pt x="14221" y="152780"/>
                </a:lnTo>
                <a:lnTo>
                  <a:pt x="12327" y="157095"/>
                </a:lnTo>
                <a:lnTo>
                  <a:pt x="10222" y="164428"/>
                </a:lnTo>
                <a:lnTo>
                  <a:pt x="8708" y="168670"/>
                </a:lnTo>
                <a:lnTo>
                  <a:pt x="6746" y="173403"/>
                </a:lnTo>
                <a:lnTo>
                  <a:pt x="4486" y="178463"/>
                </a:lnTo>
                <a:lnTo>
                  <a:pt x="2979" y="182789"/>
                </a:lnTo>
                <a:lnTo>
                  <a:pt x="1304" y="190136"/>
                </a:lnTo>
                <a:lnTo>
                  <a:pt x="560" y="196576"/>
                </a:lnTo>
                <a:lnTo>
                  <a:pt x="230" y="203566"/>
                </a:lnTo>
                <a:lnTo>
                  <a:pt x="18" y="221035"/>
                </a:lnTo>
                <a:lnTo>
                  <a:pt x="0" y="224505"/>
                </a:lnTo>
                <a:lnTo>
                  <a:pt x="941" y="227771"/>
                </a:lnTo>
                <a:lnTo>
                  <a:pt x="4526" y="233940"/>
                </a:lnTo>
                <a:lnTo>
                  <a:pt x="8698" y="239771"/>
                </a:lnTo>
                <a:lnTo>
                  <a:pt x="12736" y="244036"/>
                </a:lnTo>
                <a:lnTo>
                  <a:pt x="24107" y="255572"/>
                </a:lnTo>
                <a:lnTo>
                  <a:pt x="25584" y="256102"/>
                </a:lnTo>
                <a:lnTo>
                  <a:pt x="31263" y="256849"/>
                </a:lnTo>
                <a:lnTo>
                  <a:pt x="36204" y="257101"/>
                </a:lnTo>
                <a:lnTo>
                  <a:pt x="38411" y="257122"/>
                </a:lnTo>
                <a:lnTo>
                  <a:pt x="40836" y="256184"/>
                </a:lnTo>
                <a:lnTo>
                  <a:pt x="46070" y="252601"/>
                </a:lnTo>
                <a:lnTo>
                  <a:pt x="51571" y="247833"/>
                </a:lnTo>
                <a:lnTo>
                  <a:pt x="58313" y="241562"/>
                </a:lnTo>
                <a:lnTo>
                  <a:pt x="61775" y="235625"/>
                </a:lnTo>
                <a:lnTo>
                  <a:pt x="64032" y="231374"/>
                </a:lnTo>
                <a:lnTo>
                  <a:pt x="69079" y="224112"/>
                </a:lnTo>
                <a:lnTo>
                  <a:pt x="71758" y="220841"/>
                </a:lnTo>
                <a:lnTo>
                  <a:pt x="73545" y="216757"/>
                </a:lnTo>
                <a:lnTo>
                  <a:pt x="74736" y="212128"/>
                </a:lnTo>
                <a:lnTo>
                  <a:pt x="75529" y="207137"/>
                </a:lnTo>
                <a:lnTo>
                  <a:pt x="77011" y="201905"/>
                </a:lnTo>
                <a:lnTo>
                  <a:pt x="78952" y="196512"/>
                </a:lnTo>
                <a:lnTo>
                  <a:pt x="81198" y="191012"/>
                </a:lnTo>
                <a:lnTo>
                  <a:pt x="82695" y="185440"/>
                </a:lnTo>
                <a:lnTo>
                  <a:pt x="83693" y="179820"/>
                </a:lnTo>
                <a:lnTo>
                  <a:pt x="84360" y="174169"/>
                </a:lnTo>
                <a:lnTo>
                  <a:pt x="84803" y="168496"/>
                </a:lnTo>
                <a:lnTo>
                  <a:pt x="85099" y="162810"/>
                </a:lnTo>
                <a:lnTo>
                  <a:pt x="85295" y="157114"/>
                </a:lnTo>
                <a:lnTo>
                  <a:pt x="86380" y="151411"/>
                </a:lnTo>
                <a:lnTo>
                  <a:pt x="88055" y="145704"/>
                </a:lnTo>
                <a:lnTo>
                  <a:pt x="90124" y="139995"/>
                </a:lnTo>
                <a:lnTo>
                  <a:pt x="91504" y="134284"/>
                </a:lnTo>
                <a:lnTo>
                  <a:pt x="92424" y="128571"/>
                </a:lnTo>
                <a:lnTo>
                  <a:pt x="93037" y="122858"/>
                </a:lnTo>
                <a:lnTo>
                  <a:pt x="93445" y="117144"/>
                </a:lnTo>
                <a:lnTo>
                  <a:pt x="93718" y="111429"/>
                </a:lnTo>
                <a:lnTo>
                  <a:pt x="94020" y="100001"/>
                </a:lnTo>
                <a:lnTo>
                  <a:pt x="94260" y="41687"/>
                </a:lnTo>
                <a:lnTo>
                  <a:pt x="93309" y="38265"/>
                </a:lnTo>
                <a:lnTo>
                  <a:pt x="89711" y="31923"/>
                </a:lnTo>
                <a:lnTo>
                  <a:pt x="88370" y="27945"/>
                </a:lnTo>
                <a:lnTo>
                  <a:pt x="87477" y="23389"/>
                </a:lnTo>
                <a:lnTo>
                  <a:pt x="86043" y="11490"/>
                </a:lnTo>
                <a:lnTo>
                  <a:pt x="85795" y="4878"/>
                </a:lnTo>
                <a:lnTo>
                  <a:pt x="85691" y="0"/>
                </a:lnTo>
                <a:lnTo>
                  <a:pt x="85690" y="20140"/>
                </a:lnTo>
                <a:lnTo>
                  <a:pt x="86643" y="22948"/>
                </a:lnTo>
                <a:lnTo>
                  <a:pt x="90241" y="28608"/>
                </a:lnTo>
                <a:lnTo>
                  <a:pt x="92535" y="32403"/>
                </a:lnTo>
                <a:lnTo>
                  <a:pt x="95016" y="36838"/>
                </a:lnTo>
                <a:lnTo>
                  <a:pt x="97622" y="41700"/>
                </a:lnTo>
                <a:lnTo>
                  <a:pt x="99360" y="46846"/>
                </a:lnTo>
                <a:lnTo>
                  <a:pt x="100519" y="52182"/>
                </a:lnTo>
                <a:lnTo>
                  <a:pt x="101291" y="57644"/>
                </a:lnTo>
                <a:lnTo>
                  <a:pt x="101805" y="63191"/>
                </a:lnTo>
                <a:lnTo>
                  <a:pt x="102149" y="68794"/>
                </a:lnTo>
                <a:lnTo>
                  <a:pt x="102530" y="80098"/>
                </a:lnTo>
                <a:lnTo>
                  <a:pt x="102700" y="91473"/>
                </a:lnTo>
                <a:lnTo>
                  <a:pt x="103697" y="97173"/>
                </a:lnTo>
                <a:lnTo>
                  <a:pt x="105314" y="102878"/>
                </a:lnTo>
                <a:lnTo>
                  <a:pt x="107346" y="108587"/>
                </a:lnTo>
                <a:lnTo>
                  <a:pt x="108700" y="114297"/>
                </a:lnTo>
                <a:lnTo>
                  <a:pt x="109602" y="120009"/>
                </a:lnTo>
                <a:lnTo>
                  <a:pt x="110204" y="125722"/>
                </a:lnTo>
                <a:lnTo>
                  <a:pt x="111557" y="131437"/>
                </a:lnTo>
                <a:lnTo>
                  <a:pt x="113412" y="137151"/>
                </a:lnTo>
                <a:lnTo>
                  <a:pt x="115602" y="142865"/>
                </a:lnTo>
                <a:lnTo>
                  <a:pt x="118014" y="148579"/>
                </a:lnTo>
                <a:lnTo>
                  <a:pt x="120575" y="154294"/>
                </a:lnTo>
                <a:lnTo>
                  <a:pt x="123234" y="160009"/>
                </a:lnTo>
                <a:lnTo>
                  <a:pt x="125007" y="165724"/>
                </a:lnTo>
                <a:lnTo>
                  <a:pt x="126188" y="171439"/>
                </a:lnTo>
                <a:lnTo>
                  <a:pt x="126977" y="177154"/>
                </a:lnTo>
                <a:lnTo>
                  <a:pt x="128455" y="181916"/>
                </a:lnTo>
                <a:lnTo>
                  <a:pt x="132637" y="189748"/>
                </a:lnTo>
                <a:lnTo>
                  <a:pt x="135130" y="196404"/>
                </a:lnTo>
                <a:lnTo>
                  <a:pt x="135795" y="199512"/>
                </a:lnTo>
                <a:lnTo>
                  <a:pt x="138143" y="202537"/>
                </a:lnTo>
                <a:lnTo>
                  <a:pt x="141614" y="205506"/>
                </a:lnTo>
                <a:lnTo>
                  <a:pt x="145833" y="208438"/>
                </a:lnTo>
                <a:lnTo>
                  <a:pt x="149598" y="211345"/>
                </a:lnTo>
                <a:lnTo>
                  <a:pt x="153060" y="214235"/>
                </a:lnTo>
                <a:lnTo>
                  <a:pt x="160910" y="221167"/>
                </a:lnTo>
                <a:lnTo>
                  <a:pt x="162507" y="221736"/>
                </a:lnTo>
                <a:lnTo>
                  <a:pt x="166821" y="222368"/>
                </a:lnTo>
                <a:lnTo>
                  <a:pt x="171913" y="222649"/>
                </a:lnTo>
                <a:lnTo>
                  <a:pt x="177352" y="222774"/>
                </a:lnTo>
                <a:lnTo>
                  <a:pt x="182944" y="222829"/>
                </a:lnTo>
                <a:lnTo>
                  <a:pt x="185768" y="221892"/>
                </a:lnTo>
                <a:lnTo>
                  <a:pt x="191446" y="218310"/>
                </a:lnTo>
                <a:lnTo>
                  <a:pt x="197146" y="216083"/>
                </a:lnTo>
                <a:lnTo>
                  <a:pt x="205705" y="21430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59"/>
          <p:cNvSpPr/>
          <p:nvPr/>
        </p:nvSpPr>
        <p:spPr>
          <a:xfrm>
            <a:off x="7683817" y="4929187"/>
            <a:ext cx="137161" cy="42864"/>
          </a:xfrm>
          <a:custGeom>
            <a:avLst/>
            <a:gdLst/>
            <a:ahLst/>
            <a:cxnLst/>
            <a:rect l="0" t="0" r="0" b="0"/>
            <a:pathLst>
              <a:path w="137161" h="42864">
                <a:moveTo>
                  <a:pt x="0" y="42863"/>
                </a:moveTo>
                <a:lnTo>
                  <a:pt x="4551" y="38312"/>
                </a:lnTo>
                <a:lnTo>
                  <a:pt x="6844" y="36971"/>
                </a:lnTo>
                <a:lnTo>
                  <a:pt x="9325" y="36077"/>
                </a:lnTo>
                <a:lnTo>
                  <a:pt x="11931" y="35482"/>
                </a:lnTo>
                <a:lnTo>
                  <a:pt x="14622" y="34132"/>
                </a:lnTo>
                <a:lnTo>
                  <a:pt x="17368" y="32280"/>
                </a:lnTo>
                <a:lnTo>
                  <a:pt x="20152" y="30092"/>
                </a:lnTo>
                <a:lnTo>
                  <a:pt x="22959" y="28634"/>
                </a:lnTo>
                <a:lnTo>
                  <a:pt x="25784" y="27662"/>
                </a:lnTo>
                <a:lnTo>
                  <a:pt x="28619" y="27014"/>
                </a:lnTo>
                <a:lnTo>
                  <a:pt x="32415" y="26582"/>
                </a:lnTo>
                <a:lnTo>
                  <a:pt x="36850" y="26294"/>
                </a:lnTo>
                <a:lnTo>
                  <a:pt x="41712" y="26102"/>
                </a:lnTo>
                <a:lnTo>
                  <a:pt x="45905" y="25021"/>
                </a:lnTo>
                <a:lnTo>
                  <a:pt x="49653" y="23349"/>
                </a:lnTo>
                <a:lnTo>
                  <a:pt x="53105" y="21280"/>
                </a:lnTo>
                <a:lnTo>
                  <a:pt x="57311" y="18950"/>
                </a:lnTo>
                <a:lnTo>
                  <a:pt x="67064" y="13820"/>
                </a:lnTo>
                <a:lnTo>
                  <a:pt x="72332" y="12071"/>
                </a:lnTo>
                <a:lnTo>
                  <a:pt x="77749" y="10905"/>
                </a:lnTo>
                <a:lnTo>
                  <a:pt x="83265" y="10127"/>
                </a:lnTo>
                <a:lnTo>
                  <a:pt x="87895" y="9609"/>
                </a:lnTo>
                <a:lnTo>
                  <a:pt x="91934" y="9264"/>
                </a:lnTo>
                <a:lnTo>
                  <a:pt x="95580" y="9034"/>
                </a:lnTo>
                <a:lnTo>
                  <a:pt x="98962" y="7927"/>
                </a:lnTo>
                <a:lnTo>
                  <a:pt x="102170" y="6238"/>
                </a:lnTo>
                <a:lnTo>
                  <a:pt x="105261" y="4158"/>
                </a:lnTo>
                <a:lnTo>
                  <a:pt x="109226" y="2772"/>
                </a:lnTo>
                <a:lnTo>
                  <a:pt x="113775" y="1848"/>
                </a:lnTo>
                <a:lnTo>
                  <a:pt x="125662" y="365"/>
                </a:lnTo>
                <a:lnTo>
                  <a:pt x="129827" y="162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60"/>
          <p:cNvSpPr/>
          <p:nvPr/>
        </p:nvSpPr>
        <p:spPr>
          <a:xfrm>
            <a:off x="7709534" y="4997767"/>
            <a:ext cx="154307" cy="51436"/>
          </a:xfrm>
          <a:custGeom>
            <a:avLst/>
            <a:gdLst/>
            <a:ahLst/>
            <a:cxnLst/>
            <a:rect l="0" t="0" r="0" b="0"/>
            <a:pathLst>
              <a:path w="154307" h="51436">
                <a:moveTo>
                  <a:pt x="0" y="51435"/>
                </a:moveTo>
                <a:lnTo>
                  <a:pt x="4551" y="51435"/>
                </a:lnTo>
                <a:lnTo>
                  <a:pt x="6845" y="50483"/>
                </a:lnTo>
                <a:lnTo>
                  <a:pt x="9326" y="48895"/>
                </a:lnTo>
                <a:lnTo>
                  <a:pt x="11932" y="46885"/>
                </a:lnTo>
                <a:lnTo>
                  <a:pt x="14623" y="45544"/>
                </a:lnTo>
                <a:lnTo>
                  <a:pt x="17368" y="44650"/>
                </a:lnTo>
                <a:lnTo>
                  <a:pt x="20152" y="44054"/>
                </a:lnTo>
                <a:lnTo>
                  <a:pt x="22959" y="43657"/>
                </a:lnTo>
                <a:lnTo>
                  <a:pt x="25785" y="43392"/>
                </a:lnTo>
                <a:lnTo>
                  <a:pt x="28620" y="43216"/>
                </a:lnTo>
                <a:lnTo>
                  <a:pt x="31463" y="42146"/>
                </a:lnTo>
                <a:lnTo>
                  <a:pt x="34311" y="40480"/>
                </a:lnTo>
                <a:lnTo>
                  <a:pt x="37161" y="38416"/>
                </a:lnTo>
                <a:lnTo>
                  <a:pt x="40967" y="37041"/>
                </a:lnTo>
                <a:lnTo>
                  <a:pt x="45409" y="36124"/>
                </a:lnTo>
                <a:lnTo>
                  <a:pt x="50276" y="35513"/>
                </a:lnTo>
                <a:lnTo>
                  <a:pt x="54472" y="34152"/>
                </a:lnTo>
                <a:lnTo>
                  <a:pt x="58222" y="32293"/>
                </a:lnTo>
                <a:lnTo>
                  <a:pt x="61675" y="30102"/>
                </a:lnTo>
                <a:lnTo>
                  <a:pt x="65882" y="28640"/>
                </a:lnTo>
                <a:lnTo>
                  <a:pt x="70591" y="27666"/>
                </a:lnTo>
                <a:lnTo>
                  <a:pt x="75636" y="27016"/>
                </a:lnTo>
                <a:lnTo>
                  <a:pt x="79952" y="25631"/>
                </a:lnTo>
                <a:lnTo>
                  <a:pt x="83782" y="23755"/>
                </a:lnTo>
                <a:lnTo>
                  <a:pt x="87286" y="21552"/>
                </a:lnTo>
                <a:lnTo>
                  <a:pt x="91529" y="20083"/>
                </a:lnTo>
                <a:lnTo>
                  <a:pt x="96262" y="19103"/>
                </a:lnTo>
                <a:lnTo>
                  <a:pt x="101322" y="18450"/>
                </a:lnTo>
                <a:lnTo>
                  <a:pt x="105648" y="17063"/>
                </a:lnTo>
                <a:lnTo>
                  <a:pt x="109485" y="15185"/>
                </a:lnTo>
                <a:lnTo>
                  <a:pt x="112996" y="12981"/>
                </a:lnTo>
                <a:lnTo>
                  <a:pt x="117240" y="11512"/>
                </a:lnTo>
                <a:lnTo>
                  <a:pt x="121976" y="10532"/>
                </a:lnTo>
                <a:lnTo>
                  <a:pt x="127038" y="9879"/>
                </a:lnTo>
                <a:lnTo>
                  <a:pt x="131364" y="8491"/>
                </a:lnTo>
                <a:lnTo>
                  <a:pt x="135201" y="6613"/>
                </a:lnTo>
                <a:lnTo>
                  <a:pt x="138712" y="4409"/>
                </a:lnTo>
                <a:lnTo>
                  <a:pt x="142005" y="2939"/>
                </a:lnTo>
                <a:lnTo>
                  <a:pt x="145153" y="1959"/>
                </a:lnTo>
                <a:lnTo>
                  <a:pt x="15430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61"/>
          <p:cNvSpPr/>
          <p:nvPr/>
        </p:nvSpPr>
        <p:spPr>
          <a:xfrm>
            <a:off x="7932419" y="4869179"/>
            <a:ext cx="68582" cy="188597"/>
          </a:xfrm>
          <a:custGeom>
            <a:avLst/>
            <a:gdLst/>
            <a:ahLst/>
            <a:cxnLst/>
            <a:rect l="0" t="0" r="0" b="0"/>
            <a:pathLst>
              <a:path w="68582" h="188597">
                <a:moveTo>
                  <a:pt x="0" y="0"/>
                </a:moveTo>
                <a:lnTo>
                  <a:pt x="7382" y="7382"/>
                </a:lnTo>
                <a:lnTo>
                  <a:pt x="8044" y="10584"/>
                </a:lnTo>
                <a:lnTo>
                  <a:pt x="8221" y="12771"/>
                </a:lnTo>
                <a:lnTo>
                  <a:pt x="9290" y="15182"/>
                </a:lnTo>
                <a:lnTo>
                  <a:pt x="10957" y="17742"/>
                </a:lnTo>
                <a:lnTo>
                  <a:pt x="13020" y="20401"/>
                </a:lnTo>
                <a:lnTo>
                  <a:pt x="14395" y="23125"/>
                </a:lnTo>
                <a:lnTo>
                  <a:pt x="15923" y="28694"/>
                </a:lnTo>
                <a:lnTo>
                  <a:pt x="16602" y="34343"/>
                </a:lnTo>
                <a:lnTo>
                  <a:pt x="16784" y="37183"/>
                </a:lnTo>
                <a:lnTo>
                  <a:pt x="17857" y="40982"/>
                </a:lnTo>
                <a:lnTo>
                  <a:pt x="19525" y="45419"/>
                </a:lnTo>
                <a:lnTo>
                  <a:pt x="21590" y="50282"/>
                </a:lnTo>
                <a:lnTo>
                  <a:pt x="22966" y="54477"/>
                </a:lnTo>
                <a:lnTo>
                  <a:pt x="23883" y="58226"/>
                </a:lnTo>
                <a:lnTo>
                  <a:pt x="24495" y="61677"/>
                </a:lnTo>
                <a:lnTo>
                  <a:pt x="25855" y="65883"/>
                </a:lnTo>
                <a:lnTo>
                  <a:pt x="27715" y="70592"/>
                </a:lnTo>
                <a:lnTo>
                  <a:pt x="29906" y="75637"/>
                </a:lnTo>
                <a:lnTo>
                  <a:pt x="31368" y="80905"/>
                </a:lnTo>
                <a:lnTo>
                  <a:pt x="32342" y="86322"/>
                </a:lnTo>
                <a:lnTo>
                  <a:pt x="32992" y="91838"/>
                </a:lnTo>
                <a:lnTo>
                  <a:pt x="34377" y="96468"/>
                </a:lnTo>
                <a:lnTo>
                  <a:pt x="36254" y="100507"/>
                </a:lnTo>
                <a:lnTo>
                  <a:pt x="38457" y="104153"/>
                </a:lnTo>
                <a:lnTo>
                  <a:pt x="39926" y="108488"/>
                </a:lnTo>
                <a:lnTo>
                  <a:pt x="40905" y="113283"/>
                </a:lnTo>
                <a:lnTo>
                  <a:pt x="41558" y="118385"/>
                </a:lnTo>
                <a:lnTo>
                  <a:pt x="42946" y="122738"/>
                </a:lnTo>
                <a:lnTo>
                  <a:pt x="44823" y="126593"/>
                </a:lnTo>
                <a:lnTo>
                  <a:pt x="47027" y="130116"/>
                </a:lnTo>
                <a:lnTo>
                  <a:pt x="48497" y="134369"/>
                </a:lnTo>
                <a:lnTo>
                  <a:pt x="49476" y="139110"/>
                </a:lnTo>
                <a:lnTo>
                  <a:pt x="50130" y="144175"/>
                </a:lnTo>
                <a:lnTo>
                  <a:pt x="51517" y="148505"/>
                </a:lnTo>
                <a:lnTo>
                  <a:pt x="53395" y="152343"/>
                </a:lnTo>
                <a:lnTo>
                  <a:pt x="55599" y="155855"/>
                </a:lnTo>
                <a:lnTo>
                  <a:pt x="57070" y="159148"/>
                </a:lnTo>
                <a:lnTo>
                  <a:pt x="58049" y="162297"/>
                </a:lnTo>
                <a:lnTo>
                  <a:pt x="59621" y="169642"/>
                </a:lnTo>
                <a:lnTo>
                  <a:pt x="59893" y="175466"/>
                </a:lnTo>
                <a:lnTo>
                  <a:pt x="60884" y="177938"/>
                </a:lnTo>
                <a:lnTo>
                  <a:pt x="62497" y="180537"/>
                </a:lnTo>
                <a:lnTo>
                  <a:pt x="68581" y="18859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62"/>
          <p:cNvSpPr/>
          <p:nvPr/>
        </p:nvSpPr>
        <p:spPr>
          <a:xfrm>
            <a:off x="8052434" y="4792027"/>
            <a:ext cx="205623" cy="222886"/>
          </a:xfrm>
          <a:custGeom>
            <a:avLst/>
            <a:gdLst/>
            <a:ahLst/>
            <a:cxnLst/>
            <a:rect l="0" t="0" r="0" b="0"/>
            <a:pathLst>
              <a:path w="205623" h="222886">
                <a:moveTo>
                  <a:pt x="120016" y="0"/>
                </a:moveTo>
                <a:lnTo>
                  <a:pt x="120016" y="7381"/>
                </a:lnTo>
                <a:lnTo>
                  <a:pt x="119064" y="7778"/>
                </a:lnTo>
                <a:lnTo>
                  <a:pt x="113172" y="8337"/>
                </a:lnTo>
                <a:lnTo>
                  <a:pt x="108084" y="8468"/>
                </a:lnTo>
                <a:lnTo>
                  <a:pt x="105393" y="9455"/>
                </a:lnTo>
                <a:lnTo>
                  <a:pt x="99864" y="13093"/>
                </a:lnTo>
                <a:lnTo>
                  <a:pt x="94232" y="15344"/>
                </a:lnTo>
                <a:lnTo>
                  <a:pt x="88554" y="16345"/>
                </a:lnTo>
                <a:lnTo>
                  <a:pt x="82855" y="16789"/>
                </a:lnTo>
                <a:lnTo>
                  <a:pt x="77148" y="16987"/>
                </a:lnTo>
                <a:lnTo>
                  <a:pt x="65722" y="17114"/>
                </a:lnTo>
                <a:lnTo>
                  <a:pt x="18453" y="17145"/>
                </a:lnTo>
                <a:lnTo>
                  <a:pt x="18016" y="18098"/>
                </a:lnTo>
                <a:lnTo>
                  <a:pt x="17404" y="23989"/>
                </a:lnTo>
                <a:lnTo>
                  <a:pt x="17261" y="29077"/>
                </a:lnTo>
                <a:lnTo>
                  <a:pt x="17180" y="37296"/>
                </a:lnTo>
                <a:lnTo>
                  <a:pt x="16216" y="40104"/>
                </a:lnTo>
                <a:lnTo>
                  <a:pt x="12605" y="45764"/>
                </a:lnTo>
                <a:lnTo>
                  <a:pt x="10366" y="51455"/>
                </a:lnTo>
                <a:lnTo>
                  <a:pt x="9370" y="58111"/>
                </a:lnTo>
                <a:lnTo>
                  <a:pt x="9104" y="62554"/>
                </a:lnTo>
                <a:lnTo>
                  <a:pt x="8927" y="67420"/>
                </a:lnTo>
                <a:lnTo>
                  <a:pt x="7856" y="71617"/>
                </a:lnTo>
                <a:lnTo>
                  <a:pt x="6190" y="75367"/>
                </a:lnTo>
                <a:lnTo>
                  <a:pt x="4128" y="78820"/>
                </a:lnTo>
                <a:lnTo>
                  <a:pt x="2751" y="83027"/>
                </a:lnTo>
                <a:lnTo>
                  <a:pt x="1835" y="87736"/>
                </a:lnTo>
                <a:lnTo>
                  <a:pt x="1224" y="92781"/>
                </a:lnTo>
                <a:lnTo>
                  <a:pt x="816" y="97096"/>
                </a:lnTo>
                <a:lnTo>
                  <a:pt x="544" y="100926"/>
                </a:lnTo>
                <a:lnTo>
                  <a:pt x="242" y="107721"/>
                </a:lnTo>
                <a:lnTo>
                  <a:pt x="72" y="116902"/>
                </a:lnTo>
                <a:lnTo>
                  <a:pt x="0" y="144497"/>
                </a:lnTo>
                <a:lnTo>
                  <a:pt x="953" y="144908"/>
                </a:lnTo>
                <a:lnTo>
                  <a:pt x="6786" y="145570"/>
                </a:lnTo>
                <a:lnTo>
                  <a:pt x="7382" y="145624"/>
                </a:lnTo>
                <a:lnTo>
                  <a:pt x="12772" y="141150"/>
                </a:lnTo>
                <a:lnTo>
                  <a:pt x="15182" y="139820"/>
                </a:lnTo>
                <a:lnTo>
                  <a:pt x="20401" y="138342"/>
                </a:lnTo>
                <a:lnTo>
                  <a:pt x="25895" y="135146"/>
                </a:lnTo>
                <a:lnTo>
                  <a:pt x="32632" y="129883"/>
                </a:lnTo>
                <a:lnTo>
                  <a:pt x="38634" y="126623"/>
                </a:lnTo>
                <a:lnTo>
                  <a:pt x="42901" y="124420"/>
                </a:lnTo>
                <a:lnTo>
                  <a:pt x="46698" y="122000"/>
                </a:lnTo>
                <a:lnTo>
                  <a:pt x="50183" y="119433"/>
                </a:lnTo>
                <a:lnTo>
                  <a:pt x="56594" y="114041"/>
                </a:lnTo>
                <a:lnTo>
                  <a:pt x="62618" y="108470"/>
                </a:lnTo>
                <a:lnTo>
                  <a:pt x="66511" y="106603"/>
                </a:lnTo>
                <a:lnTo>
                  <a:pt x="71011" y="105359"/>
                </a:lnTo>
                <a:lnTo>
                  <a:pt x="75916" y="104529"/>
                </a:lnTo>
                <a:lnTo>
                  <a:pt x="80139" y="103024"/>
                </a:lnTo>
                <a:lnTo>
                  <a:pt x="83906" y="101068"/>
                </a:lnTo>
                <a:lnTo>
                  <a:pt x="87370" y="98811"/>
                </a:lnTo>
                <a:lnTo>
                  <a:pt x="91585" y="96354"/>
                </a:lnTo>
                <a:lnTo>
                  <a:pt x="96299" y="93763"/>
                </a:lnTo>
                <a:lnTo>
                  <a:pt x="101347" y="91084"/>
                </a:lnTo>
                <a:lnTo>
                  <a:pt x="105664" y="89298"/>
                </a:lnTo>
                <a:lnTo>
                  <a:pt x="109495" y="88107"/>
                </a:lnTo>
                <a:lnTo>
                  <a:pt x="113002" y="87313"/>
                </a:lnTo>
                <a:lnTo>
                  <a:pt x="117246" y="86784"/>
                </a:lnTo>
                <a:lnTo>
                  <a:pt x="121979" y="86431"/>
                </a:lnTo>
                <a:lnTo>
                  <a:pt x="127039" y="86195"/>
                </a:lnTo>
                <a:lnTo>
                  <a:pt x="137742" y="85934"/>
                </a:lnTo>
                <a:lnTo>
                  <a:pt x="143264" y="85865"/>
                </a:lnTo>
                <a:lnTo>
                  <a:pt x="147897" y="86770"/>
                </a:lnTo>
                <a:lnTo>
                  <a:pt x="151938" y="88327"/>
                </a:lnTo>
                <a:lnTo>
                  <a:pt x="155585" y="90318"/>
                </a:lnTo>
                <a:lnTo>
                  <a:pt x="158968" y="92596"/>
                </a:lnTo>
                <a:lnTo>
                  <a:pt x="165268" y="97669"/>
                </a:lnTo>
                <a:lnTo>
                  <a:pt x="168282" y="99403"/>
                </a:lnTo>
                <a:lnTo>
                  <a:pt x="174170" y="101329"/>
                </a:lnTo>
                <a:lnTo>
                  <a:pt x="179961" y="104726"/>
                </a:lnTo>
                <a:lnTo>
                  <a:pt x="185711" y="109410"/>
                </a:lnTo>
                <a:lnTo>
                  <a:pt x="191441" y="114667"/>
                </a:lnTo>
                <a:lnTo>
                  <a:pt x="193351" y="117402"/>
                </a:lnTo>
                <a:lnTo>
                  <a:pt x="195471" y="122981"/>
                </a:lnTo>
                <a:lnTo>
                  <a:pt x="198954" y="128636"/>
                </a:lnTo>
                <a:lnTo>
                  <a:pt x="201217" y="131477"/>
                </a:lnTo>
                <a:lnTo>
                  <a:pt x="202724" y="135276"/>
                </a:lnTo>
                <a:lnTo>
                  <a:pt x="203731" y="139714"/>
                </a:lnTo>
                <a:lnTo>
                  <a:pt x="204400" y="144578"/>
                </a:lnTo>
                <a:lnTo>
                  <a:pt x="204847" y="148773"/>
                </a:lnTo>
                <a:lnTo>
                  <a:pt x="205145" y="152522"/>
                </a:lnTo>
                <a:lnTo>
                  <a:pt x="205343" y="155974"/>
                </a:lnTo>
                <a:lnTo>
                  <a:pt x="205564" y="164889"/>
                </a:lnTo>
                <a:lnTo>
                  <a:pt x="205622" y="169934"/>
                </a:lnTo>
                <a:lnTo>
                  <a:pt x="203758" y="174249"/>
                </a:lnTo>
                <a:lnTo>
                  <a:pt x="200609" y="178079"/>
                </a:lnTo>
                <a:lnTo>
                  <a:pt x="196604" y="181584"/>
                </a:lnTo>
                <a:lnTo>
                  <a:pt x="189615" y="188019"/>
                </a:lnTo>
                <a:lnTo>
                  <a:pt x="180326" y="196997"/>
                </a:lnTo>
                <a:lnTo>
                  <a:pt x="160039" y="217160"/>
                </a:lnTo>
                <a:lnTo>
                  <a:pt x="157175" y="219069"/>
                </a:lnTo>
                <a:lnTo>
                  <a:pt x="151454" y="221189"/>
                </a:lnTo>
                <a:lnTo>
                  <a:pt x="145736" y="222131"/>
                </a:lnTo>
                <a:lnTo>
                  <a:pt x="140020" y="222550"/>
                </a:lnTo>
                <a:lnTo>
                  <a:pt x="134304" y="222737"/>
                </a:lnTo>
                <a:lnTo>
                  <a:pt x="120016" y="222866"/>
                </a:lnTo>
                <a:lnTo>
                  <a:pt x="85725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63"/>
          <p:cNvSpPr/>
          <p:nvPr/>
        </p:nvSpPr>
        <p:spPr>
          <a:xfrm>
            <a:off x="8258175" y="3017520"/>
            <a:ext cx="171429" cy="205741"/>
          </a:xfrm>
          <a:custGeom>
            <a:avLst/>
            <a:gdLst/>
            <a:ahLst/>
            <a:cxnLst/>
            <a:rect l="0" t="0" r="0" b="0"/>
            <a:pathLst>
              <a:path w="171429" h="205741">
                <a:moveTo>
                  <a:pt x="120015" y="0"/>
                </a:moveTo>
                <a:lnTo>
                  <a:pt x="127396" y="0"/>
                </a:lnTo>
                <a:lnTo>
                  <a:pt x="115467" y="0"/>
                </a:lnTo>
                <a:lnTo>
                  <a:pt x="113173" y="952"/>
                </a:lnTo>
                <a:lnTo>
                  <a:pt x="108084" y="4550"/>
                </a:lnTo>
                <a:lnTo>
                  <a:pt x="105394" y="5891"/>
                </a:lnTo>
                <a:lnTo>
                  <a:pt x="102647" y="6785"/>
                </a:lnTo>
                <a:lnTo>
                  <a:pt x="99864" y="7380"/>
                </a:lnTo>
                <a:lnTo>
                  <a:pt x="97056" y="8730"/>
                </a:lnTo>
                <a:lnTo>
                  <a:pt x="94231" y="10582"/>
                </a:lnTo>
                <a:lnTo>
                  <a:pt x="91395" y="12770"/>
                </a:lnTo>
                <a:lnTo>
                  <a:pt x="88553" y="15181"/>
                </a:lnTo>
                <a:lnTo>
                  <a:pt x="85704" y="17740"/>
                </a:lnTo>
                <a:lnTo>
                  <a:pt x="82854" y="20399"/>
                </a:lnTo>
                <a:lnTo>
                  <a:pt x="80001" y="22172"/>
                </a:lnTo>
                <a:lnTo>
                  <a:pt x="77147" y="23354"/>
                </a:lnTo>
                <a:lnTo>
                  <a:pt x="74291" y="24142"/>
                </a:lnTo>
                <a:lnTo>
                  <a:pt x="71434" y="25619"/>
                </a:lnTo>
                <a:lnTo>
                  <a:pt x="68578" y="27557"/>
                </a:lnTo>
                <a:lnTo>
                  <a:pt x="65720" y="29801"/>
                </a:lnTo>
                <a:lnTo>
                  <a:pt x="61911" y="32250"/>
                </a:lnTo>
                <a:lnTo>
                  <a:pt x="57467" y="34835"/>
                </a:lnTo>
                <a:lnTo>
                  <a:pt x="45747" y="41277"/>
                </a:lnTo>
                <a:lnTo>
                  <a:pt x="34615" y="46943"/>
                </a:lnTo>
                <a:lnTo>
                  <a:pt x="30697" y="48440"/>
                </a:lnTo>
                <a:lnTo>
                  <a:pt x="27132" y="49438"/>
                </a:lnTo>
                <a:lnTo>
                  <a:pt x="23803" y="50104"/>
                </a:lnTo>
                <a:lnTo>
                  <a:pt x="20632" y="51500"/>
                </a:lnTo>
                <a:lnTo>
                  <a:pt x="17564" y="53383"/>
                </a:lnTo>
                <a:lnTo>
                  <a:pt x="14567" y="55591"/>
                </a:lnTo>
                <a:lnTo>
                  <a:pt x="11616" y="57063"/>
                </a:lnTo>
                <a:lnTo>
                  <a:pt x="8697" y="58044"/>
                </a:lnTo>
                <a:lnTo>
                  <a:pt x="1718" y="59619"/>
                </a:lnTo>
                <a:lnTo>
                  <a:pt x="1144" y="60701"/>
                </a:lnTo>
                <a:lnTo>
                  <a:pt x="226" y="66741"/>
                </a:lnTo>
                <a:lnTo>
                  <a:pt x="13" y="73023"/>
                </a:lnTo>
                <a:lnTo>
                  <a:pt x="0" y="106091"/>
                </a:lnTo>
                <a:lnTo>
                  <a:pt x="952" y="107874"/>
                </a:lnTo>
                <a:lnTo>
                  <a:pt x="2539" y="109063"/>
                </a:lnTo>
                <a:lnTo>
                  <a:pt x="4550" y="109856"/>
                </a:lnTo>
                <a:lnTo>
                  <a:pt x="9325" y="110737"/>
                </a:lnTo>
                <a:lnTo>
                  <a:pt x="11931" y="110972"/>
                </a:lnTo>
                <a:lnTo>
                  <a:pt x="13669" y="112081"/>
                </a:lnTo>
                <a:lnTo>
                  <a:pt x="14828" y="113773"/>
                </a:lnTo>
                <a:lnTo>
                  <a:pt x="17009" y="119649"/>
                </a:lnTo>
                <a:lnTo>
                  <a:pt x="21656" y="119906"/>
                </a:lnTo>
                <a:lnTo>
                  <a:pt x="37292" y="120005"/>
                </a:lnTo>
                <a:lnTo>
                  <a:pt x="40102" y="119056"/>
                </a:lnTo>
                <a:lnTo>
                  <a:pt x="42927" y="117470"/>
                </a:lnTo>
                <a:lnTo>
                  <a:pt x="45763" y="115461"/>
                </a:lnTo>
                <a:lnTo>
                  <a:pt x="49558" y="114121"/>
                </a:lnTo>
                <a:lnTo>
                  <a:pt x="53994" y="113228"/>
                </a:lnTo>
                <a:lnTo>
                  <a:pt x="58856" y="112633"/>
                </a:lnTo>
                <a:lnTo>
                  <a:pt x="63049" y="111283"/>
                </a:lnTo>
                <a:lnTo>
                  <a:pt x="66798" y="109431"/>
                </a:lnTo>
                <a:lnTo>
                  <a:pt x="70249" y="107244"/>
                </a:lnTo>
                <a:lnTo>
                  <a:pt x="74455" y="105786"/>
                </a:lnTo>
                <a:lnTo>
                  <a:pt x="79164" y="104814"/>
                </a:lnTo>
                <a:lnTo>
                  <a:pt x="84208" y="104166"/>
                </a:lnTo>
                <a:lnTo>
                  <a:pt x="89476" y="103734"/>
                </a:lnTo>
                <a:lnTo>
                  <a:pt x="94894" y="103446"/>
                </a:lnTo>
                <a:lnTo>
                  <a:pt x="105992" y="103126"/>
                </a:lnTo>
                <a:lnTo>
                  <a:pt x="129786" y="102903"/>
                </a:lnTo>
                <a:lnTo>
                  <a:pt x="133197" y="103845"/>
                </a:lnTo>
                <a:lnTo>
                  <a:pt x="136423" y="105425"/>
                </a:lnTo>
                <a:lnTo>
                  <a:pt x="139526" y="107430"/>
                </a:lnTo>
                <a:lnTo>
                  <a:pt x="142547" y="108768"/>
                </a:lnTo>
                <a:lnTo>
                  <a:pt x="145515" y="109659"/>
                </a:lnTo>
                <a:lnTo>
                  <a:pt x="148443" y="110254"/>
                </a:lnTo>
                <a:lnTo>
                  <a:pt x="152303" y="111602"/>
                </a:lnTo>
                <a:lnTo>
                  <a:pt x="156779" y="113454"/>
                </a:lnTo>
                <a:lnTo>
                  <a:pt x="168552" y="118719"/>
                </a:lnTo>
                <a:lnTo>
                  <a:pt x="169518" y="120103"/>
                </a:lnTo>
                <a:lnTo>
                  <a:pt x="170591" y="124182"/>
                </a:lnTo>
                <a:lnTo>
                  <a:pt x="171067" y="129169"/>
                </a:lnTo>
                <a:lnTo>
                  <a:pt x="171280" y="134561"/>
                </a:lnTo>
                <a:lnTo>
                  <a:pt x="171399" y="143904"/>
                </a:lnTo>
                <a:lnTo>
                  <a:pt x="171428" y="153175"/>
                </a:lnTo>
                <a:lnTo>
                  <a:pt x="170483" y="157361"/>
                </a:lnTo>
                <a:lnTo>
                  <a:pt x="168899" y="161105"/>
                </a:lnTo>
                <a:lnTo>
                  <a:pt x="166892" y="164553"/>
                </a:lnTo>
                <a:lnTo>
                  <a:pt x="163649" y="167804"/>
                </a:lnTo>
                <a:lnTo>
                  <a:pt x="159582" y="170924"/>
                </a:lnTo>
                <a:lnTo>
                  <a:pt x="154965" y="173957"/>
                </a:lnTo>
                <a:lnTo>
                  <a:pt x="150935" y="176931"/>
                </a:lnTo>
                <a:lnTo>
                  <a:pt x="147295" y="179866"/>
                </a:lnTo>
                <a:lnTo>
                  <a:pt x="143918" y="182776"/>
                </a:lnTo>
                <a:lnTo>
                  <a:pt x="140713" y="185668"/>
                </a:lnTo>
                <a:lnTo>
                  <a:pt x="134611" y="191421"/>
                </a:lnTo>
                <a:lnTo>
                  <a:pt x="131650" y="193337"/>
                </a:lnTo>
                <a:lnTo>
                  <a:pt x="128724" y="194613"/>
                </a:lnTo>
                <a:lnTo>
                  <a:pt x="125821" y="195465"/>
                </a:lnTo>
                <a:lnTo>
                  <a:pt x="121981" y="196985"/>
                </a:lnTo>
                <a:lnTo>
                  <a:pt x="117516" y="198950"/>
                </a:lnTo>
                <a:lnTo>
                  <a:pt x="105763" y="204399"/>
                </a:lnTo>
                <a:lnTo>
                  <a:pt x="101616" y="205144"/>
                </a:lnTo>
                <a:lnTo>
                  <a:pt x="96597" y="205475"/>
                </a:lnTo>
                <a:lnTo>
                  <a:pt x="85938" y="205735"/>
                </a:lnTo>
                <a:lnTo>
                  <a:pt x="85867" y="205736"/>
                </a:lnTo>
                <a:lnTo>
                  <a:pt x="94297" y="20574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64"/>
          <p:cNvSpPr/>
          <p:nvPr/>
        </p:nvSpPr>
        <p:spPr>
          <a:xfrm>
            <a:off x="8476120" y="3017520"/>
            <a:ext cx="39231" cy="197168"/>
          </a:xfrm>
          <a:custGeom>
            <a:avLst/>
            <a:gdLst/>
            <a:ahLst/>
            <a:cxnLst/>
            <a:rect l="0" t="0" r="0" b="0"/>
            <a:pathLst>
              <a:path w="39231" h="197168">
                <a:moveTo>
                  <a:pt x="4939" y="0"/>
                </a:moveTo>
                <a:lnTo>
                  <a:pt x="4939" y="20399"/>
                </a:lnTo>
                <a:lnTo>
                  <a:pt x="3987" y="24077"/>
                </a:lnTo>
                <a:lnTo>
                  <a:pt x="2400" y="28434"/>
                </a:lnTo>
                <a:lnTo>
                  <a:pt x="388" y="33243"/>
                </a:lnTo>
                <a:lnTo>
                  <a:pt x="0" y="37402"/>
                </a:lnTo>
                <a:lnTo>
                  <a:pt x="694" y="41127"/>
                </a:lnTo>
                <a:lnTo>
                  <a:pt x="2109" y="44563"/>
                </a:lnTo>
                <a:lnTo>
                  <a:pt x="3053" y="48759"/>
                </a:lnTo>
                <a:lnTo>
                  <a:pt x="3682" y="53460"/>
                </a:lnTo>
                <a:lnTo>
                  <a:pt x="4101" y="58500"/>
                </a:lnTo>
                <a:lnTo>
                  <a:pt x="4380" y="62813"/>
                </a:lnTo>
                <a:lnTo>
                  <a:pt x="4691" y="70144"/>
                </a:lnTo>
                <a:lnTo>
                  <a:pt x="4866" y="84177"/>
                </a:lnTo>
                <a:lnTo>
                  <a:pt x="5842" y="88503"/>
                </a:lnTo>
                <a:lnTo>
                  <a:pt x="7447" y="92339"/>
                </a:lnTo>
                <a:lnTo>
                  <a:pt x="9469" y="95850"/>
                </a:lnTo>
                <a:lnTo>
                  <a:pt x="10817" y="100094"/>
                </a:lnTo>
                <a:lnTo>
                  <a:pt x="11716" y="104830"/>
                </a:lnTo>
                <a:lnTo>
                  <a:pt x="12314" y="109891"/>
                </a:lnTo>
                <a:lnTo>
                  <a:pt x="13666" y="114218"/>
                </a:lnTo>
                <a:lnTo>
                  <a:pt x="15520" y="118055"/>
                </a:lnTo>
                <a:lnTo>
                  <a:pt x="17708" y="121566"/>
                </a:lnTo>
                <a:lnTo>
                  <a:pt x="19167" y="125811"/>
                </a:lnTo>
                <a:lnTo>
                  <a:pt x="20139" y="130546"/>
                </a:lnTo>
                <a:lnTo>
                  <a:pt x="20788" y="135609"/>
                </a:lnTo>
                <a:lnTo>
                  <a:pt x="22172" y="139936"/>
                </a:lnTo>
                <a:lnTo>
                  <a:pt x="24049" y="143773"/>
                </a:lnTo>
                <a:lnTo>
                  <a:pt x="26251" y="147283"/>
                </a:lnTo>
                <a:lnTo>
                  <a:pt x="27719" y="150576"/>
                </a:lnTo>
                <a:lnTo>
                  <a:pt x="28699" y="153724"/>
                </a:lnTo>
                <a:lnTo>
                  <a:pt x="29787" y="159762"/>
                </a:lnTo>
                <a:lnTo>
                  <a:pt x="30270" y="165620"/>
                </a:lnTo>
                <a:lnTo>
                  <a:pt x="30485" y="171399"/>
                </a:lnTo>
                <a:lnTo>
                  <a:pt x="30542" y="174273"/>
                </a:lnTo>
                <a:lnTo>
                  <a:pt x="31533" y="177142"/>
                </a:lnTo>
                <a:lnTo>
                  <a:pt x="33147" y="180007"/>
                </a:lnTo>
                <a:lnTo>
                  <a:pt x="38028" y="186898"/>
                </a:lnTo>
                <a:lnTo>
                  <a:pt x="38696" y="190381"/>
                </a:lnTo>
                <a:lnTo>
                  <a:pt x="39230" y="19716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65"/>
          <p:cNvSpPr/>
          <p:nvPr/>
        </p:nvSpPr>
        <p:spPr>
          <a:xfrm>
            <a:off x="7229475" y="2974657"/>
            <a:ext cx="85726" cy="197169"/>
          </a:xfrm>
          <a:custGeom>
            <a:avLst/>
            <a:gdLst/>
            <a:ahLst/>
            <a:cxnLst/>
            <a:rect l="0" t="0" r="0" b="0"/>
            <a:pathLst>
              <a:path w="85726" h="197169">
                <a:moveTo>
                  <a:pt x="0" y="0"/>
                </a:moveTo>
                <a:lnTo>
                  <a:pt x="0" y="7381"/>
                </a:lnTo>
                <a:lnTo>
                  <a:pt x="2540" y="13123"/>
                </a:lnTo>
                <a:lnTo>
                  <a:pt x="4550" y="17321"/>
                </a:lnTo>
                <a:lnTo>
                  <a:pt x="5891" y="21072"/>
                </a:lnTo>
                <a:lnTo>
                  <a:pt x="6784" y="24526"/>
                </a:lnTo>
                <a:lnTo>
                  <a:pt x="7380" y="27781"/>
                </a:lnTo>
                <a:lnTo>
                  <a:pt x="9683" y="31855"/>
                </a:lnTo>
                <a:lnTo>
                  <a:pt x="13123" y="36477"/>
                </a:lnTo>
                <a:lnTo>
                  <a:pt x="17321" y="41463"/>
                </a:lnTo>
                <a:lnTo>
                  <a:pt x="21072" y="46692"/>
                </a:lnTo>
                <a:lnTo>
                  <a:pt x="24526" y="52083"/>
                </a:lnTo>
                <a:lnTo>
                  <a:pt x="27780" y="57582"/>
                </a:lnTo>
                <a:lnTo>
                  <a:pt x="29950" y="63153"/>
                </a:lnTo>
                <a:lnTo>
                  <a:pt x="31397" y="68772"/>
                </a:lnTo>
                <a:lnTo>
                  <a:pt x="32361" y="74423"/>
                </a:lnTo>
                <a:lnTo>
                  <a:pt x="33956" y="80095"/>
                </a:lnTo>
                <a:lnTo>
                  <a:pt x="35972" y="85782"/>
                </a:lnTo>
                <a:lnTo>
                  <a:pt x="38268" y="91478"/>
                </a:lnTo>
                <a:lnTo>
                  <a:pt x="43360" y="105427"/>
                </a:lnTo>
                <a:lnTo>
                  <a:pt x="46053" y="113147"/>
                </a:lnTo>
                <a:lnTo>
                  <a:pt x="48799" y="119246"/>
                </a:lnTo>
                <a:lnTo>
                  <a:pt x="51582" y="124265"/>
                </a:lnTo>
                <a:lnTo>
                  <a:pt x="54391" y="128564"/>
                </a:lnTo>
                <a:lnTo>
                  <a:pt x="57215" y="133334"/>
                </a:lnTo>
                <a:lnTo>
                  <a:pt x="60051" y="138420"/>
                </a:lnTo>
                <a:lnTo>
                  <a:pt x="62893" y="143715"/>
                </a:lnTo>
                <a:lnTo>
                  <a:pt x="65741" y="148197"/>
                </a:lnTo>
                <a:lnTo>
                  <a:pt x="68593" y="152138"/>
                </a:lnTo>
                <a:lnTo>
                  <a:pt x="71446" y="155718"/>
                </a:lnTo>
                <a:lnTo>
                  <a:pt x="74300" y="160009"/>
                </a:lnTo>
                <a:lnTo>
                  <a:pt x="77156" y="164775"/>
                </a:lnTo>
                <a:lnTo>
                  <a:pt x="80012" y="169858"/>
                </a:lnTo>
                <a:lnTo>
                  <a:pt x="81916" y="174199"/>
                </a:lnTo>
                <a:lnTo>
                  <a:pt x="83186" y="178045"/>
                </a:lnTo>
                <a:lnTo>
                  <a:pt x="85223" y="186511"/>
                </a:lnTo>
                <a:lnTo>
                  <a:pt x="85501" y="190209"/>
                </a:lnTo>
                <a:lnTo>
                  <a:pt x="85725" y="19716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66"/>
          <p:cNvSpPr/>
          <p:nvPr/>
        </p:nvSpPr>
        <p:spPr>
          <a:xfrm>
            <a:off x="7332344" y="2923340"/>
            <a:ext cx="205741" cy="195817"/>
          </a:xfrm>
          <a:custGeom>
            <a:avLst/>
            <a:gdLst/>
            <a:ahLst/>
            <a:cxnLst/>
            <a:rect l="0" t="0" r="0" b="0"/>
            <a:pathLst>
              <a:path w="205741" h="195817">
                <a:moveTo>
                  <a:pt x="0" y="59890"/>
                </a:moveTo>
                <a:lnTo>
                  <a:pt x="0" y="55339"/>
                </a:lnTo>
                <a:lnTo>
                  <a:pt x="954" y="53045"/>
                </a:lnTo>
                <a:lnTo>
                  <a:pt x="4552" y="47958"/>
                </a:lnTo>
                <a:lnTo>
                  <a:pt x="8731" y="42822"/>
                </a:lnTo>
                <a:lnTo>
                  <a:pt x="12772" y="38651"/>
                </a:lnTo>
                <a:lnTo>
                  <a:pt x="16134" y="36206"/>
                </a:lnTo>
                <a:lnTo>
                  <a:pt x="20282" y="33623"/>
                </a:lnTo>
                <a:lnTo>
                  <a:pt x="24951" y="30949"/>
                </a:lnTo>
                <a:lnTo>
                  <a:pt x="29017" y="28213"/>
                </a:lnTo>
                <a:lnTo>
                  <a:pt x="32680" y="25437"/>
                </a:lnTo>
                <a:lnTo>
                  <a:pt x="36074" y="22634"/>
                </a:lnTo>
                <a:lnTo>
                  <a:pt x="42386" y="16979"/>
                </a:lnTo>
                <a:lnTo>
                  <a:pt x="45402" y="14138"/>
                </a:lnTo>
                <a:lnTo>
                  <a:pt x="49319" y="12243"/>
                </a:lnTo>
                <a:lnTo>
                  <a:pt x="53835" y="10980"/>
                </a:lnTo>
                <a:lnTo>
                  <a:pt x="58749" y="10138"/>
                </a:lnTo>
                <a:lnTo>
                  <a:pt x="62979" y="8625"/>
                </a:lnTo>
                <a:lnTo>
                  <a:pt x="66751" y="6663"/>
                </a:lnTo>
                <a:lnTo>
                  <a:pt x="70218" y="4403"/>
                </a:lnTo>
                <a:lnTo>
                  <a:pt x="76612" y="1891"/>
                </a:lnTo>
                <a:lnTo>
                  <a:pt x="79650" y="1221"/>
                </a:lnTo>
                <a:lnTo>
                  <a:pt x="83580" y="775"/>
                </a:lnTo>
                <a:lnTo>
                  <a:pt x="88105" y="478"/>
                </a:lnTo>
                <a:lnTo>
                  <a:pt x="97260" y="147"/>
                </a:lnTo>
                <a:lnTo>
                  <a:pt x="104505" y="0"/>
                </a:lnTo>
                <a:lnTo>
                  <a:pt x="106817" y="913"/>
                </a:lnTo>
                <a:lnTo>
                  <a:pt x="108359" y="2474"/>
                </a:lnTo>
                <a:lnTo>
                  <a:pt x="115385" y="16375"/>
                </a:lnTo>
                <a:lnTo>
                  <a:pt x="116929" y="20402"/>
                </a:lnTo>
                <a:lnTo>
                  <a:pt x="117957" y="24040"/>
                </a:lnTo>
                <a:lnTo>
                  <a:pt x="118643" y="27417"/>
                </a:lnTo>
                <a:lnTo>
                  <a:pt x="118149" y="31574"/>
                </a:lnTo>
                <a:lnTo>
                  <a:pt x="116866" y="36250"/>
                </a:lnTo>
                <a:lnTo>
                  <a:pt x="115058" y="41273"/>
                </a:lnTo>
                <a:lnTo>
                  <a:pt x="113854" y="47478"/>
                </a:lnTo>
                <a:lnTo>
                  <a:pt x="113050" y="54473"/>
                </a:lnTo>
                <a:lnTo>
                  <a:pt x="112514" y="61993"/>
                </a:lnTo>
                <a:lnTo>
                  <a:pt x="111204" y="68912"/>
                </a:lnTo>
                <a:lnTo>
                  <a:pt x="109379" y="75430"/>
                </a:lnTo>
                <a:lnTo>
                  <a:pt x="107210" y="81680"/>
                </a:lnTo>
                <a:lnTo>
                  <a:pt x="104811" y="87751"/>
                </a:lnTo>
                <a:lnTo>
                  <a:pt x="102259" y="93704"/>
                </a:lnTo>
                <a:lnTo>
                  <a:pt x="99606" y="99578"/>
                </a:lnTo>
                <a:lnTo>
                  <a:pt x="95932" y="105398"/>
                </a:lnTo>
                <a:lnTo>
                  <a:pt x="91578" y="111184"/>
                </a:lnTo>
                <a:lnTo>
                  <a:pt x="86769" y="116946"/>
                </a:lnTo>
                <a:lnTo>
                  <a:pt x="82611" y="122692"/>
                </a:lnTo>
                <a:lnTo>
                  <a:pt x="78887" y="128428"/>
                </a:lnTo>
                <a:lnTo>
                  <a:pt x="75451" y="134157"/>
                </a:lnTo>
                <a:lnTo>
                  <a:pt x="73162" y="138929"/>
                </a:lnTo>
                <a:lnTo>
                  <a:pt x="71635" y="143062"/>
                </a:lnTo>
                <a:lnTo>
                  <a:pt x="70616" y="146770"/>
                </a:lnTo>
                <a:lnTo>
                  <a:pt x="69938" y="151148"/>
                </a:lnTo>
                <a:lnTo>
                  <a:pt x="69486" y="155971"/>
                </a:lnTo>
                <a:lnTo>
                  <a:pt x="68759" y="168298"/>
                </a:lnTo>
                <a:lnTo>
                  <a:pt x="68660" y="172523"/>
                </a:lnTo>
                <a:lnTo>
                  <a:pt x="68596" y="182997"/>
                </a:lnTo>
                <a:lnTo>
                  <a:pt x="69543" y="184824"/>
                </a:lnTo>
                <a:lnTo>
                  <a:pt x="71128" y="186042"/>
                </a:lnTo>
                <a:lnTo>
                  <a:pt x="73136" y="186854"/>
                </a:lnTo>
                <a:lnTo>
                  <a:pt x="77908" y="187755"/>
                </a:lnTo>
                <a:lnTo>
                  <a:pt x="80514" y="187996"/>
                </a:lnTo>
                <a:lnTo>
                  <a:pt x="82251" y="189109"/>
                </a:lnTo>
                <a:lnTo>
                  <a:pt x="83409" y="190803"/>
                </a:lnTo>
                <a:lnTo>
                  <a:pt x="84182" y="192885"/>
                </a:lnTo>
                <a:lnTo>
                  <a:pt x="85648" y="194273"/>
                </a:lnTo>
                <a:lnTo>
                  <a:pt x="87579" y="195199"/>
                </a:lnTo>
                <a:lnTo>
                  <a:pt x="89820" y="195816"/>
                </a:lnTo>
                <a:lnTo>
                  <a:pt x="92265" y="195275"/>
                </a:lnTo>
                <a:lnTo>
                  <a:pt x="97522" y="192133"/>
                </a:lnTo>
                <a:lnTo>
                  <a:pt x="103033" y="190102"/>
                </a:lnTo>
                <a:lnTo>
                  <a:pt x="105836" y="189560"/>
                </a:lnTo>
                <a:lnTo>
                  <a:pt x="109611" y="189199"/>
                </a:lnTo>
                <a:lnTo>
                  <a:pt x="114031" y="188959"/>
                </a:lnTo>
                <a:lnTo>
                  <a:pt x="118884" y="188798"/>
                </a:lnTo>
                <a:lnTo>
                  <a:pt x="123071" y="187739"/>
                </a:lnTo>
                <a:lnTo>
                  <a:pt x="126816" y="186080"/>
                </a:lnTo>
                <a:lnTo>
                  <a:pt x="130264" y="184021"/>
                </a:lnTo>
                <a:lnTo>
                  <a:pt x="136635" y="181734"/>
                </a:lnTo>
                <a:lnTo>
                  <a:pt x="139668" y="181124"/>
                </a:lnTo>
                <a:lnTo>
                  <a:pt x="143595" y="179765"/>
                </a:lnTo>
                <a:lnTo>
                  <a:pt x="148118" y="177907"/>
                </a:lnTo>
                <a:lnTo>
                  <a:pt x="153037" y="175715"/>
                </a:lnTo>
                <a:lnTo>
                  <a:pt x="158223" y="174254"/>
                </a:lnTo>
                <a:lnTo>
                  <a:pt x="163584" y="173280"/>
                </a:lnTo>
                <a:lnTo>
                  <a:pt x="169064" y="172631"/>
                </a:lnTo>
                <a:lnTo>
                  <a:pt x="174622" y="171245"/>
                </a:lnTo>
                <a:lnTo>
                  <a:pt x="180233" y="169369"/>
                </a:lnTo>
                <a:lnTo>
                  <a:pt x="185877" y="167166"/>
                </a:lnTo>
                <a:lnTo>
                  <a:pt x="190594" y="165697"/>
                </a:lnTo>
                <a:lnTo>
                  <a:pt x="194690" y="164718"/>
                </a:lnTo>
                <a:lnTo>
                  <a:pt x="205740" y="16276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67"/>
          <p:cNvSpPr/>
          <p:nvPr/>
        </p:nvSpPr>
        <p:spPr>
          <a:xfrm>
            <a:off x="7563812" y="2889294"/>
            <a:ext cx="162869" cy="248242"/>
          </a:xfrm>
          <a:custGeom>
            <a:avLst/>
            <a:gdLst/>
            <a:ahLst/>
            <a:cxnLst/>
            <a:rect l="0" t="0" r="0" b="0"/>
            <a:pathLst>
              <a:path w="162869" h="248242">
                <a:moveTo>
                  <a:pt x="77143" y="16783"/>
                </a:moveTo>
                <a:lnTo>
                  <a:pt x="69762" y="9402"/>
                </a:lnTo>
                <a:lnTo>
                  <a:pt x="66560" y="8740"/>
                </a:lnTo>
                <a:lnTo>
                  <a:pt x="64373" y="8564"/>
                </a:lnTo>
                <a:lnTo>
                  <a:pt x="62914" y="7493"/>
                </a:lnTo>
                <a:lnTo>
                  <a:pt x="61942" y="5828"/>
                </a:lnTo>
                <a:lnTo>
                  <a:pt x="61293" y="3764"/>
                </a:lnTo>
                <a:lnTo>
                  <a:pt x="59909" y="2389"/>
                </a:lnTo>
                <a:lnTo>
                  <a:pt x="58034" y="1472"/>
                </a:lnTo>
                <a:lnTo>
                  <a:pt x="53410" y="453"/>
                </a:lnTo>
                <a:lnTo>
                  <a:pt x="50843" y="181"/>
                </a:lnTo>
                <a:lnTo>
                  <a:pt x="48180" y="0"/>
                </a:lnTo>
                <a:lnTo>
                  <a:pt x="45452" y="832"/>
                </a:lnTo>
                <a:lnTo>
                  <a:pt x="42681" y="2339"/>
                </a:lnTo>
                <a:lnTo>
                  <a:pt x="39881" y="4296"/>
                </a:lnTo>
                <a:lnTo>
                  <a:pt x="37061" y="5601"/>
                </a:lnTo>
                <a:lnTo>
                  <a:pt x="34229" y="6471"/>
                </a:lnTo>
                <a:lnTo>
                  <a:pt x="31389" y="7051"/>
                </a:lnTo>
                <a:lnTo>
                  <a:pt x="28543" y="8390"/>
                </a:lnTo>
                <a:lnTo>
                  <a:pt x="25692" y="10235"/>
                </a:lnTo>
                <a:lnTo>
                  <a:pt x="22840" y="12418"/>
                </a:lnTo>
                <a:lnTo>
                  <a:pt x="19986" y="14825"/>
                </a:lnTo>
                <a:lnTo>
                  <a:pt x="17131" y="17383"/>
                </a:lnTo>
                <a:lnTo>
                  <a:pt x="14275" y="20041"/>
                </a:lnTo>
                <a:lnTo>
                  <a:pt x="12371" y="22765"/>
                </a:lnTo>
                <a:lnTo>
                  <a:pt x="10255" y="28332"/>
                </a:lnTo>
                <a:lnTo>
                  <a:pt x="6775" y="33981"/>
                </a:lnTo>
                <a:lnTo>
                  <a:pt x="4513" y="36821"/>
                </a:lnTo>
                <a:lnTo>
                  <a:pt x="3005" y="39666"/>
                </a:lnTo>
                <a:lnTo>
                  <a:pt x="1330" y="45368"/>
                </a:lnTo>
                <a:lnTo>
                  <a:pt x="884" y="49175"/>
                </a:lnTo>
                <a:lnTo>
                  <a:pt x="586" y="53618"/>
                </a:lnTo>
                <a:lnTo>
                  <a:pt x="254" y="62682"/>
                </a:lnTo>
                <a:lnTo>
                  <a:pt x="68" y="73139"/>
                </a:lnTo>
                <a:lnTo>
                  <a:pt x="0" y="88116"/>
                </a:lnTo>
                <a:lnTo>
                  <a:pt x="950" y="91008"/>
                </a:lnTo>
                <a:lnTo>
                  <a:pt x="4544" y="96762"/>
                </a:lnTo>
                <a:lnTo>
                  <a:pt x="9317" y="102494"/>
                </a:lnTo>
                <a:lnTo>
                  <a:pt x="11924" y="105356"/>
                </a:lnTo>
                <a:lnTo>
                  <a:pt x="14613" y="107264"/>
                </a:lnTo>
                <a:lnTo>
                  <a:pt x="17358" y="108537"/>
                </a:lnTo>
                <a:lnTo>
                  <a:pt x="24059" y="110578"/>
                </a:lnTo>
                <a:lnTo>
                  <a:pt x="27515" y="110857"/>
                </a:lnTo>
                <a:lnTo>
                  <a:pt x="32226" y="110981"/>
                </a:lnTo>
                <a:lnTo>
                  <a:pt x="45816" y="111068"/>
                </a:lnTo>
                <a:lnTo>
                  <a:pt x="48638" y="110119"/>
                </a:lnTo>
                <a:lnTo>
                  <a:pt x="51472" y="108535"/>
                </a:lnTo>
                <a:lnTo>
                  <a:pt x="54314" y="106526"/>
                </a:lnTo>
                <a:lnTo>
                  <a:pt x="57161" y="104234"/>
                </a:lnTo>
                <a:lnTo>
                  <a:pt x="60011" y="101754"/>
                </a:lnTo>
                <a:lnTo>
                  <a:pt x="62865" y="99148"/>
                </a:lnTo>
                <a:lnTo>
                  <a:pt x="68574" y="93712"/>
                </a:lnTo>
                <a:lnTo>
                  <a:pt x="71431" y="90929"/>
                </a:lnTo>
                <a:lnTo>
                  <a:pt x="74287" y="87169"/>
                </a:lnTo>
                <a:lnTo>
                  <a:pt x="77144" y="82757"/>
                </a:lnTo>
                <a:lnTo>
                  <a:pt x="80002" y="77911"/>
                </a:lnTo>
                <a:lnTo>
                  <a:pt x="82858" y="73727"/>
                </a:lnTo>
                <a:lnTo>
                  <a:pt x="85716" y="69986"/>
                </a:lnTo>
                <a:lnTo>
                  <a:pt x="88573" y="66539"/>
                </a:lnTo>
                <a:lnTo>
                  <a:pt x="91748" y="60169"/>
                </a:lnTo>
                <a:lnTo>
                  <a:pt x="93159" y="53211"/>
                </a:lnTo>
                <a:lnTo>
                  <a:pt x="93535" y="48688"/>
                </a:lnTo>
                <a:lnTo>
                  <a:pt x="94139" y="36844"/>
                </a:lnTo>
                <a:lnTo>
                  <a:pt x="94243" y="30241"/>
                </a:lnTo>
                <a:lnTo>
                  <a:pt x="94284" y="13853"/>
                </a:lnTo>
                <a:lnTo>
                  <a:pt x="95238" y="11972"/>
                </a:lnTo>
                <a:lnTo>
                  <a:pt x="96826" y="10718"/>
                </a:lnTo>
                <a:lnTo>
                  <a:pt x="102755" y="8254"/>
                </a:lnTo>
                <a:lnTo>
                  <a:pt x="102829" y="12774"/>
                </a:lnTo>
                <a:lnTo>
                  <a:pt x="103792" y="15063"/>
                </a:lnTo>
                <a:lnTo>
                  <a:pt x="107401" y="20146"/>
                </a:lnTo>
                <a:lnTo>
                  <a:pt x="108746" y="23788"/>
                </a:lnTo>
                <a:lnTo>
                  <a:pt x="109641" y="28120"/>
                </a:lnTo>
                <a:lnTo>
                  <a:pt x="110238" y="32914"/>
                </a:lnTo>
                <a:lnTo>
                  <a:pt x="111589" y="38014"/>
                </a:lnTo>
                <a:lnTo>
                  <a:pt x="113441" y="43320"/>
                </a:lnTo>
                <a:lnTo>
                  <a:pt x="115630" y="48762"/>
                </a:lnTo>
                <a:lnTo>
                  <a:pt x="118040" y="54295"/>
                </a:lnTo>
                <a:lnTo>
                  <a:pt x="123259" y="65522"/>
                </a:lnTo>
                <a:lnTo>
                  <a:pt x="131553" y="82554"/>
                </a:lnTo>
                <a:lnTo>
                  <a:pt x="133418" y="89205"/>
                </a:lnTo>
                <a:lnTo>
                  <a:pt x="134663" y="96497"/>
                </a:lnTo>
                <a:lnTo>
                  <a:pt x="135492" y="104216"/>
                </a:lnTo>
                <a:lnTo>
                  <a:pt x="136045" y="111266"/>
                </a:lnTo>
                <a:lnTo>
                  <a:pt x="136414" y="117872"/>
                </a:lnTo>
                <a:lnTo>
                  <a:pt x="136659" y="124181"/>
                </a:lnTo>
                <a:lnTo>
                  <a:pt x="137776" y="130292"/>
                </a:lnTo>
                <a:lnTo>
                  <a:pt x="139472" y="136270"/>
                </a:lnTo>
                <a:lnTo>
                  <a:pt x="141556" y="142161"/>
                </a:lnTo>
                <a:lnTo>
                  <a:pt x="142944" y="148946"/>
                </a:lnTo>
                <a:lnTo>
                  <a:pt x="143871" y="156327"/>
                </a:lnTo>
                <a:lnTo>
                  <a:pt x="144488" y="164105"/>
                </a:lnTo>
                <a:lnTo>
                  <a:pt x="145852" y="170243"/>
                </a:lnTo>
                <a:lnTo>
                  <a:pt x="147714" y="175287"/>
                </a:lnTo>
                <a:lnTo>
                  <a:pt x="157546" y="194778"/>
                </a:lnTo>
                <a:lnTo>
                  <a:pt x="159319" y="200216"/>
                </a:lnTo>
                <a:lnTo>
                  <a:pt x="160503" y="205747"/>
                </a:lnTo>
                <a:lnTo>
                  <a:pt x="161290" y="211339"/>
                </a:lnTo>
                <a:lnTo>
                  <a:pt x="161817" y="216019"/>
                </a:lnTo>
                <a:lnTo>
                  <a:pt x="162401" y="223760"/>
                </a:lnTo>
                <a:lnTo>
                  <a:pt x="162660" y="232915"/>
                </a:lnTo>
                <a:lnTo>
                  <a:pt x="162868" y="24824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68"/>
          <p:cNvSpPr/>
          <p:nvPr/>
        </p:nvSpPr>
        <p:spPr>
          <a:xfrm>
            <a:off x="7015163" y="3557692"/>
            <a:ext cx="170939" cy="257033"/>
          </a:xfrm>
          <a:custGeom>
            <a:avLst/>
            <a:gdLst/>
            <a:ahLst/>
            <a:cxnLst/>
            <a:rect l="0" t="0" r="0" b="0"/>
            <a:pathLst>
              <a:path w="170939" h="257033">
                <a:moveTo>
                  <a:pt x="102869" y="8468"/>
                </a:moveTo>
                <a:lnTo>
                  <a:pt x="102869" y="1087"/>
                </a:lnTo>
                <a:lnTo>
                  <a:pt x="101917" y="690"/>
                </a:lnTo>
                <a:lnTo>
                  <a:pt x="96978" y="131"/>
                </a:lnTo>
                <a:lnTo>
                  <a:pt x="95489" y="0"/>
                </a:lnTo>
                <a:lnTo>
                  <a:pt x="92286" y="2482"/>
                </a:lnTo>
                <a:lnTo>
                  <a:pt x="87020" y="7285"/>
                </a:lnTo>
                <a:lnTo>
                  <a:pt x="73906" y="20296"/>
                </a:lnTo>
                <a:lnTo>
                  <a:pt x="70226" y="23020"/>
                </a:lnTo>
                <a:lnTo>
                  <a:pt x="65866" y="25790"/>
                </a:lnTo>
                <a:lnTo>
                  <a:pt x="61056" y="28588"/>
                </a:lnTo>
                <a:lnTo>
                  <a:pt x="56896" y="31406"/>
                </a:lnTo>
                <a:lnTo>
                  <a:pt x="53171" y="34237"/>
                </a:lnTo>
                <a:lnTo>
                  <a:pt x="49735" y="37078"/>
                </a:lnTo>
                <a:lnTo>
                  <a:pt x="46491" y="40876"/>
                </a:lnTo>
                <a:lnTo>
                  <a:pt x="43376" y="45313"/>
                </a:lnTo>
                <a:lnTo>
                  <a:pt x="40347" y="50176"/>
                </a:lnTo>
                <a:lnTo>
                  <a:pt x="37375" y="54371"/>
                </a:lnTo>
                <a:lnTo>
                  <a:pt x="34442" y="58120"/>
                </a:lnTo>
                <a:lnTo>
                  <a:pt x="31534" y="61571"/>
                </a:lnTo>
                <a:lnTo>
                  <a:pt x="27690" y="64825"/>
                </a:lnTo>
                <a:lnTo>
                  <a:pt x="23222" y="67947"/>
                </a:lnTo>
                <a:lnTo>
                  <a:pt x="11466" y="75250"/>
                </a:lnTo>
                <a:lnTo>
                  <a:pt x="7318" y="76248"/>
                </a:lnTo>
                <a:lnTo>
                  <a:pt x="24" y="77045"/>
                </a:lnTo>
                <a:lnTo>
                  <a:pt x="10" y="77046"/>
                </a:lnTo>
                <a:lnTo>
                  <a:pt x="0" y="84429"/>
                </a:lnTo>
                <a:lnTo>
                  <a:pt x="4550" y="89818"/>
                </a:lnTo>
                <a:lnTo>
                  <a:pt x="7380" y="92896"/>
                </a:lnTo>
                <a:lnTo>
                  <a:pt x="8042" y="96157"/>
                </a:lnTo>
                <a:lnTo>
                  <a:pt x="8415" y="103347"/>
                </a:lnTo>
                <a:lnTo>
                  <a:pt x="8502" y="109691"/>
                </a:lnTo>
                <a:lnTo>
                  <a:pt x="8562" y="130182"/>
                </a:lnTo>
                <a:lnTo>
                  <a:pt x="7613" y="133426"/>
                </a:lnTo>
                <a:lnTo>
                  <a:pt x="4018" y="139570"/>
                </a:lnTo>
                <a:lnTo>
                  <a:pt x="1785" y="145475"/>
                </a:lnTo>
                <a:lnTo>
                  <a:pt x="793" y="151275"/>
                </a:lnTo>
                <a:lnTo>
                  <a:pt x="352" y="157028"/>
                </a:lnTo>
                <a:lnTo>
                  <a:pt x="156" y="162759"/>
                </a:lnTo>
                <a:lnTo>
                  <a:pt x="20" y="171167"/>
                </a:lnTo>
                <a:lnTo>
                  <a:pt x="2" y="178578"/>
                </a:lnTo>
                <a:lnTo>
                  <a:pt x="954" y="178072"/>
                </a:lnTo>
                <a:lnTo>
                  <a:pt x="4551" y="174970"/>
                </a:lnTo>
                <a:lnTo>
                  <a:pt x="6844" y="173762"/>
                </a:lnTo>
                <a:lnTo>
                  <a:pt x="11931" y="172419"/>
                </a:lnTo>
                <a:lnTo>
                  <a:pt x="14621" y="171109"/>
                </a:lnTo>
                <a:lnTo>
                  <a:pt x="17368" y="169282"/>
                </a:lnTo>
                <a:lnTo>
                  <a:pt x="20150" y="167112"/>
                </a:lnTo>
                <a:lnTo>
                  <a:pt x="23911" y="164714"/>
                </a:lnTo>
                <a:lnTo>
                  <a:pt x="28323" y="162161"/>
                </a:lnTo>
                <a:lnTo>
                  <a:pt x="33169" y="159508"/>
                </a:lnTo>
                <a:lnTo>
                  <a:pt x="37353" y="156786"/>
                </a:lnTo>
                <a:lnTo>
                  <a:pt x="41094" y="154019"/>
                </a:lnTo>
                <a:lnTo>
                  <a:pt x="44541" y="151222"/>
                </a:lnTo>
                <a:lnTo>
                  <a:pt x="48743" y="149357"/>
                </a:lnTo>
                <a:lnTo>
                  <a:pt x="53451" y="148114"/>
                </a:lnTo>
                <a:lnTo>
                  <a:pt x="58493" y="147285"/>
                </a:lnTo>
                <a:lnTo>
                  <a:pt x="62808" y="145780"/>
                </a:lnTo>
                <a:lnTo>
                  <a:pt x="66637" y="143824"/>
                </a:lnTo>
                <a:lnTo>
                  <a:pt x="70142" y="141568"/>
                </a:lnTo>
                <a:lnTo>
                  <a:pt x="74383" y="139111"/>
                </a:lnTo>
                <a:lnTo>
                  <a:pt x="84176" y="133841"/>
                </a:lnTo>
                <a:lnTo>
                  <a:pt x="89455" y="132055"/>
                </a:lnTo>
                <a:lnTo>
                  <a:pt x="94878" y="130864"/>
                </a:lnTo>
                <a:lnTo>
                  <a:pt x="100400" y="130070"/>
                </a:lnTo>
                <a:lnTo>
                  <a:pt x="105033" y="129541"/>
                </a:lnTo>
                <a:lnTo>
                  <a:pt x="109074" y="129188"/>
                </a:lnTo>
                <a:lnTo>
                  <a:pt x="112721" y="128953"/>
                </a:lnTo>
                <a:lnTo>
                  <a:pt x="119313" y="128692"/>
                </a:lnTo>
                <a:lnTo>
                  <a:pt x="126370" y="128576"/>
                </a:lnTo>
                <a:lnTo>
                  <a:pt x="135856" y="128524"/>
                </a:lnTo>
                <a:lnTo>
                  <a:pt x="140101" y="129463"/>
                </a:lnTo>
                <a:lnTo>
                  <a:pt x="143882" y="131041"/>
                </a:lnTo>
                <a:lnTo>
                  <a:pt x="147356" y="133046"/>
                </a:lnTo>
                <a:lnTo>
                  <a:pt x="150625" y="135335"/>
                </a:lnTo>
                <a:lnTo>
                  <a:pt x="153756" y="137813"/>
                </a:lnTo>
                <a:lnTo>
                  <a:pt x="156796" y="140418"/>
                </a:lnTo>
                <a:lnTo>
                  <a:pt x="159775" y="143107"/>
                </a:lnTo>
                <a:lnTo>
                  <a:pt x="165626" y="148635"/>
                </a:lnTo>
                <a:lnTo>
                  <a:pt x="167567" y="151442"/>
                </a:lnTo>
                <a:lnTo>
                  <a:pt x="169724" y="157102"/>
                </a:lnTo>
                <a:lnTo>
                  <a:pt x="170299" y="160897"/>
                </a:lnTo>
                <a:lnTo>
                  <a:pt x="170682" y="165333"/>
                </a:lnTo>
                <a:lnTo>
                  <a:pt x="170938" y="170194"/>
                </a:lnTo>
                <a:lnTo>
                  <a:pt x="170156" y="175340"/>
                </a:lnTo>
                <a:lnTo>
                  <a:pt x="168683" y="180676"/>
                </a:lnTo>
                <a:lnTo>
                  <a:pt x="166747" y="186138"/>
                </a:lnTo>
                <a:lnTo>
                  <a:pt x="164504" y="191684"/>
                </a:lnTo>
                <a:lnTo>
                  <a:pt x="162057" y="197287"/>
                </a:lnTo>
                <a:lnTo>
                  <a:pt x="159473" y="202928"/>
                </a:lnTo>
                <a:lnTo>
                  <a:pt x="156797" y="207640"/>
                </a:lnTo>
                <a:lnTo>
                  <a:pt x="154061" y="211734"/>
                </a:lnTo>
                <a:lnTo>
                  <a:pt x="151284" y="215416"/>
                </a:lnTo>
                <a:lnTo>
                  <a:pt x="148481" y="218823"/>
                </a:lnTo>
                <a:lnTo>
                  <a:pt x="145660" y="222047"/>
                </a:lnTo>
                <a:lnTo>
                  <a:pt x="142827" y="225149"/>
                </a:lnTo>
                <a:lnTo>
                  <a:pt x="139985" y="229122"/>
                </a:lnTo>
                <a:lnTo>
                  <a:pt x="137138" y="233675"/>
                </a:lnTo>
                <a:lnTo>
                  <a:pt x="134288" y="238616"/>
                </a:lnTo>
                <a:lnTo>
                  <a:pt x="131434" y="241910"/>
                </a:lnTo>
                <a:lnTo>
                  <a:pt x="128580" y="244106"/>
                </a:lnTo>
                <a:lnTo>
                  <a:pt x="125725" y="245570"/>
                </a:lnTo>
                <a:lnTo>
                  <a:pt x="122869" y="247498"/>
                </a:lnTo>
                <a:lnTo>
                  <a:pt x="120013" y="249736"/>
                </a:lnTo>
                <a:lnTo>
                  <a:pt x="117155" y="252181"/>
                </a:lnTo>
                <a:lnTo>
                  <a:pt x="114298" y="253811"/>
                </a:lnTo>
                <a:lnTo>
                  <a:pt x="111441" y="254897"/>
                </a:lnTo>
                <a:lnTo>
                  <a:pt x="104562" y="256641"/>
                </a:lnTo>
                <a:lnTo>
                  <a:pt x="101082" y="256879"/>
                </a:lnTo>
                <a:lnTo>
                  <a:pt x="96360" y="256985"/>
                </a:lnTo>
                <a:lnTo>
                  <a:pt x="91086" y="257032"/>
                </a:lnTo>
                <a:lnTo>
                  <a:pt x="89299" y="256093"/>
                </a:lnTo>
                <a:lnTo>
                  <a:pt x="88108" y="254513"/>
                </a:lnTo>
                <a:lnTo>
                  <a:pt x="85724" y="24849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69"/>
          <p:cNvSpPr/>
          <p:nvPr/>
        </p:nvSpPr>
        <p:spPr>
          <a:xfrm>
            <a:off x="7203757" y="3531870"/>
            <a:ext cx="102871" cy="171451"/>
          </a:xfrm>
          <a:custGeom>
            <a:avLst/>
            <a:gdLst/>
            <a:ahLst/>
            <a:cxnLst/>
            <a:rect l="0" t="0" r="0" b="0"/>
            <a:pathLst>
              <a:path w="102871" h="171451">
                <a:moveTo>
                  <a:pt x="0" y="0"/>
                </a:moveTo>
                <a:lnTo>
                  <a:pt x="7381" y="0"/>
                </a:lnTo>
                <a:lnTo>
                  <a:pt x="10584" y="2540"/>
                </a:lnTo>
                <a:lnTo>
                  <a:pt x="12771" y="4550"/>
                </a:lnTo>
                <a:lnTo>
                  <a:pt x="14229" y="6844"/>
                </a:lnTo>
                <a:lnTo>
                  <a:pt x="15849" y="11931"/>
                </a:lnTo>
                <a:lnTo>
                  <a:pt x="17234" y="14622"/>
                </a:lnTo>
                <a:lnTo>
                  <a:pt x="19109" y="17368"/>
                </a:lnTo>
                <a:lnTo>
                  <a:pt x="21312" y="20151"/>
                </a:lnTo>
                <a:lnTo>
                  <a:pt x="23733" y="22959"/>
                </a:lnTo>
                <a:lnTo>
                  <a:pt x="26300" y="25783"/>
                </a:lnTo>
                <a:lnTo>
                  <a:pt x="28963" y="28619"/>
                </a:lnTo>
                <a:lnTo>
                  <a:pt x="31691" y="32414"/>
                </a:lnTo>
                <a:lnTo>
                  <a:pt x="34463" y="36849"/>
                </a:lnTo>
                <a:lnTo>
                  <a:pt x="37263" y="41711"/>
                </a:lnTo>
                <a:lnTo>
                  <a:pt x="39129" y="45905"/>
                </a:lnTo>
                <a:lnTo>
                  <a:pt x="40374" y="49653"/>
                </a:lnTo>
                <a:lnTo>
                  <a:pt x="41204" y="53104"/>
                </a:lnTo>
                <a:lnTo>
                  <a:pt x="42709" y="56358"/>
                </a:lnTo>
                <a:lnTo>
                  <a:pt x="44665" y="59479"/>
                </a:lnTo>
                <a:lnTo>
                  <a:pt x="46922" y="62513"/>
                </a:lnTo>
                <a:lnTo>
                  <a:pt x="48426" y="66440"/>
                </a:lnTo>
                <a:lnTo>
                  <a:pt x="49429" y="70963"/>
                </a:lnTo>
                <a:lnTo>
                  <a:pt x="50098" y="75884"/>
                </a:lnTo>
                <a:lnTo>
                  <a:pt x="51497" y="81069"/>
                </a:lnTo>
                <a:lnTo>
                  <a:pt x="53381" y="86431"/>
                </a:lnTo>
                <a:lnTo>
                  <a:pt x="55590" y="91910"/>
                </a:lnTo>
                <a:lnTo>
                  <a:pt x="58015" y="96516"/>
                </a:lnTo>
                <a:lnTo>
                  <a:pt x="60584" y="100539"/>
                </a:lnTo>
                <a:lnTo>
                  <a:pt x="63249" y="104173"/>
                </a:lnTo>
                <a:lnTo>
                  <a:pt x="65026" y="108501"/>
                </a:lnTo>
                <a:lnTo>
                  <a:pt x="66211" y="113291"/>
                </a:lnTo>
                <a:lnTo>
                  <a:pt x="67000" y="118390"/>
                </a:lnTo>
                <a:lnTo>
                  <a:pt x="68479" y="122742"/>
                </a:lnTo>
                <a:lnTo>
                  <a:pt x="70418" y="126595"/>
                </a:lnTo>
                <a:lnTo>
                  <a:pt x="72663" y="130117"/>
                </a:lnTo>
                <a:lnTo>
                  <a:pt x="76065" y="134369"/>
                </a:lnTo>
                <a:lnTo>
                  <a:pt x="80237" y="139109"/>
                </a:lnTo>
                <a:lnTo>
                  <a:pt x="84924" y="144174"/>
                </a:lnTo>
                <a:lnTo>
                  <a:pt x="89001" y="149456"/>
                </a:lnTo>
                <a:lnTo>
                  <a:pt x="92672" y="154882"/>
                </a:lnTo>
                <a:lnTo>
                  <a:pt x="102870" y="17145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70"/>
          <p:cNvSpPr/>
          <p:nvPr/>
        </p:nvSpPr>
        <p:spPr>
          <a:xfrm>
            <a:off x="7324134" y="4209215"/>
            <a:ext cx="153944" cy="128107"/>
          </a:xfrm>
          <a:custGeom>
            <a:avLst/>
            <a:gdLst/>
            <a:ahLst/>
            <a:cxnLst/>
            <a:rect l="0" t="0" r="0" b="0"/>
            <a:pathLst>
              <a:path w="153944" h="128107">
                <a:moveTo>
                  <a:pt x="16783" y="68462"/>
                </a:moveTo>
                <a:lnTo>
                  <a:pt x="3764" y="55444"/>
                </a:lnTo>
                <a:lnTo>
                  <a:pt x="2389" y="53115"/>
                </a:lnTo>
                <a:lnTo>
                  <a:pt x="1472" y="50611"/>
                </a:lnTo>
                <a:lnTo>
                  <a:pt x="0" y="44299"/>
                </a:lnTo>
                <a:lnTo>
                  <a:pt x="832" y="41875"/>
                </a:lnTo>
                <a:lnTo>
                  <a:pt x="2339" y="38355"/>
                </a:lnTo>
                <a:lnTo>
                  <a:pt x="4296" y="34103"/>
                </a:lnTo>
                <a:lnTo>
                  <a:pt x="5601" y="30316"/>
                </a:lnTo>
                <a:lnTo>
                  <a:pt x="6471" y="26839"/>
                </a:lnTo>
                <a:lnTo>
                  <a:pt x="7051" y="23568"/>
                </a:lnTo>
                <a:lnTo>
                  <a:pt x="8390" y="20435"/>
                </a:lnTo>
                <a:lnTo>
                  <a:pt x="10236" y="17394"/>
                </a:lnTo>
                <a:lnTo>
                  <a:pt x="12418" y="14415"/>
                </a:lnTo>
                <a:lnTo>
                  <a:pt x="14825" y="12428"/>
                </a:lnTo>
                <a:lnTo>
                  <a:pt x="17383" y="11103"/>
                </a:lnTo>
                <a:lnTo>
                  <a:pt x="20040" y="10220"/>
                </a:lnTo>
                <a:lnTo>
                  <a:pt x="21812" y="8679"/>
                </a:lnTo>
                <a:lnTo>
                  <a:pt x="22993" y="6699"/>
                </a:lnTo>
                <a:lnTo>
                  <a:pt x="23781" y="4427"/>
                </a:lnTo>
                <a:lnTo>
                  <a:pt x="25258" y="2912"/>
                </a:lnTo>
                <a:lnTo>
                  <a:pt x="27196" y="1902"/>
                </a:lnTo>
                <a:lnTo>
                  <a:pt x="31889" y="780"/>
                </a:lnTo>
                <a:lnTo>
                  <a:pt x="34473" y="481"/>
                </a:lnTo>
                <a:lnTo>
                  <a:pt x="40915" y="0"/>
                </a:lnTo>
                <a:lnTo>
                  <a:pt x="43348" y="913"/>
                </a:lnTo>
                <a:lnTo>
                  <a:pt x="46876" y="2475"/>
                </a:lnTo>
                <a:lnTo>
                  <a:pt x="57123" y="7273"/>
                </a:lnTo>
                <a:lnTo>
                  <a:pt x="61064" y="10470"/>
                </a:lnTo>
                <a:lnTo>
                  <a:pt x="63449" y="12655"/>
                </a:lnTo>
                <a:lnTo>
                  <a:pt x="68639" y="17624"/>
                </a:lnTo>
                <a:lnTo>
                  <a:pt x="71356" y="20283"/>
                </a:lnTo>
                <a:lnTo>
                  <a:pt x="73167" y="23960"/>
                </a:lnTo>
                <a:lnTo>
                  <a:pt x="74375" y="28317"/>
                </a:lnTo>
                <a:lnTo>
                  <a:pt x="75180" y="33126"/>
                </a:lnTo>
                <a:lnTo>
                  <a:pt x="75717" y="37285"/>
                </a:lnTo>
                <a:lnTo>
                  <a:pt x="76075" y="41010"/>
                </a:lnTo>
                <a:lnTo>
                  <a:pt x="76314" y="44445"/>
                </a:lnTo>
                <a:lnTo>
                  <a:pt x="76473" y="48641"/>
                </a:lnTo>
                <a:lnTo>
                  <a:pt x="76697" y="62695"/>
                </a:lnTo>
                <a:lnTo>
                  <a:pt x="76749" y="70026"/>
                </a:lnTo>
                <a:lnTo>
                  <a:pt x="77715" y="74268"/>
                </a:lnTo>
                <a:lnTo>
                  <a:pt x="79312" y="79000"/>
                </a:lnTo>
                <a:lnTo>
                  <a:pt x="81329" y="84060"/>
                </a:lnTo>
                <a:lnTo>
                  <a:pt x="82674" y="88386"/>
                </a:lnTo>
                <a:lnTo>
                  <a:pt x="83571" y="92222"/>
                </a:lnTo>
                <a:lnTo>
                  <a:pt x="84168" y="95732"/>
                </a:lnTo>
                <a:lnTo>
                  <a:pt x="84567" y="99025"/>
                </a:lnTo>
                <a:lnTo>
                  <a:pt x="84832" y="102172"/>
                </a:lnTo>
                <a:lnTo>
                  <a:pt x="85258" y="109517"/>
                </a:lnTo>
                <a:lnTo>
                  <a:pt x="85316" y="113061"/>
                </a:lnTo>
                <a:lnTo>
                  <a:pt x="85332" y="115340"/>
                </a:lnTo>
                <a:lnTo>
                  <a:pt x="86295" y="116859"/>
                </a:lnTo>
                <a:lnTo>
                  <a:pt x="87889" y="117872"/>
                </a:lnTo>
                <a:lnTo>
                  <a:pt x="92741" y="119497"/>
                </a:lnTo>
                <a:lnTo>
                  <a:pt x="93139" y="120583"/>
                </a:lnTo>
                <a:lnTo>
                  <a:pt x="93581" y="124329"/>
                </a:lnTo>
                <a:lnTo>
                  <a:pt x="93905" y="128106"/>
                </a:lnTo>
                <a:lnTo>
                  <a:pt x="96461" y="125768"/>
                </a:lnTo>
                <a:lnTo>
                  <a:pt x="98477" y="123811"/>
                </a:lnTo>
                <a:lnTo>
                  <a:pt x="100774" y="122507"/>
                </a:lnTo>
                <a:lnTo>
                  <a:pt x="103257" y="121636"/>
                </a:lnTo>
                <a:lnTo>
                  <a:pt x="105865" y="121057"/>
                </a:lnTo>
                <a:lnTo>
                  <a:pt x="107603" y="119718"/>
                </a:lnTo>
                <a:lnTo>
                  <a:pt x="108763" y="117872"/>
                </a:lnTo>
                <a:lnTo>
                  <a:pt x="109536" y="115690"/>
                </a:lnTo>
                <a:lnTo>
                  <a:pt x="111003" y="113282"/>
                </a:lnTo>
                <a:lnTo>
                  <a:pt x="112934" y="110725"/>
                </a:lnTo>
                <a:lnTo>
                  <a:pt x="115173" y="108067"/>
                </a:lnTo>
                <a:lnTo>
                  <a:pt x="116666" y="105343"/>
                </a:lnTo>
                <a:lnTo>
                  <a:pt x="117662" y="102574"/>
                </a:lnTo>
                <a:lnTo>
                  <a:pt x="118326" y="99776"/>
                </a:lnTo>
                <a:lnTo>
                  <a:pt x="119721" y="96958"/>
                </a:lnTo>
                <a:lnTo>
                  <a:pt x="121603" y="94127"/>
                </a:lnTo>
                <a:lnTo>
                  <a:pt x="123811" y="91287"/>
                </a:lnTo>
                <a:lnTo>
                  <a:pt x="126236" y="88442"/>
                </a:lnTo>
                <a:lnTo>
                  <a:pt x="128804" y="85592"/>
                </a:lnTo>
                <a:lnTo>
                  <a:pt x="134197" y="79885"/>
                </a:lnTo>
                <a:lnTo>
                  <a:pt x="139770" y="74174"/>
                </a:lnTo>
                <a:lnTo>
                  <a:pt x="141637" y="71317"/>
                </a:lnTo>
                <a:lnTo>
                  <a:pt x="142882" y="68461"/>
                </a:lnTo>
                <a:lnTo>
                  <a:pt x="143711" y="65604"/>
                </a:lnTo>
                <a:lnTo>
                  <a:pt x="145217" y="62746"/>
                </a:lnTo>
                <a:lnTo>
                  <a:pt x="147173" y="59889"/>
                </a:lnTo>
                <a:lnTo>
                  <a:pt x="153943" y="5131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71"/>
          <p:cNvSpPr/>
          <p:nvPr/>
        </p:nvSpPr>
        <p:spPr>
          <a:xfrm>
            <a:off x="7447677" y="4080510"/>
            <a:ext cx="150416" cy="94298"/>
          </a:xfrm>
          <a:custGeom>
            <a:avLst/>
            <a:gdLst/>
            <a:ahLst/>
            <a:cxnLst/>
            <a:rect l="0" t="0" r="0" b="0"/>
            <a:pathLst>
              <a:path w="150416" h="94298">
                <a:moveTo>
                  <a:pt x="30400" y="0"/>
                </a:moveTo>
                <a:lnTo>
                  <a:pt x="25849" y="0"/>
                </a:lnTo>
                <a:lnTo>
                  <a:pt x="24508" y="952"/>
                </a:lnTo>
                <a:lnTo>
                  <a:pt x="23615" y="2540"/>
                </a:lnTo>
                <a:lnTo>
                  <a:pt x="22181" y="7380"/>
                </a:lnTo>
                <a:lnTo>
                  <a:pt x="21111" y="8730"/>
                </a:lnTo>
                <a:lnTo>
                  <a:pt x="19445" y="10582"/>
                </a:lnTo>
                <a:lnTo>
                  <a:pt x="17381" y="12770"/>
                </a:lnTo>
                <a:lnTo>
                  <a:pt x="16006" y="15181"/>
                </a:lnTo>
                <a:lnTo>
                  <a:pt x="15089" y="17740"/>
                </a:lnTo>
                <a:lnTo>
                  <a:pt x="14478" y="20399"/>
                </a:lnTo>
                <a:lnTo>
                  <a:pt x="13118" y="23125"/>
                </a:lnTo>
                <a:lnTo>
                  <a:pt x="11259" y="25894"/>
                </a:lnTo>
                <a:lnTo>
                  <a:pt x="9067" y="28693"/>
                </a:lnTo>
                <a:lnTo>
                  <a:pt x="7605" y="31511"/>
                </a:lnTo>
                <a:lnTo>
                  <a:pt x="6631" y="34342"/>
                </a:lnTo>
                <a:lnTo>
                  <a:pt x="5981" y="37182"/>
                </a:lnTo>
                <a:lnTo>
                  <a:pt x="4596" y="40028"/>
                </a:lnTo>
                <a:lnTo>
                  <a:pt x="2720" y="42878"/>
                </a:lnTo>
                <a:lnTo>
                  <a:pt x="517" y="45730"/>
                </a:lnTo>
                <a:lnTo>
                  <a:pt x="0" y="48584"/>
                </a:lnTo>
                <a:lnTo>
                  <a:pt x="609" y="51439"/>
                </a:lnTo>
                <a:lnTo>
                  <a:pt x="1966" y="54295"/>
                </a:lnTo>
                <a:lnTo>
                  <a:pt x="2872" y="57152"/>
                </a:lnTo>
                <a:lnTo>
                  <a:pt x="3475" y="60008"/>
                </a:lnTo>
                <a:lnTo>
                  <a:pt x="3878" y="62865"/>
                </a:lnTo>
                <a:lnTo>
                  <a:pt x="5099" y="65723"/>
                </a:lnTo>
                <a:lnTo>
                  <a:pt x="6865" y="68580"/>
                </a:lnTo>
                <a:lnTo>
                  <a:pt x="8995" y="71437"/>
                </a:lnTo>
                <a:lnTo>
                  <a:pt x="10415" y="74295"/>
                </a:lnTo>
                <a:lnTo>
                  <a:pt x="11362" y="77152"/>
                </a:lnTo>
                <a:lnTo>
                  <a:pt x="11993" y="80010"/>
                </a:lnTo>
                <a:lnTo>
                  <a:pt x="13366" y="82867"/>
                </a:lnTo>
                <a:lnTo>
                  <a:pt x="15234" y="85725"/>
                </a:lnTo>
                <a:lnTo>
                  <a:pt x="20526" y="92604"/>
                </a:lnTo>
                <a:lnTo>
                  <a:pt x="21912" y="93168"/>
                </a:lnTo>
                <a:lnTo>
                  <a:pt x="25993" y="93795"/>
                </a:lnTo>
                <a:lnTo>
                  <a:pt x="28414" y="93963"/>
                </a:lnTo>
                <a:lnTo>
                  <a:pt x="30982" y="94074"/>
                </a:lnTo>
                <a:lnTo>
                  <a:pt x="37394" y="94253"/>
                </a:lnTo>
                <a:lnTo>
                  <a:pt x="37921" y="93315"/>
                </a:lnTo>
                <a:lnTo>
                  <a:pt x="38272" y="91738"/>
                </a:lnTo>
                <a:lnTo>
                  <a:pt x="38505" y="89733"/>
                </a:lnTo>
                <a:lnTo>
                  <a:pt x="39614" y="87445"/>
                </a:lnTo>
                <a:lnTo>
                  <a:pt x="41305" y="84966"/>
                </a:lnTo>
                <a:lnTo>
                  <a:pt x="43385" y="82362"/>
                </a:lnTo>
                <a:lnTo>
                  <a:pt x="44771" y="79673"/>
                </a:lnTo>
                <a:lnTo>
                  <a:pt x="45696" y="76928"/>
                </a:lnTo>
                <a:lnTo>
                  <a:pt x="46312" y="74145"/>
                </a:lnTo>
                <a:lnTo>
                  <a:pt x="47676" y="71337"/>
                </a:lnTo>
                <a:lnTo>
                  <a:pt x="49538" y="68513"/>
                </a:lnTo>
                <a:lnTo>
                  <a:pt x="51731" y="65678"/>
                </a:lnTo>
                <a:lnTo>
                  <a:pt x="53193" y="62835"/>
                </a:lnTo>
                <a:lnTo>
                  <a:pt x="54168" y="59988"/>
                </a:lnTo>
                <a:lnTo>
                  <a:pt x="54818" y="57137"/>
                </a:lnTo>
                <a:lnTo>
                  <a:pt x="55251" y="53331"/>
                </a:lnTo>
                <a:lnTo>
                  <a:pt x="55540" y="48889"/>
                </a:lnTo>
                <a:lnTo>
                  <a:pt x="55861" y="39826"/>
                </a:lnTo>
                <a:lnTo>
                  <a:pt x="56042" y="29368"/>
                </a:lnTo>
                <a:lnTo>
                  <a:pt x="56117" y="149"/>
                </a:lnTo>
                <a:lnTo>
                  <a:pt x="60669" y="44"/>
                </a:lnTo>
                <a:lnTo>
                  <a:pt x="63499" y="13"/>
                </a:lnTo>
                <a:lnTo>
                  <a:pt x="66701" y="2545"/>
                </a:lnTo>
                <a:lnTo>
                  <a:pt x="68889" y="4554"/>
                </a:lnTo>
                <a:lnTo>
                  <a:pt x="73859" y="9327"/>
                </a:lnTo>
                <a:lnTo>
                  <a:pt x="76517" y="11932"/>
                </a:lnTo>
                <a:lnTo>
                  <a:pt x="78290" y="14622"/>
                </a:lnTo>
                <a:lnTo>
                  <a:pt x="79472" y="17368"/>
                </a:lnTo>
                <a:lnTo>
                  <a:pt x="80260" y="20151"/>
                </a:lnTo>
                <a:lnTo>
                  <a:pt x="81737" y="22959"/>
                </a:lnTo>
                <a:lnTo>
                  <a:pt x="83674" y="25783"/>
                </a:lnTo>
                <a:lnTo>
                  <a:pt x="85919" y="28619"/>
                </a:lnTo>
                <a:lnTo>
                  <a:pt x="88368" y="31461"/>
                </a:lnTo>
                <a:lnTo>
                  <a:pt x="90953" y="34309"/>
                </a:lnTo>
                <a:lnTo>
                  <a:pt x="93629" y="37160"/>
                </a:lnTo>
                <a:lnTo>
                  <a:pt x="117823" y="61674"/>
                </a:lnTo>
                <a:lnTo>
                  <a:pt x="120115" y="64928"/>
                </a:lnTo>
                <a:lnTo>
                  <a:pt x="121643" y="68051"/>
                </a:lnTo>
                <a:lnTo>
                  <a:pt x="122660" y="71085"/>
                </a:lnTo>
                <a:lnTo>
                  <a:pt x="124292" y="74060"/>
                </a:lnTo>
                <a:lnTo>
                  <a:pt x="126332" y="76995"/>
                </a:lnTo>
                <a:lnTo>
                  <a:pt x="128645" y="79905"/>
                </a:lnTo>
                <a:lnTo>
                  <a:pt x="131139" y="81845"/>
                </a:lnTo>
                <a:lnTo>
                  <a:pt x="133754" y="83138"/>
                </a:lnTo>
                <a:lnTo>
                  <a:pt x="136451" y="84000"/>
                </a:lnTo>
                <a:lnTo>
                  <a:pt x="139200" y="85527"/>
                </a:lnTo>
                <a:lnTo>
                  <a:pt x="141986" y="87498"/>
                </a:lnTo>
                <a:lnTo>
                  <a:pt x="150415" y="9429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72"/>
          <p:cNvSpPr/>
          <p:nvPr/>
        </p:nvSpPr>
        <p:spPr>
          <a:xfrm>
            <a:off x="8053627" y="3917632"/>
            <a:ext cx="58816" cy="171451"/>
          </a:xfrm>
          <a:custGeom>
            <a:avLst/>
            <a:gdLst/>
            <a:ahLst/>
            <a:cxnLst/>
            <a:rect l="0" t="0" r="0" b="0"/>
            <a:pathLst>
              <a:path w="58816" h="171451">
                <a:moveTo>
                  <a:pt x="7380" y="0"/>
                </a:moveTo>
                <a:lnTo>
                  <a:pt x="0" y="0"/>
                </a:lnTo>
                <a:lnTo>
                  <a:pt x="3711" y="0"/>
                </a:lnTo>
                <a:lnTo>
                  <a:pt x="4934" y="953"/>
                </a:lnTo>
                <a:lnTo>
                  <a:pt x="5750" y="2540"/>
                </a:lnTo>
                <a:lnTo>
                  <a:pt x="6293" y="4551"/>
                </a:lnTo>
                <a:lnTo>
                  <a:pt x="7608" y="6844"/>
                </a:lnTo>
                <a:lnTo>
                  <a:pt x="9438" y="9325"/>
                </a:lnTo>
                <a:lnTo>
                  <a:pt x="11609" y="11932"/>
                </a:lnTo>
                <a:lnTo>
                  <a:pt x="13057" y="15575"/>
                </a:lnTo>
                <a:lnTo>
                  <a:pt x="14022" y="19908"/>
                </a:lnTo>
                <a:lnTo>
                  <a:pt x="14665" y="24702"/>
                </a:lnTo>
                <a:lnTo>
                  <a:pt x="16047" y="29803"/>
                </a:lnTo>
                <a:lnTo>
                  <a:pt x="17921" y="35109"/>
                </a:lnTo>
                <a:lnTo>
                  <a:pt x="20122" y="40551"/>
                </a:lnTo>
                <a:lnTo>
                  <a:pt x="21590" y="47036"/>
                </a:lnTo>
                <a:lnTo>
                  <a:pt x="22568" y="54218"/>
                </a:lnTo>
                <a:lnTo>
                  <a:pt x="23220" y="61863"/>
                </a:lnTo>
                <a:lnTo>
                  <a:pt x="24607" y="68864"/>
                </a:lnTo>
                <a:lnTo>
                  <a:pt x="26485" y="75437"/>
                </a:lnTo>
                <a:lnTo>
                  <a:pt x="28688" y="81724"/>
                </a:lnTo>
                <a:lnTo>
                  <a:pt x="30159" y="87820"/>
                </a:lnTo>
                <a:lnTo>
                  <a:pt x="31139" y="93789"/>
                </a:lnTo>
                <a:lnTo>
                  <a:pt x="31791" y="99674"/>
                </a:lnTo>
                <a:lnTo>
                  <a:pt x="33179" y="105502"/>
                </a:lnTo>
                <a:lnTo>
                  <a:pt x="35058" y="111292"/>
                </a:lnTo>
                <a:lnTo>
                  <a:pt x="37262" y="117057"/>
                </a:lnTo>
                <a:lnTo>
                  <a:pt x="38731" y="121853"/>
                </a:lnTo>
                <a:lnTo>
                  <a:pt x="39711" y="126003"/>
                </a:lnTo>
                <a:lnTo>
                  <a:pt x="40364" y="129722"/>
                </a:lnTo>
                <a:lnTo>
                  <a:pt x="41752" y="134107"/>
                </a:lnTo>
                <a:lnTo>
                  <a:pt x="43630" y="138934"/>
                </a:lnTo>
                <a:lnTo>
                  <a:pt x="48937" y="151269"/>
                </a:lnTo>
                <a:lnTo>
                  <a:pt x="49662" y="155496"/>
                </a:lnTo>
                <a:lnTo>
                  <a:pt x="49855" y="157956"/>
                </a:lnTo>
                <a:lnTo>
                  <a:pt x="50937" y="160549"/>
                </a:lnTo>
                <a:lnTo>
                  <a:pt x="52610" y="163230"/>
                </a:lnTo>
                <a:lnTo>
                  <a:pt x="58815" y="17145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73"/>
          <p:cNvSpPr/>
          <p:nvPr/>
        </p:nvSpPr>
        <p:spPr>
          <a:xfrm>
            <a:off x="8138159" y="3841855"/>
            <a:ext cx="119525" cy="152914"/>
          </a:xfrm>
          <a:custGeom>
            <a:avLst/>
            <a:gdLst/>
            <a:ahLst/>
            <a:cxnLst/>
            <a:rect l="0" t="0" r="0" b="0"/>
            <a:pathLst>
              <a:path w="119525" h="152914">
                <a:moveTo>
                  <a:pt x="25718" y="32915"/>
                </a:moveTo>
                <a:lnTo>
                  <a:pt x="18337" y="32915"/>
                </a:lnTo>
                <a:lnTo>
                  <a:pt x="17940" y="33867"/>
                </a:lnTo>
                <a:lnTo>
                  <a:pt x="17499" y="37465"/>
                </a:lnTo>
                <a:lnTo>
                  <a:pt x="17302" y="42240"/>
                </a:lnTo>
                <a:lnTo>
                  <a:pt x="17216" y="48489"/>
                </a:lnTo>
                <a:lnTo>
                  <a:pt x="17177" y="57617"/>
                </a:lnTo>
                <a:lnTo>
                  <a:pt x="18119" y="62718"/>
                </a:lnTo>
                <a:lnTo>
                  <a:pt x="19700" y="68023"/>
                </a:lnTo>
                <a:lnTo>
                  <a:pt x="21706" y="73465"/>
                </a:lnTo>
                <a:lnTo>
                  <a:pt x="23043" y="78998"/>
                </a:lnTo>
                <a:lnTo>
                  <a:pt x="23935" y="84592"/>
                </a:lnTo>
                <a:lnTo>
                  <a:pt x="24529" y="90227"/>
                </a:lnTo>
                <a:lnTo>
                  <a:pt x="24926" y="95887"/>
                </a:lnTo>
                <a:lnTo>
                  <a:pt x="25190" y="101567"/>
                </a:lnTo>
                <a:lnTo>
                  <a:pt x="25365" y="107258"/>
                </a:lnTo>
                <a:lnTo>
                  <a:pt x="26436" y="112004"/>
                </a:lnTo>
                <a:lnTo>
                  <a:pt x="28102" y="116121"/>
                </a:lnTo>
                <a:lnTo>
                  <a:pt x="30164" y="119818"/>
                </a:lnTo>
                <a:lnTo>
                  <a:pt x="31540" y="124188"/>
                </a:lnTo>
                <a:lnTo>
                  <a:pt x="32457" y="129006"/>
                </a:lnTo>
                <a:lnTo>
                  <a:pt x="33068" y="134123"/>
                </a:lnTo>
                <a:lnTo>
                  <a:pt x="34428" y="138487"/>
                </a:lnTo>
                <a:lnTo>
                  <a:pt x="36287" y="142349"/>
                </a:lnTo>
                <a:lnTo>
                  <a:pt x="38479" y="145876"/>
                </a:lnTo>
                <a:lnTo>
                  <a:pt x="40894" y="148227"/>
                </a:lnTo>
                <a:lnTo>
                  <a:pt x="43455" y="149795"/>
                </a:lnTo>
                <a:lnTo>
                  <a:pt x="46115" y="150840"/>
                </a:lnTo>
                <a:lnTo>
                  <a:pt x="48842" y="151536"/>
                </a:lnTo>
                <a:lnTo>
                  <a:pt x="51611" y="152001"/>
                </a:lnTo>
                <a:lnTo>
                  <a:pt x="54410" y="152310"/>
                </a:lnTo>
                <a:lnTo>
                  <a:pt x="57229" y="152517"/>
                </a:lnTo>
                <a:lnTo>
                  <a:pt x="60060" y="152654"/>
                </a:lnTo>
                <a:lnTo>
                  <a:pt x="65747" y="152807"/>
                </a:lnTo>
                <a:lnTo>
                  <a:pt x="80014" y="152913"/>
                </a:lnTo>
                <a:lnTo>
                  <a:pt x="81918" y="151966"/>
                </a:lnTo>
                <a:lnTo>
                  <a:pt x="83187" y="150383"/>
                </a:lnTo>
                <a:lnTo>
                  <a:pt x="84033" y="148374"/>
                </a:lnTo>
                <a:lnTo>
                  <a:pt x="87514" y="141062"/>
                </a:lnTo>
                <a:lnTo>
                  <a:pt x="89775" y="136446"/>
                </a:lnTo>
                <a:lnTo>
                  <a:pt x="91282" y="131463"/>
                </a:lnTo>
                <a:lnTo>
                  <a:pt x="92288" y="126236"/>
                </a:lnTo>
                <a:lnTo>
                  <a:pt x="92957" y="120846"/>
                </a:lnTo>
                <a:lnTo>
                  <a:pt x="94357" y="115348"/>
                </a:lnTo>
                <a:lnTo>
                  <a:pt x="96243" y="109778"/>
                </a:lnTo>
                <a:lnTo>
                  <a:pt x="98452" y="104159"/>
                </a:lnTo>
                <a:lnTo>
                  <a:pt x="100877" y="98509"/>
                </a:lnTo>
                <a:lnTo>
                  <a:pt x="106112" y="87150"/>
                </a:lnTo>
                <a:lnTo>
                  <a:pt x="114414" y="70045"/>
                </a:lnTo>
                <a:lnTo>
                  <a:pt x="116281" y="64336"/>
                </a:lnTo>
                <a:lnTo>
                  <a:pt x="117526" y="58625"/>
                </a:lnTo>
                <a:lnTo>
                  <a:pt x="118356" y="52912"/>
                </a:lnTo>
                <a:lnTo>
                  <a:pt x="118909" y="48151"/>
                </a:lnTo>
                <a:lnTo>
                  <a:pt x="119278" y="44025"/>
                </a:lnTo>
                <a:lnTo>
                  <a:pt x="119524" y="40321"/>
                </a:lnTo>
                <a:lnTo>
                  <a:pt x="118736" y="35947"/>
                </a:lnTo>
                <a:lnTo>
                  <a:pt x="117257" y="31126"/>
                </a:lnTo>
                <a:lnTo>
                  <a:pt x="115319" y="26008"/>
                </a:lnTo>
                <a:lnTo>
                  <a:pt x="114027" y="21642"/>
                </a:lnTo>
                <a:lnTo>
                  <a:pt x="113166" y="17780"/>
                </a:lnTo>
                <a:lnTo>
                  <a:pt x="112592" y="14252"/>
                </a:lnTo>
                <a:lnTo>
                  <a:pt x="110304" y="11901"/>
                </a:lnTo>
                <a:lnTo>
                  <a:pt x="106873" y="10333"/>
                </a:lnTo>
                <a:lnTo>
                  <a:pt x="102681" y="9288"/>
                </a:lnTo>
                <a:lnTo>
                  <a:pt x="98935" y="7638"/>
                </a:lnTo>
                <a:lnTo>
                  <a:pt x="95484" y="5586"/>
                </a:lnTo>
                <a:lnTo>
                  <a:pt x="92231" y="3266"/>
                </a:lnTo>
                <a:lnTo>
                  <a:pt x="89110" y="1719"/>
                </a:lnTo>
                <a:lnTo>
                  <a:pt x="86077" y="687"/>
                </a:lnTo>
                <a:lnTo>
                  <a:pt x="83102" y="0"/>
                </a:lnTo>
                <a:lnTo>
                  <a:pt x="79215" y="494"/>
                </a:lnTo>
                <a:lnTo>
                  <a:pt x="74717" y="1776"/>
                </a:lnTo>
                <a:lnTo>
                  <a:pt x="69814" y="3583"/>
                </a:lnTo>
                <a:lnTo>
                  <a:pt x="64641" y="4788"/>
                </a:lnTo>
                <a:lnTo>
                  <a:pt x="59286" y="5591"/>
                </a:lnTo>
                <a:lnTo>
                  <a:pt x="53812" y="6126"/>
                </a:lnTo>
                <a:lnTo>
                  <a:pt x="49210" y="7436"/>
                </a:lnTo>
                <a:lnTo>
                  <a:pt x="45189" y="9261"/>
                </a:lnTo>
                <a:lnTo>
                  <a:pt x="41556" y="11431"/>
                </a:lnTo>
                <a:lnTo>
                  <a:pt x="38183" y="12877"/>
                </a:lnTo>
                <a:lnTo>
                  <a:pt x="34980" y="13841"/>
                </a:lnTo>
                <a:lnTo>
                  <a:pt x="31893" y="14484"/>
                </a:lnTo>
                <a:lnTo>
                  <a:pt x="28882" y="15865"/>
                </a:lnTo>
                <a:lnTo>
                  <a:pt x="25922" y="17738"/>
                </a:lnTo>
                <a:lnTo>
                  <a:pt x="22997" y="19940"/>
                </a:lnTo>
                <a:lnTo>
                  <a:pt x="20094" y="21407"/>
                </a:lnTo>
                <a:lnTo>
                  <a:pt x="17206" y="22385"/>
                </a:lnTo>
                <a:lnTo>
                  <a:pt x="14328" y="23038"/>
                </a:lnTo>
                <a:lnTo>
                  <a:pt x="12410" y="24425"/>
                </a:lnTo>
                <a:lnTo>
                  <a:pt x="11131" y="26302"/>
                </a:lnTo>
                <a:lnTo>
                  <a:pt x="10279" y="28506"/>
                </a:lnTo>
                <a:lnTo>
                  <a:pt x="8757" y="29976"/>
                </a:lnTo>
                <a:lnTo>
                  <a:pt x="6791" y="30955"/>
                </a:lnTo>
                <a:lnTo>
                  <a:pt x="0" y="3291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74"/>
          <p:cNvSpPr/>
          <p:nvPr/>
        </p:nvSpPr>
        <p:spPr>
          <a:xfrm>
            <a:off x="8292465" y="3747533"/>
            <a:ext cx="119972" cy="143880"/>
          </a:xfrm>
          <a:custGeom>
            <a:avLst/>
            <a:gdLst/>
            <a:ahLst/>
            <a:cxnLst/>
            <a:rect l="0" t="0" r="0" b="0"/>
            <a:pathLst>
              <a:path w="119972" h="143880">
                <a:moveTo>
                  <a:pt x="17144" y="32939"/>
                </a:moveTo>
                <a:lnTo>
                  <a:pt x="21695" y="32939"/>
                </a:lnTo>
                <a:lnTo>
                  <a:pt x="23036" y="33892"/>
                </a:lnTo>
                <a:lnTo>
                  <a:pt x="23930" y="35479"/>
                </a:lnTo>
                <a:lnTo>
                  <a:pt x="24923" y="39783"/>
                </a:lnTo>
                <a:lnTo>
                  <a:pt x="25187" y="42264"/>
                </a:lnTo>
                <a:lnTo>
                  <a:pt x="25364" y="44871"/>
                </a:lnTo>
                <a:lnTo>
                  <a:pt x="25482" y="47561"/>
                </a:lnTo>
                <a:lnTo>
                  <a:pt x="25612" y="53090"/>
                </a:lnTo>
                <a:lnTo>
                  <a:pt x="26600" y="55898"/>
                </a:lnTo>
                <a:lnTo>
                  <a:pt x="28210" y="58723"/>
                </a:lnTo>
                <a:lnTo>
                  <a:pt x="30237" y="61558"/>
                </a:lnTo>
                <a:lnTo>
                  <a:pt x="31588" y="65354"/>
                </a:lnTo>
                <a:lnTo>
                  <a:pt x="32488" y="69789"/>
                </a:lnTo>
                <a:lnTo>
                  <a:pt x="33089" y="74651"/>
                </a:lnTo>
                <a:lnTo>
                  <a:pt x="34441" y="79796"/>
                </a:lnTo>
                <a:lnTo>
                  <a:pt x="36296" y="85133"/>
                </a:lnTo>
                <a:lnTo>
                  <a:pt x="38485" y="90595"/>
                </a:lnTo>
                <a:lnTo>
                  <a:pt x="39944" y="95189"/>
                </a:lnTo>
                <a:lnTo>
                  <a:pt x="40917" y="99204"/>
                </a:lnTo>
                <a:lnTo>
                  <a:pt x="41565" y="102833"/>
                </a:lnTo>
                <a:lnTo>
                  <a:pt x="42950" y="106205"/>
                </a:lnTo>
                <a:lnTo>
                  <a:pt x="44826" y="109405"/>
                </a:lnTo>
                <a:lnTo>
                  <a:pt x="47029" y="112492"/>
                </a:lnTo>
                <a:lnTo>
                  <a:pt x="48497" y="115502"/>
                </a:lnTo>
                <a:lnTo>
                  <a:pt x="49476" y="118461"/>
                </a:lnTo>
                <a:lnTo>
                  <a:pt x="50130" y="121386"/>
                </a:lnTo>
                <a:lnTo>
                  <a:pt x="51517" y="124289"/>
                </a:lnTo>
                <a:lnTo>
                  <a:pt x="53395" y="127177"/>
                </a:lnTo>
                <a:lnTo>
                  <a:pt x="55599" y="130054"/>
                </a:lnTo>
                <a:lnTo>
                  <a:pt x="58021" y="132925"/>
                </a:lnTo>
                <a:lnTo>
                  <a:pt x="60587" y="135791"/>
                </a:lnTo>
                <a:lnTo>
                  <a:pt x="63252" y="138654"/>
                </a:lnTo>
                <a:lnTo>
                  <a:pt x="65980" y="140564"/>
                </a:lnTo>
                <a:lnTo>
                  <a:pt x="68751" y="141836"/>
                </a:lnTo>
                <a:lnTo>
                  <a:pt x="71551" y="142685"/>
                </a:lnTo>
                <a:lnTo>
                  <a:pt x="74370" y="143250"/>
                </a:lnTo>
                <a:lnTo>
                  <a:pt x="77203" y="143627"/>
                </a:lnTo>
                <a:lnTo>
                  <a:pt x="80044" y="143879"/>
                </a:lnTo>
                <a:lnTo>
                  <a:pt x="82890" y="143094"/>
                </a:lnTo>
                <a:lnTo>
                  <a:pt x="85740" y="141618"/>
                </a:lnTo>
                <a:lnTo>
                  <a:pt x="92607" y="136957"/>
                </a:lnTo>
                <a:lnTo>
                  <a:pt x="96085" y="133779"/>
                </a:lnTo>
                <a:lnTo>
                  <a:pt x="98347" y="131598"/>
                </a:lnTo>
                <a:lnTo>
                  <a:pt x="100807" y="128239"/>
                </a:lnTo>
                <a:lnTo>
                  <a:pt x="103400" y="124095"/>
                </a:lnTo>
                <a:lnTo>
                  <a:pt x="106081" y="119427"/>
                </a:lnTo>
                <a:lnTo>
                  <a:pt x="108821" y="115363"/>
                </a:lnTo>
                <a:lnTo>
                  <a:pt x="111599" y="111701"/>
                </a:lnTo>
                <a:lnTo>
                  <a:pt x="114404" y="108307"/>
                </a:lnTo>
                <a:lnTo>
                  <a:pt x="116275" y="104140"/>
                </a:lnTo>
                <a:lnTo>
                  <a:pt x="117521" y="99456"/>
                </a:lnTo>
                <a:lnTo>
                  <a:pt x="118352" y="94429"/>
                </a:lnTo>
                <a:lnTo>
                  <a:pt x="118906" y="89172"/>
                </a:lnTo>
                <a:lnTo>
                  <a:pt x="119276" y="83763"/>
                </a:lnTo>
                <a:lnTo>
                  <a:pt x="119523" y="78252"/>
                </a:lnTo>
                <a:lnTo>
                  <a:pt x="119796" y="67048"/>
                </a:lnTo>
                <a:lnTo>
                  <a:pt x="119971" y="48884"/>
                </a:lnTo>
                <a:lnTo>
                  <a:pt x="119033" y="44522"/>
                </a:lnTo>
                <a:lnTo>
                  <a:pt x="117455" y="39708"/>
                </a:lnTo>
                <a:lnTo>
                  <a:pt x="115451" y="34594"/>
                </a:lnTo>
                <a:lnTo>
                  <a:pt x="113163" y="30233"/>
                </a:lnTo>
                <a:lnTo>
                  <a:pt x="110684" y="26372"/>
                </a:lnTo>
                <a:lnTo>
                  <a:pt x="108079" y="22846"/>
                </a:lnTo>
                <a:lnTo>
                  <a:pt x="105390" y="19543"/>
                </a:lnTo>
                <a:lnTo>
                  <a:pt x="102645" y="16388"/>
                </a:lnTo>
                <a:lnTo>
                  <a:pt x="99863" y="13333"/>
                </a:lnTo>
                <a:lnTo>
                  <a:pt x="96102" y="11296"/>
                </a:lnTo>
                <a:lnTo>
                  <a:pt x="91690" y="9938"/>
                </a:lnTo>
                <a:lnTo>
                  <a:pt x="86844" y="9033"/>
                </a:lnTo>
                <a:lnTo>
                  <a:pt x="81709" y="7476"/>
                </a:lnTo>
                <a:lnTo>
                  <a:pt x="76379" y="5486"/>
                </a:lnTo>
                <a:lnTo>
                  <a:pt x="70922" y="3207"/>
                </a:lnTo>
                <a:lnTo>
                  <a:pt x="66332" y="1688"/>
                </a:lnTo>
                <a:lnTo>
                  <a:pt x="62318" y="675"/>
                </a:lnTo>
                <a:lnTo>
                  <a:pt x="58691" y="0"/>
                </a:lnTo>
                <a:lnTo>
                  <a:pt x="54367" y="502"/>
                </a:lnTo>
                <a:lnTo>
                  <a:pt x="49579" y="1790"/>
                </a:lnTo>
                <a:lnTo>
                  <a:pt x="44483" y="3600"/>
                </a:lnTo>
                <a:lnTo>
                  <a:pt x="40133" y="4807"/>
                </a:lnTo>
                <a:lnTo>
                  <a:pt x="36280" y="5612"/>
                </a:lnTo>
                <a:lnTo>
                  <a:pt x="32760" y="6149"/>
                </a:lnTo>
                <a:lnTo>
                  <a:pt x="29459" y="7459"/>
                </a:lnTo>
                <a:lnTo>
                  <a:pt x="26307" y="9284"/>
                </a:lnTo>
                <a:lnTo>
                  <a:pt x="23252" y="11454"/>
                </a:lnTo>
                <a:lnTo>
                  <a:pt x="20264" y="13854"/>
                </a:lnTo>
                <a:lnTo>
                  <a:pt x="17320" y="16405"/>
                </a:lnTo>
                <a:lnTo>
                  <a:pt x="14404" y="19059"/>
                </a:lnTo>
                <a:lnTo>
                  <a:pt x="8625" y="24548"/>
                </a:lnTo>
                <a:lnTo>
                  <a:pt x="0" y="3293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75"/>
          <p:cNvSpPr/>
          <p:nvPr/>
        </p:nvSpPr>
        <p:spPr>
          <a:xfrm>
            <a:off x="6192310" y="1585913"/>
            <a:ext cx="188488" cy="154184"/>
          </a:xfrm>
          <a:custGeom>
            <a:avLst/>
            <a:gdLst/>
            <a:ahLst/>
            <a:cxnLst/>
            <a:rect l="0" t="0" r="0" b="0"/>
            <a:pathLst>
              <a:path w="188488" h="154184">
                <a:moveTo>
                  <a:pt x="68472" y="8572"/>
                </a:moveTo>
                <a:lnTo>
                  <a:pt x="68472" y="104"/>
                </a:lnTo>
                <a:lnTo>
                  <a:pt x="63922" y="30"/>
                </a:lnTo>
                <a:lnTo>
                  <a:pt x="47234" y="0"/>
                </a:lnTo>
                <a:lnTo>
                  <a:pt x="44788" y="952"/>
                </a:lnTo>
                <a:lnTo>
                  <a:pt x="39531" y="4550"/>
                </a:lnTo>
                <a:lnTo>
                  <a:pt x="34019" y="6784"/>
                </a:lnTo>
                <a:lnTo>
                  <a:pt x="31216" y="7380"/>
                </a:lnTo>
                <a:lnTo>
                  <a:pt x="29347" y="8730"/>
                </a:lnTo>
                <a:lnTo>
                  <a:pt x="28102" y="10582"/>
                </a:lnTo>
                <a:lnTo>
                  <a:pt x="27271" y="12769"/>
                </a:lnTo>
                <a:lnTo>
                  <a:pt x="25764" y="15180"/>
                </a:lnTo>
                <a:lnTo>
                  <a:pt x="23808" y="17740"/>
                </a:lnTo>
                <a:lnTo>
                  <a:pt x="21551" y="20399"/>
                </a:lnTo>
                <a:lnTo>
                  <a:pt x="19094" y="23124"/>
                </a:lnTo>
                <a:lnTo>
                  <a:pt x="13823" y="28692"/>
                </a:lnTo>
                <a:lnTo>
                  <a:pt x="12037" y="31510"/>
                </a:lnTo>
                <a:lnTo>
                  <a:pt x="10846" y="34341"/>
                </a:lnTo>
                <a:lnTo>
                  <a:pt x="10052" y="37181"/>
                </a:lnTo>
                <a:lnTo>
                  <a:pt x="9523" y="40027"/>
                </a:lnTo>
                <a:lnTo>
                  <a:pt x="9170" y="42877"/>
                </a:lnTo>
                <a:lnTo>
                  <a:pt x="8935" y="45729"/>
                </a:lnTo>
                <a:lnTo>
                  <a:pt x="7826" y="48583"/>
                </a:lnTo>
                <a:lnTo>
                  <a:pt x="6134" y="51439"/>
                </a:lnTo>
                <a:lnTo>
                  <a:pt x="4053" y="54295"/>
                </a:lnTo>
                <a:lnTo>
                  <a:pt x="2666" y="57151"/>
                </a:lnTo>
                <a:lnTo>
                  <a:pt x="1742" y="60008"/>
                </a:lnTo>
                <a:lnTo>
                  <a:pt x="1125" y="62865"/>
                </a:lnTo>
                <a:lnTo>
                  <a:pt x="714" y="66675"/>
                </a:lnTo>
                <a:lnTo>
                  <a:pt x="440" y="71119"/>
                </a:lnTo>
                <a:lnTo>
                  <a:pt x="135" y="80186"/>
                </a:lnTo>
                <a:lnTo>
                  <a:pt x="0" y="87390"/>
                </a:lnTo>
                <a:lnTo>
                  <a:pt x="917" y="91597"/>
                </a:lnTo>
                <a:lnTo>
                  <a:pt x="2480" y="96307"/>
                </a:lnTo>
                <a:lnTo>
                  <a:pt x="4475" y="101352"/>
                </a:lnTo>
                <a:lnTo>
                  <a:pt x="5805" y="105668"/>
                </a:lnTo>
                <a:lnTo>
                  <a:pt x="6691" y="109497"/>
                </a:lnTo>
                <a:lnTo>
                  <a:pt x="7282" y="113003"/>
                </a:lnTo>
                <a:lnTo>
                  <a:pt x="7677" y="116292"/>
                </a:lnTo>
                <a:lnTo>
                  <a:pt x="7939" y="119438"/>
                </a:lnTo>
                <a:lnTo>
                  <a:pt x="8115" y="122487"/>
                </a:lnTo>
                <a:lnTo>
                  <a:pt x="9184" y="125473"/>
                </a:lnTo>
                <a:lnTo>
                  <a:pt x="10849" y="128416"/>
                </a:lnTo>
                <a:lnTo>
                  <a:pt x="12912" y="131330"/>
                </a:lnTo>
                <a:lnTo>
                  <a:pt x="15239" y="134226"/>
                </a:lnTo>
                <a:lnTo>
                  <a:pt x="17744" y="137108"/>
                </a:lnTo>
                <a:lnTo>
                  <a:pt x="20366" y="139983"/>
                </a:lnTo>
                <a:lnTo>
                  <a:pt x="23066" y="141899"/>
                </a:lnTo>
                <a:lnTo>
                  <a:pt x="28607" y="144028"/>
                </a:lnTo>
                <a:lnTo>
                  <a:pt x="34244" y="144975"/>
                </a:lnTo>
                <a:lnTo>
                  <a:pt x="39924" y="145395"/>
                </a:lnTo>
                <a:lnTo>
                  <a:pt x="45624" y="145582"/>
                </a:lnTo>
                <a:lnTo>
                  <a:pt x="48478" y="144679"/>
                </a:lnTo>
                <a:lnTo>
                  <a:pt x="54188" y="141137"/>
                </a:lnTo>
                <a:lnTo>
                  <a:pt x="59901" y="138927"/>
                </a:lnTo>
                <a:lnTo>
                  <a:pt x="62758" y="138337"/>
                </a:lnTo>
                <a:lnTo>
                  <a:pt x="68472" y="135143"/>
                </a:lnTo>
                <a:lnTo>
                  <a:pt x="71330" y="132957"/>
                </a:lnTo>
                <a:lnTo>
                  <a:pt x="74187" y="129595"/>
                </a:lnTo>
                <a:lnTo>
                  <a:pt x="77044" y="125449"/>
                </a:lnTo>
                <a:lnTo>
                  <a:pt x="79902" y="120780"/>
                </a:lnTo>
                <a:lnTo>
                  <a:pt x="82760" y="116715"/>
                </a:lnTo>
                <a:lnTo>
                  <a:pt x="85617" y="113052"/>
                </a:lnTo>
                <a:lnTo>
                  <a:pt x="88474" y="109658"/>
                </a:lnTo>
                <a:lnTo>
                  <a:pt x="91332" y="105490"/>
                </a:lnTo>
                <a:lnTo>
                  <a:pt x="94190" y="100806"/>
                </a:lnTo>
                <a:lnTo>
                  <a:pt x="97047" y="95779"/>
                </a:lnTo>
                <a:lnTo>
                  <a:pt x="99905" y="91475"/>
                </a:lnTo>
                <a:lnTo>
                  <a:pt x="102762" y="87653"/>
                </a:lnTo>
                <a:lnTo>
                  <a:pt x="105619" y="84152"/>
                </a:lnTo>
                <a:lnTo>
                  <a:pt x="108477" y="79914"/>
                </a:lnTo>
                <a:lnTo>
                  <a:pt x="111335" y="75183"/>
                </a:lnTo>
                <a:lnTo>
                  <a:pt x="114192" y="70124"/>
                </a:lnTo>
                <a:lnTo>
                  <a:pt x="116097" y="65799"/>
                </a:lnTo>
                <a:lnTo>
                  <a:pt x="117367" y="61963"/>
                </a:lnTo>
                <a:lnTo>
                  <a:pt x="118214" y="58454"/>
                </a:lnTo>
                <a:lnTo>
                  <a:pt x="119731" y="55161"/>
                </a:lnTo>
                <a:lnTo>
                  <a:pt x="121694" y="52014"/>
                </a:lnTo>
                <a:lnTo>
                  <a:pt x="123956" y="48963"/>
                </a:lnTo>
                <a:lnTo>
                  <a:pt x="125464" y="45977"/>
                </a:lnTo>
                <a:lnTo>
                  <a:pt x="126469" y="43033"/>
                </a:lnTo>
                <a:lnTo>
                  <a:pt x="127139" y="40118"/>
                </a:lnTo>
                <a:lnTo>
                  <a:pt x="126634" y="37223"/>
                </a:lnTo>
                <a:lnTo>
                  <a:pt x="125344" y="34340"/>
                </a:lnTo>
                <a:lnTo>
                  <a:pt x="123532" y="31465"/>
                </a:lnTo>
                <a:lnTo>
                  <a:pt x="122323" y="28597"/>
                </a:lnTo>
                <a:lnTo>
                  <a:pt x="121518" y="25732"/>
                </a:lnTo>
                <a:lnTo>
                  <a:pt x="120225" y="18840"/>
                </a:lnTo>
                <a:lnTo>
                  <a:pt x="119167" y="18275"/>
                </a:lnTo>
                <a:lnTo>
                  <a:pt x="115451" y="17647"/>
                </a:lnTo>
                <a:lnTo>
                  <a:pt x="110624" y="17367"/>
                </a:lnTo>
                <a:lnTo>
                  <a:pt x="104315" y="17188"/>
                </a:lnTo>
                <a:lnTo>
                  <a:pt x="98671" y="17157"/>
                </a:lnTo>
                <a:lnTo>
                  <a:pt x="97178" y="18105"/>
                </a:lnTo>
                <a:lnTo>
                  <a:pt x="96181" y="19690"/>
                </a:lnTo>
                <a:lnTo>
                  <a:pt x="94583" y="24526"/>
                </a:lnTo>
                <a:lnTo>
                  <a:pt x="94364" y="27727"/>
                </a:lnTo>
                <a:lnTo>
                  <a:pt x="94267" y="32325"/>
                </a:lnTo>
                <a:lnTo>
                  <a:pt x="94191" y="70255"/>
                </a:lnTo>
                <a:lnTo>
                  <a:pt x="95143" y="74459"/>
                </a:lnTo>
                <a:lnTo>
                  <a:pt x="96730" y="79167"/>
                </a:lnTo>
                <a:lnTo>
                  <a:pt x="98740" y="84210"/>
                </a:lnTo>
                <a:lnTo>
                  <a:pt x="100081" y="89477"/>
                </a:lnTo>
                <a:lnTo>
                  <a:pt x="100975" y="94894"/>
                </a:lnTo>
                <a:lnTo>
                  <a:pt x="101570" y="100410"/>
                </a:lnTo>
                <a:lnTo>
                  <a:pt x="102920" y="105039"/>
                </a:lnTo>
                <a:lnTo>
                  <a:pt x="104773" y="109079"/>
                </a:lnTo>
                <a:lnTo>
                  <a:pt x="106960" y="112724"/>
                </a:lnTo>
                <a:lnTo>
                  <a:pt x="108418" y="117059"/>
                </a:lnTo>
                <a:lnTo>
                  <a:pt x="109390" y="121854"/>
                </a:lnTo>
                <a:lnTo>
                  <a:pt x="110039" y="126956"/>
                </a:lnTo>
                <a:lnTo>
                  <a:pt x="111423" y="131309"/>
                </a:lnTo>
                <a:lnTo>
                  <a:pt x="113299" y="135164"/>
                </a:lnTo>
                <a:lnTo>
                  <a:pt x="115501" y="138687"/>
                </a:lnTo>
                <a:lnTo>
                  <a:pt x="117923" y="141035"/>
                </a:lnTo>
                <a:lnTo>
                  <a:pt x="120489" y="142600"/>
                </a:lnTo>
                <a:lnTo>
                  <a:pt x="123152" y="143644"/>
                </a:lnTo>
                <a:lnTo>
                  <a:pt x="128652" y="147344"/>
                </a:lnTo>
                <a:lnTo>
                  <a:pt x="135393" y="152929"/>
                </a:lnTo>
                <a:lnTo>
                  <a:pt x="138855" y="153693"/>
                </a:lnTo>
                <a:lnTo>
                  <a:pt x="144287" y="154183"/>
                </a:lnTo>
                <a:lnTo>
                  <a:pt x="147570" y="151710"/>
                </a:lnTo>
                <a:lnTo>
                  <a:pt x="152205" y="147436"/>
                </a:lnTo>
                <a:lnTo>
                  <a:pt x="162941" y="136931"/>
                </a:lnTo>
                <a:lnTo>
                  <a:pt x="174233" y="125684"/>
                </a:lnTo>
                <a:lnTo>
                  <a:pt x="177080" y="123794"/>
                </a:lnTo>
                <a:lnTo>
                  <a:pt x="179930" y="122534"/>
                </a:lnTo>
                <a:lnTo>
                  <a:pt x="188487" y="12001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76"/>
          <p:cNvSpPr/>
          <p:nvPr/>
        </p:nvSpPr>
        <p:spPr>
          <a:xfrm>
            <a:off x="6415087" y="1560194"/>
            <a:ext cx="128589" cy="162761"/>
          </a:xfrm>
          <a:custGeom>
            <a:avLst/>
            <a:gdLst/>
            <a:ahLst/>
            <a:cxnLst/>
            <a:rect l="0" t="0" r="0" b="0"/>
            <a:pathLst>
              <a:path w="128589" h="162761">
                <a:moveTo>
                  <a:pt x="0" y="42863"/>
                </a:moveTo>
                <a:lnTo>
                  <a:pt x="0" y="47414"/>
                </a:lnTo>
                <a:lnTo>
                  <a:pt x="953" y="49707"/>
                </a:lnTo>
                <a:lnTo>
                  <a:pt x="2540" y="52188"/>
                </a:lnTo>
                <a:lnTo>
                  <a:pt x="4551" y="54795"/>
                </a:lnTo>
                <a:lnTo>
                  <a:pt x="5892" y="57485"/>
                </a:lnTo>
                <a:lnTo>
                  <a:pt x="6785" y="60231"/>
                </a:lnTo>
                <a:lnTo>
                  <a:pt x="7381" y="63014"/>
                </a:lnTo>
                <a:lnTo>
                  <a:pt x="8730" y="66775"/>
                </a:lnTo>
                <a:lnTo>
                  <a:pt x="10583" y="71187"/>
                </a:lnTo>
                <a:lnTo>
                  <a:pt x="12770" y="76033"/>
                </a:lnTo>
                <a:lnTo>
                  <a:pt x="15181" y="80216"/>
                </a:lnTo>
                <a:lnTo>
                  <a:pt x="17741" y="83958"/>
                </a:lnTo>
                <a:lnTo>
                  <a:pt x="20400" y="87405"/>
                </a:lnTo>
                <a:lnTo>
                  <a:pt x="23125" y="90655"/>
                </a:lnTo>
                <a:lnTo>
                  <a:pt x="25895" y="93774"/>
                </a:lnTo>
                <a:lnTo>
                  <a:pt x="28693" y="96806"/>
                </a:lnTo>
                <a:lnTo>
                  <a:pt x="30558" y="100733"/>
                </a:lnTo>
                <a:lnTo>
                  <a:pt x="31803" y="105255"/>
                </a:lnTo>
                <a:lnTo>
                  <a:pt x="32631" y="110175"/>
                </a:lnTo>
                <a:lnTo>
                  <a:pt x="34137" y="114408"/>
                </a:lnTo>
                <a:lnTo>
                  <a:pt x="36093" y="118182"/>
                </a:lnTo>
                <a:lnTo>
                  <a:pt x="38350" y="121651"/>
                </a:lnTo>
                <a:lnTo>
                  <a:pt x="39854" y="124916"/>
                </a:lnTo>
                <a:lnTo>
                  <a:pt x="40857" y="128045"/>
                </a:lnTo>
                <a:lnTo>
                  <a:pt x="41526" y="131083"/>
                </a:lnTo>
                <a:lnTo>
                  <a:pt x="42924" y="134062"/>
                </a:lnTo>
                <a:lnTo>
                  <a:pt x="44809" y="137000"/>
                </a:lnTo>
                <a:lnTo>
                  <a:pt x="47017" y="139911"/>
                </a:lnTo>
                <a:lnTo>
                  <a:pt x="48490" y="142804"/>
                </a:lnTo>
                <a:lnTo>
                  <a:pt x="49472" y="145685"/>
                </a:lnTo>
                <a:lnTo>
                  <a:pt x="50126" y="148559"/>
                </a:lnTo>
                <a:lnTo>
                  <a:pt x="51515" y="150474"/>
                </a:lnTo>
                <a:lnTo>
                  <a:pt x="53393" y="151751"/>
                </a:lnTo>
                <a:lnTo>
                  <a:pt x="55598" y="152603"/>
                </a:lnTo>
                <a:lnTo>
                  <a:pt x="57068" y="154123"/>
                </a:lnTo>
                <a:lnTo>
                  <a:pt x="58048" y="156089"/>
                </a:lnTo>
                <a:lnTo>
                  <a:pt x="59973" y="162760"/>
                </a:lnTo>
                <a:lnTo>
                  <a:pt x="60006" y="150105"/>
                </a:lnTo>
                <a:lnTo>
                  <a:pt x="59054" y="146742"/>
                </a:lnTo>
                <a:lnTo>
                  <a:pt x="57467" y="142596"/>
                </a:lnTo>
                <a:lnTo>
                  <a:pt x="55457" y="137927"/>
                </a:lnTo>
                <a:lnTo>
                  <a:pt x="54116" y="133861"/>
                </a:lnTo>
                <a:lnTo>
                  <a:pt x="53222" y="130198"/>
                </a:lnTo>
                <a:lnTo>
                  <a:pt x="52626" y="126804"/>
                </a:lnTo>
                <a:lnTo>
                  <a:pt x="52229" y="122636"/>
                </a:lnTo>
                <a:lnTo>
                  <a:pt x="51965" y="117953"/>
                </a:lnTo>
                <a:lnTo>
                  <a:pt x="51670" y="107669"/>
                </a:lnTo>
                <a:lnTo>
                  <a:pt x="51539" y="96748"/>
                </a:lnTo>
                <a:lnTo>
                  <a:pt x="52457" y="92122"/>
                </a:lnTo>
                <a:lnTo>
                  <a:pt x="54022" y="88085"/>
                </a:lnTo>
                <a:lnTo>
                  <a:pt x="56017" y="84441"/>
                </a:lnTo>
                <a:lnTo>
                  <a:pt x="63376" y="70211"/>
                </a:lnTo>
                <a:lnTo>
                  <a:pt x="80055" y="37040"/>
                </a:lnTo>
                <a:lnTo>
                  <a:pt x="82898" y="32314"/>
                </a:lnTo>
                <a:lnTo>
                  <a:pt x="85745" y="28210"/>
                </a:lnTo>
                <a:lnTo>
                  <a:pt x="88596" y="24522"/>
                </a:lnTo>
                <a:lnTo>
                  <a:pt x="91449" y="21111"/>
                </a:lnTo>
                <a:lnTo>
                  <a:pt x="94304" y="17884"/>
                </a:lnTo>
                <a:lnTo>
                  <a:pt x="97159" y="14780"/>
                </a:lnTo>
                <a:lnTo>
                  <a:pt x="100967" y="12711"/>
                </a:lnTo>
                <a:lnTo>
                  <a:pt x="105412" y="11332"/>
                </a:lnTo>
                <a:lnTo>
                  <a:pt x="110279" y="10412"/>
                </a:lnTo>
                <a:lnTo>
                  <a:pt x="113525" y="8847"/>
                </a:lnTo>
                <a:lnTo>
                  <a:pt x="115688" y="6850"/>
                </a:lnTo>
                <a:lnTo>
                  <a:pt x="117131" y="4567"/>
                </a:lnTo>
                <a:lnTo>
                  <a:pt x="119045" y="3045"/>
                </a:lnTo>
                <a:lnTo>
                  <a:pt x="121273" y="2030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77"/>
          <p:cNvSpPr/>
          <p:nvPr/>
        </p:nvSpPr>
        <p:spPr>
          <a:xfrm>
            <a:off x="6612289" y="1560194"/>
            <a:ext cx="111409" cy="145690"/>
          </a:xfrm>
          <a:custGeom>
            <a:avLst/>
            <a:gdLst/>
            <a:ahLst/>
            <a:cxnLst/>
            <a:rect l="0" t="0" r="0" b="0"/>
            <a:pathLst>
              <a:path w="111409" h="145690">
                <a:moveTo>
                  <a:pt x="59973" y="0"/>
                </a:moveTo>
                <a:lnTo>
                  <a:pt x="44051" y="0"/>
                </a:lnTo>
                <a:lnTo>
                  <a:pt x="40832" y="2541"/>
                </a:lnTo>
                <a:lnTo>
                  <a:pt x="38639" y="4551"/>
                </a:lnTo>
                <a:lnTo>
                  <a:pt x="33665" y="9326"/>
                </a:lnTo>
                <a:lnTo>
                  <a:pt x="22709" y="20152"/>
                </a:lnTo>
                <a:lnTo>
                  <a:pt x="19890" y="23912"/>
                </a:lnTo>
                <a:lnTo>
                  <a:pt x="17059" y="28324"/>
                </a:lnTo>
                <a:lnTo>
                  <a:pt x="14218" y="33170"/>
                </a:lnTo>
                <a:lnTo>
                  <a:pt x="12325" y="37354"/>
                </a:lnTo>
                <a:lnTo>
                  <a:pt x="11063" y="41095"/>
                </a:lnTo>
                <a:lnTo>
                  <a:pt x="10221" y="44542"/>
                </a:lnTo>
                <a:lnTo>
                  <a:pt x="8708" y="48745"/>
                </a:lnTo>
                <a:lnTo>
                  <a:pt x="6746" y="53452"/>
                </a:lnTo>
                <a:lnTo>
                  <a:pt x="4486" y="58495"/>
                </a:lnTo>
                <a:lnTo>
                  <a:pt x="2980" y="62809"/>
                </a:lnTo>
                <a:lnTo>
                  <a:pt x="1975" y="66638"/>
                </a:lnTo>
                <a:lnTo>
                  <a:pt x="1305" y="70143"/>
                </a:lnTo>
                <a:lnTo>
                  <a:pt x="859" y="74385"/>
                </a:lnTo>
                <a:lnTo>
                  <a:pt x="561" y="79117"/>
                </a:lnTo>
                <a:lnTo>
                  <a:pt x="230" y="88504"/>
                </a:lnTo>
                <a:lnTo>
                  <a:pt x="44" y="99143"/>
                </a:lnTo>
                <a:lnTo>
                  <a:pt x="0" y="105341"/>
                </a:lnTo>
                <a:lnTo>
                  <a:pt x="941" y="108328"/>
                </a:lnTo>
                <a:lnTo>
                  <a:pt x="2521" y="111271"/>
                </a:lnTo>
                <a:lnTo>
                  <a:pt x="4527" y="114186"/>
                </a:lnTo>
                <a:lnTo>
                  <a:pt x="6817" y="117082"/>
                </a:lnTo>
                <a:lnTo>
                  <a:pt x="9295" y="119965"/>
                </a:lnTo>
                <a:lnTo>
                  <a:pt x="11900" y="122839"/>
                </a:lnTo>
                <a:lnTo>
                  <a:pt x="13637" y="125708"/>
                </a:lnTo>
                <a:lnTo>
                  <a:pt x="14794" y="128573"/>
                </a:lnTo>
                <a:lnTo>
                  <a:pt x="15567" y="131435"/>
                </a:lnTo>
                <a:lnTo>
                  <a:pt x="17034" y="134296"/>
                </a:lnTo>
                <a:lnTo>
                  <a:pt x="18965" y="137156"/>
                </a:lnTo>
                <a:lnTo>
                  <a:pt x="21204" y="140015"/>
                </a:lnTo>
                <a:lnTo>
                  <a:pt x="24602" y="141921"/>
                </a:lnTo>
                <a:lnTo>
                  <a:pt x="28773" y="143192"/>
                </a:lnTo>
                <a:lnTo>
                  <a:pt x="33458" y="144039"/>
                </a:lnTo>
                <a:lnTo>
                  <a:pt x="37533" y="144604"/>
                </a:lnTo>
                <a:lnTo>
                  <a:pt x="41204" y="144980"/>
                </a:lnTo>
                <a:lnTo>
                  <a:pt x="44603" y="145231"/>
                </a:lnTo>
                <a:lnTo>
                  <a:pt x="48774" y="145398"/>
                </a:lnTo>
                <a:lnTo>
                  <a:pt x="58488" y="145584"/>
                </a:lnTo>
                <a:lnTo>
                  <a:pt x="74667" y="145689"/>
                </a:lnTo>
                <a:lnTo>
                  <a:pt x="79294" y="144751"/>
                </a:lnTo>
                <a:lnTo>
                  <a:pt x="83331" y="143174"/>
                </a:lnTo>
                <a:lnTo>
                  <a:pt x="86975" y="141169"/>
                </a:lnTo>
                <a:lnTo>
                  <a:pt x="90357" y="139833"/>
                </a:lnTo>
                <a:lnTo>
                  <a:pt x="93564" y="138942"/>
                </a:lnTo>
                <a:lnTo>
                  <a:pt x="96654" y="138348"/>
                </a:lnTo>
                <a:lnTo>
                  <a:pt x="99667" y="137000"/>
                </a:lnTo>
                <a:lnTo>
                  <a:pt x="102629" y="135149"/>
                </a:lnTo>
                <a:lnTo>
                  <a:pt x="111408" y="1285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78"/>
          <p:cNvSpPr/>
          <p:nvPr/>
        </p:nvSpPr>
        <p:spPr>
          <a:xfrm>
            <a:off x="6878002" y="1465897"/>
            <a:ext cx="180024" cy="229756"/>
          </a:xfrm>
          <a:custGeom>
            <a:avLst/>
            <a:gdLst/>
            <a:ahLst/>
            <a:cxnLst/>
            <a:rect l="0" t="0" r="0" b="0"/>
            <a:pathLst>
              <a:path w="180024" h="229756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8043" y="17368"/>
                </a:lnTo>
                <a:lnTo>
                  <a:pt x="8337" y="23912"/>
                </a:lnTo>
                <a:lnTo>
                  <a:pt x="8526" y="43635"/>
                </a:lnTo>
                <a:lnTo>
                  <a:pt x="8563" y="65875"/>
                </a:lnTo>
                <a:lnTo>
                  <a:pt x="7614" y="71539"/>
                </a:lnTo>
                <a:lnTo>
                  <a:pt x="6028" y="77220"/>
                </a:lnTo>
                <a:lnTo>
                  <a:pt x="4019" y="82913"/>
                </a:lnTo>
                <a:lnTo>
                  <a:pt x="2679" y="88613"/>
                </a:lnTo>
                <a:lnTo>
                  <a:pt x="1786" y="94318"/>
                </a:lnTo>
                <a:lnTo>
                  <a:pt x="1191" y="100026"/>
                </a:lnTo>
                <a:lnTo>
                  <a:pt x="794" y="105737"/>
                </a:lnTo>
                <a:lnTo>
                  <a:pt x="530" y="111449"/>
                </a:lnTo>
                <a:lnTo>
                  <a:pt x="236" y="122875"/>
                </a:lnTo>
                <a:lnTo>
                  <a:pt x="9" y="168593"/>
                </a:lnTo>
                <a:lnTo>
                  <a:pt x="958" y="173355"/>
                </a:lnTo>
                <a:lnTo>
                  <a:pt x="2544" y="177483"/>
                </a:lnTo>
                <a:lnTo>
                  <a:pt x="5893" y="184609"/>
                </a:lnTo>
                <a:lnTo>
                  <a:pt x="7382" y="190951"/>
                </a:lnTo>
                <a:lnTo>
                  <a:pt x="8044" y="196945"/>
                </a:lnTo>
                <a:lnTo>
                  <a:pt x="8220" y="199876"/>
                </a:lnTo>
                <a:lnTo>
                  <a:pt x="9290" y="202783"/>
                </a:lnTo>
                <a:lnTo>
                  <a:pt x="13019" y="208554"/>
                </a:lnTo>
                <a:lnTo>
                  <a:pt x="17851" y="214293"/>
                </a:lnTo>
                <a:lnTo>
                  <a:pt x="20473" y="217157"/>
                </a:lnTo>
                <a:lnTo>
                  <a:pt x="23174" y="219066"/>
                </a:lnTo>
                <a:lnTo>
                  <a:pt x="28715" y="221188"/>
                </a:lnTo>
                <a:lnTo>
                  <a:pt x="31526" y="221754"/>
                </a:lnTo>
                <a:lnTo>
                  <a:pt x="34352" y="222131"/>
                </a:lnTo>
                <a:lnTo>
                  <a:pt x="37189" y="222382"/>
                </a:lnTo>
                <a:lnTo>
                  <a:pt x="40033" y="222550"/>
                </a:lnTo>
                <a:lnTo>
                  <a:pt x="45732" y="222736"/>
                </a:lnTo>
                <a:lnTo>
                  <a:pt x="48586" y="221833"/>
                </a:lnTo>
                <a:lnTo>
                  <a:pt x="51440" y="220279"/>
                </a:lnTo>
                <a:lnTo>
                  <a:pt x="54297" y="218290"/>
                </a:lnTo>
                <a:lnTo>
                  <a:pt x="58105" y="216964"/>
                </a:lnTo>
                <a:lnTo>
                  <a:pt x="62549" y="216080"/>
                </a:lnTo>
                <a:lnTo>
                  <a:pt x="67418" y="215491"/>
                </a:lnTo>
                <a:lnTo>
                  <a:pt x="71614" y="214146"/>
                </a:lnTo>
                <a:lnTo>
                  <a:pt x="75365" y="212296"/>
                </a:lnTo>
                <a:lnTo>
                  <a:pt x="78819" y="210111"/>
                </a:lnTo>
                <a:lnTo>
                  <a:pt x="83025" y="207702"/>
                </a:lnTo>
                <a:lnTo>
                  <a:pt x="92781" y="202484"/>
                </a:lnTo>
                <a:lnTo>
                  <a:pt x="108983" y="194192"/>
                </a:lnTo>
                <a:lnTo>
                  <a:pt x="113613" y="190421"/>
                </a:lnTo>
                <a:lnTo>
                  <a:pt x="117652" y="186003"/>
                </a:lnTo>
                <a:lnTo>
                  <a:pt x="121297" y="181152"/>
                </a:lnTo>
                <a:lnTo>
                  <a:pt x="124679" y="176965"/>
                </a:lnTo>
                <a:lnTo>
                  <a:pt x="127888" y="173222"/>
                </a:lnTo>
                <a:lnTo>
                  <a:pt x="130978" y="169774"/>
                </a:lnTo>
                <a:lnTo>
                  <a:pt x="136953" y="163403"/>
                </a:lnTo>
                <a:lnTo>
                  <a:pt x="139879" y="160370"/>
                </a:lnTo>
                <a:lnTo>
                  <a:pt x="141830" y="156443"/>
                </a:lnTo>
                <a:lnTo>
                  <a:pt x="143131" y="151921"/>
                </a:lnTo>
                <a:lnTo>
                  <a:pt x="143998" y="147000"/>
                </a:lnTo>
                <a:lnTo>
                  <a:pt x="145529" y="142768"/>
                </a:lnTo>
                <a:lnTo>
                  <a:pt x="147501" y="138993"/>
                </a:lnTo>
                <a:lnTo>
                  <a:pt x="152234" y="132260"/>
                </a:lnTo>
                <a:lnTo>
                  <a:pt x="157512" y="126092"/>
                </a:lnTo>
                <a:lnTo>
                  <a:pt x="159301" y="123114"/>
                </a:lnTo>
                <a:lnTo>
                  <a:pt x="161288" y="117265"/>
                </a:lnTo>
                <a:lnTo>
                  <a:pt x="160866" y="115324"/>
                </a:lnTo>
                <a:lnTo>
                  <a:pt x="159631" y="114030"/>
                </a:lnTo>
                <a:lnTo>
                  <a:pt x="155357" y="111954"/>
                </a:lnTo>
                <a:lnTo>
                  <a:pt x="150066" y="111594"/>
                </a:lnTo>
                <a:lnTo>
                  <a:pt x="138732" y="111456"/>
                </a:lnTo>
                <a:lnTo>
                  <a:pt x="135319" y="113989"/>
                </a:lnTo>
                <a:lnTo>
                  <a:pt x="133075" y="115997"/>
                </a:lnTo>
                <a:lnTo>
                  <a:pt x="129674" y="118289"/>
                </a:lnTo>
                <a:lnTo>
                  <a:pt x="125502" y="120769"/>
                </a:lnTo>
                <a:lnTo>
                  <a:pt x="120815" y="123375"/>
                </a:lnTo>
                <a:lnTo>
                  <a:pt x="117691" y="126065"/>
                </a:lnTo>
                <a:lnTo>
                  <a:pt x="115609" y="128811"/>
                </a:lnTo>
                <a:lnTo>
                  <a:pt x="107715" y="144613"/>
                </a:lnTo>
                <a:lnTo>
                  <a:pt x="106100" y="148796"/>
                </a:lnTo>
                <a:lnTo>
                  <a:pt x="105024" y="152537"/>
                </a:lnTo>
                <a:lnTo>
                  <a:pt x="104305" y="155984"/>
                </a:lnTo>
                <a:lnTo>
                  <a:pt x="100968" y="162354"/>
                </a:lnTo>
                <a:lnTo>
                  <a:pt x="98745" y="165386"/>
                </a:lnTo>
                <a:lnTo>
                  <a:pt x="96274" y="171295"/>
                </a:lnTo>
                <a:lnTo>
                  <a:pt x="95615" y="174204"/>
                </a:lnTo>
                <a:lnTo>
                  <a:pt x="96129" y="178048"/>
                </a:lnTo>
                <a:lnTo>
                  <a:pt x="97423" y="182517"/>
                </a:lnTo>
                <a:lnTo>
                  <a:pt x="99239" y="187400"/>
                </a:lnTo>
                <a:lnTo>
                  <a:pt x="100449" y="191608"/>
                </a:lnTo>
                <a:lnTo>
                  <a:pt x="101257" y="195366"/>
                </a:lnTo>
                <a:lnTo>
                  <a:pt x="101794" y="198824"/>
                </a:lnTo>
                <a:lnTo>
                  <a:pt x="104932" y="205207"/>
                </a:lnTo>
                <a:lnTo>
                  <a:pt x="109501" y="211218"/>
                </a:lnTo>
                <a:lnTo>
                  <a:pt x="114707" y="217065"/>
                </a:lnTo>
                <a:lnTo>
                  <a:pt x="120196" y="222838"/>
                </a:lnTo>
                <a:lnTo>
                  <a:pt x="122993" y="225711"/>
                </a:lnTo>
                <a:lnTo>
                  <a:pt x="125811" y="227627"/>
                </a:lnTo>
                <a:lnTo>
                  <a:pt x="128641" y="228904"/>
                </a:lnTo>
                <a:lnTo>
                  <a:pt x="131481" y="229755"/>
                </a:lnTo>
                <a:lnTo>
                  <a:pt x="134327" y="229370"/>
                </a:lnTo>
                <a:lnTo>
                  <a:pt x="137176" y="228161"/>
                </a:lnTo>
                <a:lnTo>
                  <a:pt x="140028" y="226402"/>
                </a:lnTo>
                <a:lnTo>
                  <a:pt x="142882" y="225230"/>
                </a:lnTo>
                <a:lnTo>
                  <a:pt x="145737" y="224448"/>
                </a:lnTo>
                <a:lnTo>
                  <a:pt x="148593" y="223927"/>
                </a:lnTo>
                <a:lnTo>
                  <a:pt x="152402" y="222627"/>
                </a:lnTo>
                <a:lnTo>
                  <a:pt x="156846" y="220808"/>
                </a:lnTo>
                <a:lnTo>
                  <a:pt x="161714" y="218643"/>
                </a:lnTo>
                <a:lnTo>
                  <a:pt x="165913" y="217200"/>
                </a:lnTo>
                <a:lnTo>
                  <a:pt x="169663" y="216237"/>
                </a:lnTo>
                <a:lnTo>
                  <a:pt x="180023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79"/>
          <p:cNvSpPr/>
          <p:nvPr/>
        </p:nvSpPr>
        <p:spPr>
          <a:xfrm>
            <a:off x="7126605" y="1577340"/>
            <a:ext cx="154184" cy="111443"/>
          </a:xfrm>
          <a:custGeom>
            <a:avLst/>
            <a:gdLst/>
            <a:ahLst/>
            <a:cxnLst/>
            <a:rect l="0" t="0" r="0" b="0"/>
            <a:pathLst>
              <a:path w="154184" h="111443">
                <a:moveTo>
                  <a:pt x="0" y="0"/>
                </a:moveTo>
                <a:lnTo>
                  <a:pt x="0" y="28692"/>
                </a:lnTo>
                <a:lnTo>
                  <a:pt x="952" y="31510"/>
                </a:lnTo>
                <a:lnTo>
                  <a:pt x="2540" y="34342"/>
                </a:lnTo>
                <a:lnTo>
                  <a:pt x="4551" y="37182"/>
                </a:lnTo>
                <a:lnTo>
                  <a:pt x="5891" y="40980"/>
                </a:lnTo>
                <a:lnTo>
                  <a:pt x="6785" y="45418"/>
                </a:lnTo>
                <a:lnTo>
                  <a:pt x="7381" y="50281"/>
                </a:lnTo>
                <a:lnTo>
                  <a:pt x="7778" y="54475"/>
                </a:lnTo>
                <a:lnTo>
                  <a:pt x="8043" y="58224"/>
                </a:lnTo>
                <a:lnTo>
                  <a:pt x="8219" y="61676"/>
                </a:lnTo>
                <a:lnTo>
                  <a:pt x="8416" y="68051"/>
                </a:lnTo>
                <a:lnTo>
                  <a:pt x="8551" y="82798"/>
                </a:lnTo>
                <a:lnTo>
                  <a:pt x="8572" y="102825"/>
                </a:lnTo>
                <a:lnTo>
                  <a:pt x="8572" y="74250"/>
                </a:lnTo>
                <a:lnTo>
                  <a:pt x="9525" y="71408"/>
                </a:lnTo>
                <a:lnTo>
                  <a:pt x="11112" y="68560"/>
                </a:lnTo>
                <a:lnTo>
                  <a:pt x="13123" y="65709"/>
                </a:lnTo>
                <a:lnTo>
                  <a:pt x="15416" y="61903"/>
                </a:lnTo>
                <a:lnTo>
                  <a:pt x="17897" y="57461"/>
                </a:lnTo>
                <a:lnTo>
                  <a:pt x="20504" y="52595"/>
                </a:lnTo>
                <a:lnTo>
                  <a:pt x="23194" y="48398"/>
                </a:lnTo>
                <a:lnTo>
                  <a:pt x="25940" y="44648"/>
                </a:lnTo>
                <a:lnTo>
                  <a:pt x="28724" y="41195"/>
                </a:lnTo>
                <a:lnTo>
                  <a:pt x="32484" y="37941"/>
                </a:lnTo>
                <a:lnTo>
                  <a:pt x="36896" y="34819"/>
                </a:lnTo>
                <a:lnTo>
                  <a:pt x="41742" y="31785"/>
                </a:lnTo>
                <a:lnTo>
                  <a:pt x="46878" y="28810"/>
                </a:lnTo>
                <a:lnTo>
                  <a:pt x="57664" y="22964"/>
                </a:lnTo>
                <a:lnTo>
                  <a:pt x="85792" y="8586"/>
                </a:lnTo>
                <a:lnTo>
                  <a:pt x="91485" y="5724"/>
                </a:lnTo>
                <a:lnTo>
                  <a:pt x="97185" y="3816"/>
                </a:lnTo>
                <a:lnTo>
                  <a:pt x="102890" y="2544"/>
                </a:lnTo>
                <a:lnTo>
                  <a:pt x="108599" y="1696"/>
                </a:lnTo>
                <a:lnTo>
                  <a:pt x="114309" y="2083"/>
                </a:lnTo>
                <a:lnTo>
                  <a:pt x="120021" y="3293"/>
                </a:lnTo>
                <a:lnTo>
                  <a:pt x="125734" y="5053"/>
                </a:lnTo>
                <a:lnTo>
                  <a:pt x="130495" y="7178"/>
                </a:lnTo>
                <a:lnTo>
                  <a:pt x="134621" y="9548"/>
                </a:lnTo>
                <a:lnTo>
                  <a:pt x="138325" y="12080"/>
                </a:lnTo>
                <a:lnTo>
                  <a:pt x="140794" y="14721"/>
                </a:lnTo>
                <a:lnTo>
                  <a:pt x="142440" y="17434"/>
                </a:lnTo>
                <a:lnTo>
                  <a:pt x="143538" y="20195"/>
                </a:lnTo>
                <a:lnTo>
                  <a:pt x="145221" y="22988"/>
                </a:lnTo>
                <a:lnTo>
                  <a:pt x="147297" y="25803"/>
                </a:lnTo>
                <a:lnTo>
                  <a:pt x="149633" y="28632"/>
                </a:lnTo>
                <a:lnTo>
                  <a:pt x="151190" y="31470"/>
                </a:lnTo>
                <a:lnTo>
                  <a:pt x="152229" y="34315"/>
                </a:lnTo>
                <a:lnTo>
                  <a:pt x="152921" y="37164"/>
                </a:lnTo>
                <a:lnTo>
                  <a:pt x="153382" y="40968"/>
                </a:lnTo>
                <a:lnTo>
                  <a:pt x="153690" y="45410"/>
                </a:lnTo>
                <a:lnTo>
                  <a:pt x="153895" y="50275"/>
                </a:lnTo>
                <a:lnTo>
                  <a:pt x="154122" y="60762"/>
                </a:lnTo>
                <a:lnTo>
                  <a:pt x="154183" y="66225"/>
                </a:lnTo>
                <a:lnTo>
                  <a:pt x="153271" y="70820"/>
                </a:lnTo>
                <a:lnTo>
                  <a:pt x="151711" y="74836"/>
                </a:lnTo>
                <a:lnTo>
                  <a:pt x="149718" y="78465"/>
                </a:lnTo>
                <a:lnTo>
                  <a:pt x="148389" y="81837"/>
                </a:lnTo>
                <a:lnTo>
                  <a:pt x="147504" y="85038"/>
                </a:lnTo>
                <a:lnTo>
                  <a:pt x="146913" y="88125"/>
                </a:lnTo>
                <a:lnTo>
                  <a:pt x="146520" y="91135"/>
                </a:lnTo>
                <a:lnTo>
                  <a:pt x="146257" y="94094"/>
                </a:lnTo>
                <a:lnTo>
                  <a:pt x="145836" y="101136"/>
                </a:lnTo>
                <a:lnTo>
                  <a:pt x="145778" y="104639"/>
                </a:lnTo>
                <a:lnTo>
                  <a:pt x="145732" y="1114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80"/>
          <p:cNvSpPr/>
          <p:nvPr/>
        </p:nvSpPr>
        <p:spPr>
          <a:xfrm>
            <a:off x="7315200" y="1568767"/>
            <a:ext cx="102757" cy="317056"/>
          </a:xfrm>
          <a:custGeom>
            <a:avLst/>
            <a:gdLst/>
            <a:ahLst/>
            <a:cxnLst/>
            <a:rect l="0" t="0" r="0" b="0"/>
            <a:pathLst>
              <a:path w="102757" h="317056">
                <a:moveTo>
                  <a:pt x="42862" y="0"/>
                </a:moveTo>
                <a:lnTo>
                  <a:pt x="42862" y="4551"/>
                </a:lnTo>
                <a:lnTo>
                  <a:pt x="41910" y="5891"/>
                </a:lnTo>
                <a:lnTo>
                  <a:pt x="40323" y="6785"/>
                </a:lnTo>
                <a:lnTo>
                  <a:pt x="38311" y="7381"/>
                </a:lnTo>
                <a:lnTo>
                  <a:pt x="36971" y="8731"/>
                </a:lnTo>
                <a:lnTo>
                  <a:pt x="36077" y="10583"/>
                </a:lnTo>
                <a:lnTo>
                  <a:pt x="35481" y="12770"/>
                </a:lnTo>
                <a:lnTo>
                  <a:pt x="32279" y="17741"/>
                </a:lnTo>
                <a:lnTo>
                  <a:pt x="30092" y="20400"/>
                </a:lnTo>
                <a:lnTo>
                  <a:pt x="27682" y="24077"/>
                </a:lnTo>
                <a:lnTo>
                  <a:pt x="25121" y="28434"/>
                </a:lnTo>
                <a:lnTo>
                  <a:pt x="22462" y="33243"/>
                </a:lnTo>
                <a:lnTo>
                  <a:pt x="19508" y="41127"/>
                </a:lnTo>
                <a:lnTo>
                  <a:pt x="17243" y="48759"/>
                </a:lnTo>
                <a:lnTo>
                  <a:pt x="15305" y="53461"/>
                </a:lnTo>
                <a:lnTo>
                  <a:pt x="13060" y="58501"/>
                </a:lnTo>
                <a:lnTo>
                  <a:pt x="11565" y="63765"/>
                </a:lnTo>
                <a:lnTo>
                  <a:pt x="10567" y="69180"/>
                </a:lnTo>
                <a:lnTo>
                  <a:pt x="9902" y="74695"/>
                </a:lnTo>
                <a:lnTo>
                  <a:pt x="8506" y="79324"/>
                </a:lnTo>
                <a:lnTo>
                  <a:pt x="6624" y="83363"/>
                </a:lnTo>
                <a:lnTo>
                  <a:pt x="4416" y="87008"/>
                </a:lnTo>
                <a:lnTo>
                  <a:pt x="1962" y="96138"/>
                </a:lnTo>
                <a:lnTo>
                  <a:pt x="387" y="108419"/>
                </a:lnTo>
                <a:lnTo>
                  <a:pt x="1210" y="110380"/>
                </a:lnTo>
                <a:lnTo>
                  <a:pt x="2712" y="112639"/>
                </a:lnTo>
                <a:lnTo>
                  <a:pt x="7414" y="118558"/>
                </a:lnTo>
                <a:lnTo>
                  <a:pt x="8752" y="119044"/>
                </a:lnTo>
                <a:lnTo>
                  <a:pt x="10597" y="119368"/>
                </a:lnTo>
                <a:lnTo>
                  <a:pt x="12780" y="119583"/>
                </a:lnTo>
                <a:lnTo>
                  <a:pt x="15188" y="118775"/>
                </a:lnTo>
                <a:lnTo>
                  <a:pt x="17745" y="117283"/>
                </a:lnTo>
                <a:lnTo>
                  <a:pt x="20402" y="115336"/>
                </a:lnTo>
                <a:lnTo>
                  <a:pt x="23126" y="114038"/>
                </a:lnTo>
                <a:lnTo>
                  <a:pt x="25895" y="113173"/>
                </a:lnTo>
                <a:lnTo>
                  <a:pt x="28693" y="112596"/>
                </a:lnTo>
                <a:lnTo>
                  <a:pt x="31512" y="111259"/>
                </a:lnTo>
                <a:lnTo>
                  <a:pt x="34342" y="109415"/>
                </a:lnTo>
                <a:lnTo>
                  <a:pt x="37183" y="107233"/>
                </a:lnTo>
                <a:lnTo>
                  <a:pt x="40028" y="104827"/>
                </a:lnTo>
                <a:lnTo>
                  <a:pt x="42878" y="102269"/>
                </a:lnTo>
                <a:lnTo>
                  <a:pt x="48584" y="96888"/>
                </a:lnTo>
                <a:lnTo>
                  <a:pt x="54295" y="91321"/>
                </a:lnTo>
                <a:lnTo>
                  <a:pt x="57152" y="87551"/>
                </a:lnTo>
                <a:lnTo>
                  <a:pt x="60008" y="83132"/>
                </a:lnTo>
                <a:lnTo>
                  <a:pt x="62866" y="78282"/>
                </a:lnTo>
                <a:lnTo>
                  <a:pt x="65723" y="74095"/>
                </a:lnTo>
                <a:lnTo>
                  <a:pt x="68580" y="70352"/>
                </a:lnTo>
                <a:lnTo>
                  <a:pt x="71438" y="66904"/>
                </a:lnTo>
                <a:lnTo>
                  <a:pt x="74612" y="60532"/>
                </a:lnTo>
                <a:lnTo>
                  <a:pt x="75459" y="57500"/>
                </a:lnTo>
                <a:lnTo>
                  <a:pt x="76976" y="54526"/>
                </a:lnTo>
                <a:lnTo>
                  <a:pt x="78940" y="51591"/>
                </a:lnTo>
                <a:lnTo>
                  <a:pt x="81202" y="48681"/>
                </a:lnTo>
                <a:lnTo>
                  <a:pt x="83715" y="42909"/>
                </a:lnTo>
                <a:lnTo>
                  <a:pt x="85129" y="34304"/>
                </a:lnTo>
                <a:lnTo>
                  <a:pt x="85646" y="25896"/>
                </a:lnTo>
                <a:lnTo>
                  <a:pt x="85714" y="18486"/>
                </a:lnTo>
                <a:lnTo>
                  <a:pt x="84765" y="18991"/>
                </a:lnTo>
                <a:lnTo>
                  <a:pt x="83180" y="20281"/>
                </a:lnTo>
                <a:lnTo>
                  <a:pt x="78343" y="24644"/>
                </a:lnTo>
                <a:lnTo>
                  <a:pt x="77946" y="25954"/>
                </a:lnTo>
                <a:lnTo>
                  <a:pt x="77505" y="29950"/>
                </a:lnTo>
                <a:lnTo>
                  <a:pt x="76434" y="32349"/>
                </a:lnTo>
                <a:lnTo>
                  <a:pt x="74769" y="34901"/>
                </a:lnTo>
                <a:lnTo>
                  <a:pt x="72706" y="37555"/>
                </a:lnTo>
                <a:lnTo>
                  <a:pt x="71331" y="40277"/>
                </a:lnTo>
                <a:lnTo>
                  <a:pt x="69802" y="45841"/>
                </a:lnTo>
                <a:lnTo>
                  <a:pt x="71663" y="54029"/>
                </a:lnTo>
                <a:lnTo>
                  <a:pt x="73493" y="58879"/>
                </a:lnTo>
                <a:lnTo>
                  <a:pt x="74713" y="64018"/>
                </a:lnTo>
                <a:lnTo>
                  <a:pt x="75526" y="69349"/>
                </a:lnTo>
                <a:lnTo>
                  <a:pt x="76068" y="74807"/>
                </a:lnTo>
                <a:lnTo>
                  <a:pt x="77382" y="79399"/>
                </a:lnTo>
                <a:lnTo>
                  <a:pt x="79210" y="83413"/>
                </a:lnTo>
                <a:lnTo>
                  <a:pt x="81382" y="87041"/>
                </a:lnTo>
                <a:lnTo>
                  <a:pt x="83794" y="96153"/>
                </a:lnTo>
                <a:lnTo>
                  <a:pt x="84438" y="101249"/>
                </a:lnTo>
                <a:lnTo>
                  <a:pt x="84867" y="106552"/>
                </a:lnTo>
                <a:lnTo>
                  <a:pt x="85152" y="111992"/>
                </a:lnTo>
                <a:lnTo>
                  <a:pt x="85470" y="123117"/>
                </a:lnTo>
                <a:lnTo>
                  <a:pt x="85611" y="134411"/>
                </a:lnTo>
                <a:lnTo>
                  <a:pt x="86602" y="141042"/>
                </a:lnTo>
                <a:lnTo>
                  <a:pt x="88214" y="148321"/>
                </a:lnTo>
                <a:lnTo>
                  <a:pt x="90242" y="156031"/>
                </a:lnTo>
                <a:lnTo>
                  <a:pt x="91594" y="163075"/>
                </a:lnTo>
                <a:lnTo>
                  <a:pt x="92495" y="169677"/>
                </a:lnTo>
                <a:lnTo>
                  <a:pt x="93095" y="175983"/>
                </a:lnTo>
                <a:lnTo>
                  <a:pt x="94449" y="182092"/>
                </a:lnTo>
                <a:lnTo>
                  <a:pt x="96303" y="188070"/>
                </a:lnTo>
                <a:lnTo>
                  <a:pt x="98492" y="193960"/>
                </a:lnTo>
                <a:lnTo>
                  <a:pt x="99952" y="199792"/>
                </a:lnTo>
                <a:lnTo>
                  <a:pt x="100924" y="205584"/>
                </a:lnTo>
                <a:lnTo>
                  <a:pt x="101573" y="211351"/>
                </a:lnTo>
                <a:lnTo>
                  <a:pt x="102005" y="217101"/>
                </a:lnTo>
                <a:lnTo>
                  <a:pt x="102293" y="222839"/>
                </a:lnTo>
                <a:lnTo>
                  <a:pt x="102613" y="234295"/>
                </a:lnTo>
                <a:lnTo>
                  <a:pt x="102756" y="245736"/>
                </a:lnTo>
                <a:lnTo>
                  <a:pt x="101841" y="251454"/>
                </a:lnTo>
                <a:lnTo>
                  <a:pt x="100279" y="257171"/>
                </a:lnTo>
                <a:lnTo>
                  <a:pt x="98285" y="262887"/>
                </a:lnTo>
                <a:lnTo>
                  <a:pt x="96003" y="267651"/>
                </a:lnTo>
                <a:lnTo>
                  <a:pt x="93529" y="271779"/>
                </a:lnTo>
                <a:lnTo>
                  <a:pt x="90928" y="275483"/>
                </a:lnTo>
                <a:lnTo>
                  <a:pt x="88241" y="278906"/>
                </a:lnTo>
                <a:lnTo>
                  <a:pt x="85497" y="282140"/>
                </a:lnTo>
                <a:lnTo>
                  <a:pt x="82716" y="285248"/>
                </a:lnTo>
                <a:lnTo>
                  <a:pt x="79909" y="289225"/>
                </a:lnTo>
                <a:lnTo>
                  <a:pt x="77085" y="293782"/>
                </a:lnTo>
                <a:lnTo>
                  <a:pt x="74250" y="298725"/>
                </a:lnTo>
                <a:lnTo>
                  <a:pt x="71408" y="302020"/>
                </a:lnTo>
                <a:lnTo>
                  <a:pt x="68560" y="304216"/>
                </a:lnTo>
                <a:lnTo>
                  <a:pt x="52595" y="312293"/>
                </a:lnTo>
                <a:lnTo>
                  <a:pt x="48398" y="313923"/>
                </a:lnTo>
                <a:lnTo>
                  <a:pt x="44648" y="315009"/>
                </a:lnTo>
                <a:lnTo>
                  <a:pt x="41195" y="315734"/>
                </a:lnTo>
                <a:lnTo>
                  <a:pt x="37941" y="316217"/>
                </a:lnTo>
                <a:lnTo>
                  <a:pt x="34819" y="316539"/>
                </a:lnTo>
                <a:lnTo>
                  <a:pt x="31785" y="316753"/>
                </a:lnTo>
                <a:lnTo>
                  <a:pt x="28810" y="316896"/>
                </a:lnTo>
                <a:lnTo>
                  <a:pt x="22964" y="317055"/>
                </a:lnTo>
                <a:lnTo>
                  <a:pt x="20072" y="316145"/>
                </a:lnTo>
                <a:lnTo>
                  <a:pt x="17191" y="314586"/>
                </a:lnTo>
                <a:lnTo>
                  <a:pt x="10275" y="309791"/>
                </a:lnTo>
                <a:lnTo>
                  <a:pt x="8755" y="308444"/>
                </a:lnTo>
                <a:lnTo>
                  <a:pt x="0" y="3000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81"/>
          <p:cNvSpPr/>
          <p:nvPr/>
        </p:nvSpPr>
        <p:spPr>
          <a:xfrm>
            <a:off x="7503794" y="1491615"/>
            <a:ext cx="25719" cy="214313"/>
          </a:xfrm>
          <a:custGeom>
            <a:avLst/>
            <a:gdLst/>
            <a:ahLst/>
            <a:cxnLst/>
            <a:rect l="0" t="0" r="0" b="0"/>
            <a:pathLst>
              <a:path w="25719" h="214313">
                <a:moveTo>
                  <a:pt x="0" y="0"/>
                </a:moveTo>
                <a:lnTo>
                  <a:pt x="0" y="7380"/>
                </a:lnTo>
                <a:lnTo>
                  <a:pt x="954" y="8730"/>
                </a:lnTo>
                <a:lnTo>
                  <a:pt x="2541" y="10582"/>
                </a:lnTo>
                <a:lnTo>
                  <a:pt x="4552" y="12770"/>
                </a:lnTo>
                <a:lnTo>
                  <a:pt x="5892" y="15181"/>
                </a:lnTo>
                <a:lnTo>
                  <a:pt x="6786" y="17740"/>
                </a:lnTo>
                <a:lnTo>
                  <a:pt x="7382" y="20399"/>
                </a:lnTo>
                <a:lnTo>
                  <a:pt x="8044" y="25894"/>
                </a:lnTo>
                <a:lnTo>
                  <a:pt x="8338" y="32463"/>
                </a:lnTo>
                <a:lnTo>
                  <a:pt x="8527" y="52203"/>
                </a:lnTo>
                <a:lnTo>
                  <a:pt x="8542" y="57662"/>
                </a:lnTo>
                <a:lnTo>
                  <a:pt x="9505" y="63206"/>
                </a:lnTo>
                <a:lnTo>
                  <a:pt x="11100" y="68807"/>
                </a:lnTo>
                <a:lnTo>
                  <a:pt x="13115" y="74446"/>
                </a:lnTo>
                <a:lnTo>
                  <a:pt x="14458" y="81063"/>
                </a:lnTo>
                <a:lnTo>
                  <a:pt x="15354" y="88332"/>
                </a:lnTo>
                <a:lnTo>
                  <a:pt x="15951" y="96035"/>
                </a:lnTo>
                <a:lnTo>
                  <a:pt x="16349" y="103076"/>
                </a:lnTo>
                <a:lnTo>
                  <a:pt x="16791" y="115979"/>
                </a:lnTo>
                <a:lnTo>
                  <a:pt x="17076" y="139784"/>
                </a:lnTo>
                <a:lnTo>
                  <a:pt x="17146" y="203928"/>
                </a:lnTo>
                <a:lnTo>
                  <a:pt x="18098" y="205485"/>
                </a:lnTo>
                <a:lnTo>
                  <a:pt x="19686" y="207475"/>
                </a:lnTo>
                <a:lnTo>
                  <a:pt x="25718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82"/>
          <p:cNvSpPr/>
          <p:nvPr/>
        </p:nvSpPr>
        <p:spPr>
          <a:xfrm>
            <a:off x="7443787" y="1483431"/>
            <a:ext cx="300039" cy="239642"/>
          </a:xfrm>
          <a:custGeom>
            <a:avLst/>
            <a:gdLst/>
            <a:ahLst/>
            <a:cxnLst/>
            <a:rect l="0" t="0" r="0" b="0"/>
            <a:pathLst>
              <a:path w="300039" h="239642">
                <a:moveTo>
                  <a:pt x="0" y="136771"/>
                </a:moveTo>
                <a:lnTo>
                  <a:pt x="0" y="132220"/>
                </a:lnTo>
                <a:lnTo>
                  <a:pt x="953" y="130880"/>
                </a:lnTo>
                <a:lnTo>
                  <a:pt x="2540" y="129986"/>
                </a:lnTo>
                <a:lnTo>
                  <a:pt x="6845" y="128993"/>
                </a:lnTo>
                <a:lnTo>
                  <a:pt x="14622" y="128434"/>
                </a:lnTo>
                <a:lnTo>
                  <a:pt x="20151" y="128303"/>
                </a:lnTo>
                <a:lnTo>
                  <a:pt x="28324" y="125705"/>
                </a:lnTo>
                <a:lnTo>
                  <a:pt x="37354" y="122328"/>
                </a:lnTo>
                <a:lnTo>
                  <a:pt x="44542" y="120827"/>
                </a:lnTo>
                <a:lnTo>
                  <a:pt x="50912" y="117620"/>
                </a:lnTo>
                <a:lnTo>
                  <a:pt x="53943" y="115431"/>
                </a:lnTo>
                <a:lnTo>
                  <a:pt x="62392" y="112999"/>
                </a:lnTo>
                <a:lnTo>
                  <a:pt x="67313" y="112351"/>
                </a:lnTo>
                <a:lnTo>
                  <a:pt x="75319" y="109090"/>
                </a:lnTo>
                <a:lnTo>
                  <a:pt x="82052" y="104466"/>
                </a:lnTo>
                <a:lnTo>
                  <a:pt x="88220" y="99236"/>
                </a:lnTo>
                <a:lnTo>
                  <a:pt x="96676" y="93736"/>
                </a:lnTo>
                <a:lnTo>
                  <a:pt x="105832" y="88117"/>
                </a:lnTo>
                <a:lnTo>
                  <a:pt x="113077" y="82445"/>
                </a:lnTo>
                <a:lnTo>
                  <a:pt x="119472" y="76748"/>
                </a:lnTo>
                <a:lnTo>
                  <a:pt x="125488" y="71042"/>
                </a:lnTo>
                <a:lnTo>
                  <a:pt x="148581" y="48188"/>
                </a:lnTo>
                <a:lnTo>
                  <a:pt x="150488" y="44378"/>
                </a:lnTo>
                <a:lnTo>
                  <a:pt x="151761" y="39933"/>
                </a:lnTo>
                <a:lnTo>
                  <a:pt x="152609" y="35065"/>
                </a:lnTo>
                <a:lnTo>
                  <a:pt x="153174" y="30867"/>
                </a:lnTo>
                <a:lnTo>
                  <a:pt x="153803" y="23663"/>
                </a:lnTo>
                <a:lnTo>
                  <a:pt x="154205" y="17168"/>
                </a:lnTo>
                <a:lnTo>
                  <a:pt x="154297" y="8145"/>
                </a:lnTo>
                <a:lnTo>
                  <a:pt x="154305" y="0"/>
                </a:lnTo>
                <a:lnTo>
                  <a:pt x="154305" y="7026"/>
                </a:lnTo>
                <a:lnTo>
                  <a:pt x="158856" y="12391"/>
                </a:lnTo>
                <a:lnTo>
                  <a:pt x="160196" y="15751"/>
                </a:lnTo>
                <a:lnTo>
                  <a:pt x="161090" y="19896"/>
                </a:lnTo>
                <a:lnTo>
                  <a:pt x="161686" y="24565"/>
                </a:lnTo>
                <a:lnTo>
                  <a:pt x="163036" y="28629"/>
                </a:lnTo>
                <a:lnTo>
                  <a:pt x="167076" y="35685"/>
                </a:lnTo>
                <a:lnTo>
                  <a:pt x="168534" y="39853"/>
                </a:lnTo>
                <a:lnTo>
                  <a:pt x="169506" y="44537"/>
                </a:lnTo>
                <a:lnTo>
                  <a:pt x="170154" y="49564"/>
                </a:lnTo>
                <a:lnTo>
                  <a:pt x="170586" y="54820"/>
                </a:lnTo>
                <a:lnTo>
                  <a:pt x="170874" y="60230"/>
                </a:lnTo>
                <a:lnTo>
                  <a:pt x="171194" y="71320"/>
                </a:lnTo>
                <a:lnTo>
                  <a:pt x="171337" y="82599"/>
                </a:lnTo>
                <a:lnTo>
                  <a:pt x="172327" y="88274"/>
                </a:lnTo>
                <a:lnTo>
                  <a:pt x="173940" y="93962"/>
                </a:lnTo>
                <a:lnTo>
                  <a:pt x="175968" y="99659"/>
                </a:lnTo>
                <a:lnTo>
                  <a:pt x="177319" y="105362"/>
                </a:lnTo>
                <a:lnTo>
                  <a:pt x="178221" y="111070"/>
                </a:lnTo>
                <a:lnTo>
                  <a:pt x="178821" y="116779"/>
                </a:lnTo>
                <a:lnTo>
                  <a:pt x="179222" y="122491"/>
                </a:lnTo>
                <a:lnTo>
                  <a:pt x="179489" y="128203"/>
                </a:lnTo>
                <a:lnTo>
                  <a:pt x="179864" y="142805"/>
                </a:lnTo>
                <a:lnTo>
                  <a:pt x="180013" y="172578"/>
                </a:lnTo>
                <a:lnTo>
                  <a:pt x="180969" y="175883"/>
                </a:lnTo>
                <a:lnTo>
                  <a:pt x="184570" y="182094"/>
                </a:lnTo>
                <a:lnTo>
                  <a:pt x="186806" y="188030"/>
                </a:lnTo>
                <a:lnTo>
                  <a:pt x="187800" y="193843"/>
                </a:lnTo>
                <a:lnTo>
                  <a:pt x="188242" y="199601"/>
                </a:lnTo>
                <a:lnTo>
                  <a:pt x="188595" y="205338"/>
                </a:lnTo>
                <a:lnTo>
                  <a:pt x="188595" y="184951"/>
                </a:lnTo>
                <a:lnTo>
                  <a:pt x="189548" y="181274"/>
                </a:lnTo>
                <a:lnTo>
                  <a:pt x="191136" y="176917"/>
                </a:lnTo>
                <a:lnTo>
                  <a:pt x="193146" y="172108"/>
                </a:lnTo>
                <a:lnTo>
                  <a:pt x="194487" y="167949"/>
                </a:lnTo>
                <a:lnTo>
                  <a:pt x="195976" y="160788"/>
                </a:lnTo>
                <a:lnTo>
                  <a:pt x="199179" y="154430"/>
                </a:lnTo>
                <a:lnTo>
                  <a:pt x="203777" y="148430"/>
                </a:lnTo>
                <a:lnTo>
                  <a:pt x="208995" y="142588"/>
                </a:lnTo>
                <a:lnTo>
                  <a:pt x="214489" y="136816"/>
                </a:lnTo>
                <a:lnTo>
                  <a:pt x="225778" y="125350"/>
                </a:lnTo>
                <a:lnTo>
                  <a:pt x="228623" y="123442"/>
                </a:lnTo>
                <a:lnTo>
                  <a:pt x="234326" y="121322"/>
                </a:lnTo>
                <a:lnTo>
                  <a:pt x="242891" y="120129"/>
                </a:lnTo>
                <a:lnTo>
                  <a:pt x="251461" y="119775"/>
                </a:lnTo>
                <a:lnTo>
                  <a:pt x="254319" y="120678"/>
                </a:lnTo>
                <a:lnTo>
                  <a:pt x="260034" y="124221"/>
                </a:lnTo>
                <a:lnTo>
                  <a:pt x="268605" y="131571"/>
                </a:lnTo>
                <a:lnTo>
                  <a:pt x="274320" y="137000"/>
                </a:lnTo>
                <a:lnTo>
                  <a:pt x="277178" y="139781"/>
                </a:lnTo>
                <a:lnTo>
                  <a:pt x="279082" y="142588"/>
                </a:lnTo>
                <a:lnTo>
                  <a:pt x="281199" y="148246"/>
                </a:lnTo>
                <a:lnTo>
                  <a:pt x="284680" y="153936"/>
                </a:lnTo>
                <a:lnTo>
                  <a:pt x="286941" y="156787"/>
                </a:lnTo>
                <a:lnTo>
                  <a:pt x="288450" y="160593"/>
                </a:lnTo>
                <a:lnTo>
                  <a:pt x="289454" y="165035"/>
                </a:lnTo>
                <a:lnTo>
                  <a:pt x="290125" y="169901"/>
                </a:lnTo>
                <a:lnTo>
                  <a:pt x="290572" y="174098"/>
                </a:lnTo>
                <a:lnTo>
                  <a:pt x="291068" y="181301"/>
                </a:lnTo>
                <a:lnTo>
                  <a:pt x="291288" y="187677"/>
                </a:lnTo>
                <a:lnTo>
                  <a:pt x="291430" y="199532"/>
                </a:lnTo>
                <a:lnTo>
                  <a:pt x="291462" y="219602"/>
                </a:lnTo>
                <a:lnTo>
                  <a:pt x="292415" y="221519"/>
                </a:lnTo>
                <a:lnTo>
                  <a:pt x="298250" y="228900"/>
                </a:lnTo>
                <a:lnTo>
                  <a:pt x="299685" y="230640"/>
                </a:lnTo>
                <a:lnTo>
                  <a:pt x="299881" y="233418"/>
                </a:lnTo>
                <a:lnTo>
                  <a:pt x="300038" y="23964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83"/>
          <p:cNvSpPr/>
          <p:nvPr/>
        </p:nvSpPr>
        <p:spPr>
          <a:xfrm>
            <a:off x="7829550" y="1594485"/>
            <a:ext cx="120016" cy="1"/>
          </a:xfrm>
          <a:custGeom>
            <a:avLst/>
            <a:gdLst/>
            <a:ahLst/>
            <a:cxnLst/>
            <a:rect l="0" t="0" r="0" b="0"/>
            <a:pathLst>
              <a:path w="120016" h="1">
                <a:moveTo>
                  <a:pt x="0" y="0"/>
                </a:move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84"/>
          <p:cNvSpPr/>
          <p:nvPr/>
        </p:nvSpPr>
        <p:spPr>
          <a:xfrm>
            <a:off x="7829550" y="1641051"/>
            <a:ext cx="128588" cy="30587"/>
          </a:xfrm>
          <a:custGeom>
            <a:avLst/>
            <a:gdLst/>
            <a:ahLst/>
            <a:cxnLst/>
            <a:rect l="0" t="0" r="0" b="0"/>
            <a:pathLst>
              <a:path w="128588" h="30587">
                <a:moveTo>
                  <a:pt x="0" y="30586"/>
                </a:moveTo>
                <a:lnTo>
                  <a:pt x="0" y="22367"/>
                </a:lnTo>
                <a:lnTo>
                  <a:pt x="2540" y="22170"/>
                </a:lnTo>
                <a:lnTo>
                  <a:pt x="7380" y="22044"/>
                </a:lnTo>
                <a:lnTo>
                  <a:pt x="9683" y="21082"/>
                </a:lnTo>
                <a:lnTo>
                  <a:pt x="17321" y="17472"/>
                </a:lnTo>
                <a:lnTo>
                  <a:pt x="22025" y="16128"/>
                </a:lnTo>
                <a:lnTo>
                  <a:pt x="27065" y="15232"/>
                </a:lnTo>
                <a:lnTo>
                  <a:pt x="32331" y="14635"/>
                </a:lnTo>
                <a:lnTo>
                  <a:pt x="36793" y="14237"/>
                </a:lnTo>
                <a:lnTo>
                  <a:pt x="40722" y="13972"/>
                </a:lnTo>
                <a:lnTo>
                  <a:pt x="44292" y="13795"/>
                </a:lnTo>
                <a:lnTo>
                  <a:pt x="53340" y="13598"/>
                </a:lnTo>
                <a:lnTo>
                  <a:pt x="58421" y="13546"/>
                </a:lnTo>
                <a:lnTo>
                  <a:pt x="63711" y="12558"/>
                </a:lnTo>
                <a:lnTo>
                  <a:pt x="69145" y="10948"/>
                </a:lnTo>
                <a:lnTo>
                  <a:pt x="74671" y="8921"/>
                </a:lnTo>
                <a:lnTo>
                  <a:pt x="79308" y="7571"/>
                </a:lnTo>
                <a:lnTo>
                  <a:pt x="83353" y="6670"/>
                </a:lnTo>
                <a:lnTo>
                  <a:pt x="87000" y="6069"/>
                </a:lnTo>
                <a:lnTo>
                  <a:pt x="91337" y="5669"/>
                </a:lnTo>
                <a:lnTo>
                  <a:pt x="96135" y="5402"/>
                </a:lnTo>
                <a:lnTo>
                  <a:pt x="101237" y="5224"/>
                </a:lnTo>
                <a:lnTo>
                  <a:pt x="105592" y="4153"/>
                </a:lnTo>
                <a:lnTo>
                  <a:pt x="109446" y="2487"/>
                </a:lnTo>
                <a:lnTo>
                  <a:pt x="112970" y="423"/>
                </a:lnTo>
                <a:lnTo>
                  <a:pt x="116271" y="0"/>
                </a:lnTo>
                <a:lnTo>
                  <a:pt x="119423" y="670"/>
                </a:lnTo>
                <a:lnTo>
                  <a:pt x="128587" y="48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85"/>
          <p:cNvSpPr/>
          <p:nvPr/>
        </p:nvSpPr>
        <p:spPr>
          <a:xfrm>
            <a:off x="8095298" y="1465929"/>
            <a:ext cx="145733" cy="265682"/>
          </a:xfrm>
          <a:custGeom>
            <a:avLst/>
            <a:gdLst/>
            <a:ahLst/>
            <a:cxnLst/>
            <a:rect l="0" t="0" r="0" b="0"/>
            <a:pathLst>
              <a:path w="145733" h="265682">
                <a:moveTo>
                  <a:pt x="145732" y="77121"/>
                </a:moveTo>
                <a:lnTo>
                  <a:pt x="137513" y="77121"/>
                </a:lnTo>
                <a:lnTo>
                  <a:pt x="137190" y="69740"/>
                </a:lnTo>
                <a:lnTo>
                  <a:pt x="137160" y="55809"/>
                </a:lnTo>
                <a:lnTo>
                  <a:pt x="136208" y="53388"/>
                </a:lnTo>
                <a:lnTo>
                  <a:pt x="132609" y="48158"/>
                </a:lnTo>
                <a:lnTo>
                  <a:pt x="128428" y="42930"/>
                </a:lnTo>
                <a:lnTo>
                  <a:pt x="124389" y="38747"/>
                </a:lnTo>
                <a:lnTo>
                  <a:pt x="122930" y="36298"/>
                </a:lnTo>
                <a:lnTo>
                  <a:pt x="119926" y="28301"/>
                </a:lnTo>
                <a:lnTo>
                  <a:pt x="115847" y="22720"/>
                </a:lnTo>
                <a:lnTo>
                  <a:pt x="113427" y="20851"/>
                </a:lnTo>
                <a:lnTo>
                  <a:pt x="110860" y="19605"/>
                </a:lnTo>
                <a:lnTo>
                  <a:pt x="108196" y="18775"/>
                </a:lnTo>
                <a:lnTo>
                  <a:pt x="106421" y="17268"/>
                </a:lnTo>
                <a:lnTo>
                  <a:pt x="105237" y="15311"/>
                </a:lnTo>
                <a:lnTo>
                  <a:pt x="104448" y="13055"/>
                </a:lnTo>
                <a:lnTo>
                  <a:pt x="102969" y="11550"/>
                </a:lnTo>
                <a:lnTo>
                  <a:pt x="101031" y="10547"/>
                </a:lnTo>
                <a:lnTo>
                  <a:pt x="98786" y="9878"/>
                </a:lnTo>
                <a:lnTo>
                  <a:pt x="96337" y="9432"/>
                </a:lnTo>
                <a:lnTo>
                  <a:pt x="93752" y="9135"/>
                </a:lnTo>
                <a:lnTo>
                  <a:pt x="91076" y="8937"/>
                </a:lnTo>
                <a:lnTo>
                  <a:pt x="88340" y="7852"/>
                </a:lnTo>
                <a:lnTo>
                  <a:pt x="85563" y="6177"/>
                </a:lnTo>
                <a:lnTo>
                  <a:pt x="78813" y="1194"/>
                </a:lnTo>
                <a:lnTo>
                  <a:pt x="75349" y="513"/>
                </a:lnTo>
                <a:lnTo>
                  <a:pt x="73094" y="331"/>
                </a:lnTo>
                <a:lnTo>
                  <a:pt x="70636" y="210"/>
                </a:lnTo>
                <a:lnTo>
                  <a:pt x="65365" y="76"/>
                </a:lnTo>
                <a:lnTo>
                  <a:pt x="57044" y="0"/>
                </a:lnTo>
                <a:lnTo>
                  <a:pt x="54222" y="942"/>
                </a:lnTo>
                <a:lnTo>
                  <a:pt x="51387" y="2522"/>
                </a:lnTo>
                <a:lnTo>
                  <a:pt x="44547" y="7352"/>
                </a:lnTo>
                <a:lnTo>
                  <a:pt x="41070" y="8012"/>
                </a:lnTo>
                <a:lnTo>
                  <a:pt x="38810" y="8188"/>
                </a:lnTo>
                <a:lnTo>
                  <a:pt x="37303" y="9258"/>
                </a:lnTo>
                <a:lnTo>
                  <a:pt x="36298" y="10924"/>
                </a:lnTo>
                <a:lnTo>
                  <a:pt x="35628" y="12987"/>
                </a:lnTo>
                <a:lnTo>
                  <a:pt x="34229" y="14362"/>
                </a:lnTo>
                <a:lnTo>
                  <a:pt x="32345" y="15279"/>
                </a:lnTo>
                <a:lnTo>
                  <a:pt x="30135" y="15891"/>
                </a:lnTo>
                <a:lnTo>
                  <a:pt x="27710" y="17251"/>
                </a:lnTo>
                <a:lnTo>
                  <a:pt x="25140" y="19110"/>
                </a:lnTo>
                <a:lnTo>
                  <a:pt x="22476" y="21302"/>
                </a:lnTo>
                <a:lnTo>
                  <a:pt x="20698" y="23715"/>
                </a:lnTo>
                <a:lnTo>
                  <a:pt x="17244" y="31663"/>
                </a:lnTo>
                <a:lnTo>
                  <a:pt x="13061" y="37232"/>
                </a:lnTo>
                <a:lnTo>
                  <a:pt x="11564" y="40051"/>
                </a:lnTo>
                <a:lnTo>
                  <a:pt x="9901" y="45723"/>
                </a:lnTo>
                <a:lnTo>
                  <a:pt x="9163" y="51418"/>
                </a:lnTo>
                <a:lnTo>
                  <a:pt x="8966" y="54271"/>
                </a:lnTo>
                <a:lnTo>
                  <a:pt x="6206" y="62520"/>
                </a:lnTo>
                <a:lnTo>
                  <a:pt x="4137" y="67387"/>
                </a:lnTo>
                <a:lnTo>
                  <a:pt x="1839" y="75334"/>
                </a:lnTo>
                <a:lnTo>
                  <a:pt x="817" y="82042"/>
                </a:lnTo>
                <a:lnTo>
                  <a:pt x="362" y="88198"/>
                </a:lnTo>
                <a:lnTo>
                  <a:pt x="160" y="94109"/>
                </a:lnTo>
                <a:lnTo>
                  <a:pt x="47" y="105332"/>
                </a:lnTo>
                <a:lnTo>
                  <a:pt x="0" y="151812"/>
                </a:lnTo>
                <a:lnTo>
                  <a:pt x="952" y="156442"/>
                </a:lnTo>
                <a:lnTo>
                  <a:pt x="5891" y="167510"/>
                </a:lnTo>
                <a:lnTo>
                  <a:pt x="7381" y="173809"/>
                </a:lnTo>
                <a:lnTo>
                  <a:pt x="8042" y="179783"/>
                </a:lnTo>
                <a:lnTo>
                  <a:pt x="8336" y="186566"/>
                </a:lnTo>
                <a:lnTo>
                  <a:pt x="8540" y="207362"/>
                </a:lnTo>
                <a:lnTo>
                  <a:pt x="8562" y="216781"/>
                </a:lnTo>
                <a:lnTo>
                  <a:pt x="9518" y="219758"/>
                </a:lnTo>
                <a:lnTo>
                  <a:pt x="13120" y="225605"/>
                </a:lnTo>
                <a:lnTo>
                  <a:pt x="15355" y="231379"/>
                </a:lnTo>
                <a:lnTo>
                  <a:pt x="15952" y="234252"/>
                </a:lnTo>
                <a:lnTo>
                  <a:pt x="19154" y="239984"/>
                </a:lnTo>
                <a:lnTo>
                  <a:pt x="21341" y="242846"/>
                </a:lnTo>
                <a:lnTo>
                  <a:pt x="23752" y="245707"/>
                </a:lnTo>
                <a:lnTo>
                  <a:pt x="26312" y="248566"/>
                </a:lnTo>
                <a:lnTo>
                  <a:pt x="32713" y="255449"/>
                </a:lnTo>
                <a:lnTo>
                  <a:pt x="38373" y="261192"/>
                </a:lnTo>
                <a:lnTo>
                  <a:pt x="40822" y="262700"/>
                </a:lnTo>
                <a:lnTo>
                  <a:pt x="43407" y="263705"/>
                </a:lnTo>
                <a:lnTo>
                  <a:pt x="46083" y="264375"/>
                </a:lnTo>
                <a:lnTo>
                  <a:pt x="48819" y="264822"/>
                </a:lnTo>
                <a:lnTo>
                  <a:pt x="51595" y="265120"/>
                </a:lnTo>
                <a:lnTo>
                  <a:pt x="54399" y="265318"/>
                </a:lnTo>
                <a:lnTo>
                  <a:pt x="57221" y="265451"/>
                </a:lnTo>
                <a:lnTo>
                  <a:pt x="62897" y="265598"/>
                </a:lnTo>
                <a:lnTo>
                  <a:pt x="71446" y="265681"/>
                </a:lnTo>
                <a:lnTo>
                  <a:pt x="74300" y="264740"/>
                </a:lnTo>
                <a:lnTo>
                  <a:pt x="77155" y="263160"/>
                </a:lnTo>
                <a:lnTo>
                  <a:pt x="80013" y="261154"/>
                </a:lnTo>
                <a:lnTo>
                  <a:pt x="82868" y="259817"/>
                </a:lnTo>
                <a:lnTo>
                  <a:pt x="85725" y="258926"/>
                </a:lnTo>
                <a:lnTo>
                  <a:pt x="88583" y="258332"/>
                </a:lnTo>
                <a:lnTo>
                  <a:pt x="92392" y="256983"/>
                </a:lnTo>
                <a:lnTo>
                  <a:pt x="96837" y="255131"/>
                </a:lnTo>
                <a:lnTo>
                  <a:pt x="101705" y="252944"/>
                </a:lnTo>
                <a:lnTo>
                  <a:pt x="105902" y="251486"/>
                </a:lnTo>
                <a:lnTo>
                  <a:pt x="109654" y="250514"/>
                </a:lnTo>
                <a:lnTo>
                  <a:pt x="113107" y="249867"/>
                </a:lnTo>
                <a:lnTo>
                  <a:pt x="116362" y="248482"/>
                </a:lnTo>
                <a:lnTo>
                  <a:pt x="119485" y="246606"/>
                </a:lnTo>
                <a:lnTo>
                  <a:pt x="122519" y="244404"/>
                </a:lnTo>
                <a:lnTo>
                  <a:pt x="124541" y="241983"/>
                </a:lnTo>
                <a:lnTo>
                  <a:pt x="125890" y="239416"/>
                </a:lnTo>
                <a:lnTo>
                  <a:pt x="126789" y="236753"/>
                </a:lnTo>
                <a:lnTo>
                  <a:pt x="128341" y="234977"/>
                </a:lnTo>
                <a:lnTo>
                  <a:pt x="130328" y="233793"/>
                </a:lnTo>
                <a:lnTo>
                  <a:pt x="132605" y="233004"/>
                </a:lnTo>
                <a:lnTo>
                  <a:pt x="135076" y="232478"/>
                </a:lnTo>
                <a:lnTo>
                  <a:pt x="137675" y="232127"/>
                </a:lnTo>
                <a:lnTo>
                  <a:pt x="140361" y="231893"/>
                </a:lnTo>
                <a:lnTo>
                  <a:pt x="142151" y="230785"/>
                </a:lnTo>
                <a:lnTo>
                  <a:pt x="143344" y="229093"/>
                </a:lnTo>
                <a:lnTo>
                  <a:pt x="145261" y="224086"/>
                </a:lnTo>
                <a:lnTo>
                  <a:pt x="144465" y="223675"/>
                </a:lnTo>
                <a:lnTo>
                  <a:pt x="141041" y="223218"/>
                </a:lnTo>
                <a:lnTo>
                  <a:pt x="137159" y="22285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86"/>
          <p:cNvSpPr/>
          <p:nvPr/>
        </p:nvSpPr>
        <p:spPr>
          <a:xfrm>
            <a:off x="8361044" y="1603067"/>
            <a:ext cx="34175" cy="25706"/>
          </a:xfrm>
          <a:custGeom>
            <a:avLst/>
            <a:gdLst/>
            <a:ahLst/>
            <a:cxnLst/>
            <a:rect l="0" t="0" r="0" b="0"/>
            <a:pathLst>
              <a:path w="34175" h="25706">
                <a:moveTo>
                  <a:pt x="8573" y="8563"/>
                </a:moveTo>
                <a:lnTo>
                  <a:pt x="8573" y="17030"/>
                </a:lnTo>
                <a:lnTo>
                  <a:pt x="6033" y="19629"/>
                </a:lnTo>
                <a:lnTo>
                  <a:pt x="21" y="25687"/>
                </a:lnTo>
                <a:lnTo>
                  <a:pt x="3" y="25705"/>
                </a:lnTo>
                <a:lnTo>
                  <a:pt x="0" y="12937"/>
                </a:lnTo>
                <a:lnTo>
                  <a:pt x="953" y="11479"/>
                </a:lnTo>
                <a:lnTo>
                  <a:pt x="2540" y="10507"/>
                </a:lnTo>
                <a:lnTo>
                  <a:pt x="4552" y="9859"/>
                </a:lnTo>
                <a:lnTo>
                  <a:pt x="5892" y="8474"/>
                </a:lnTo>
                <a:lnTo>
                  <a:pt x="6786" y="6599"/>
                </a:lnTo>
                <a:lnTo>
                  <a:pt x="7382" y="4396"/>
                </a:lnTo>
                <a:lnTo>
                  <a:pt x="8731" y="2927"/>
                </a:lnTo>
                <a:lnTo>
                  <a:pt x="10583" y="1948"/>
                </a:lnTo>
                <a:lnTo>
                  <a:pt x="12772" y="1295"/>
                </a:lnTo>
                <a:lnTo>
                  <a:pt x="15182" y="860"/>
                </a:lnTo>
                <a:lnTo>
                  <a:pt x="17742" y="570"/>
                </a:lnTo>
                <a:lnTo>
                  <a:pt x="24142" y="105"/>
                </a:lnTo>
                <a:lnTo>
                  <a:pt x="27557" y="41"/>
                </a:lnTo>
                <a:lnTo>
                  <a:pt x="32960" y="0"/>
                </a:lnTo>
                <a:lnTo>
                  <a:pt x="33404" y="949"/>
                </a:lnTo>
                <a:lnTo>
                  <a:pt x="33700" y="2534"/>
                </a:lnTo>
                <a:lnTo>
                  <a:pt x="34174" y="7372"/>
                </a:lnTo>
                <a:lnTo>
                  <a:pt x="33261" y="7769"/>
                </a:lnTo>
                <a:lnTo>
                  <a:pt x="31698" y="8033"/>
                </a:lnTo>
                <a:lnTo>
                  <a:pt x="25822" y="8553"/>
                </a:lnTo>
                <a:lnTo>
                  <a:pt x="17146" y="85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87"/>
          <p:cNvSpPr/>
          <p:nvPr/>
        </p:nvSpPr>
        <p:spPr>
          <a:xfrm>
            <a:off x="8498208" y="1448752"/>
            <a:ext cx="111440" cy="102474"/>
          </a:xfrm>
          <a:custGeom>
            <a:avLst/>
            <a:gdLst/>
            <a:ahLst/>
            <a:cxnLst/>
            <a:rect l="0" t="0" r="0" b="0"/>
            <a:pathLst>
              <a:path w="111440" h="102474">
                <a:moveTo>
                  <a:pt x="68576" y="0"/>
                </a:moveTo>
                <a:lnTo>
                  <a:pt x="48104" y="0"/>
                </a:lnTo>
                <a:lnTo>
                  <a:pt x="45403" y="953"/>
                </a:lnTo>
                <a:lnTo>
                  <a:pt x="42650" y="2540"/>
                </a:lnTo>
                <a:lnTo>
                  <a:pt x="39862" y="4551"/>
                </a:lnTo>
                <a:lnTo>
                  <a:pt x="37051" y="6844"/>
                </a:lnTo>
                <a:lnTo>
                  <a:pt x="34225" y="9325"/>
                </a:lnTo>
                <a:lnTo>
                  <a:pt x="31388" y="11932"/>
                </a:lnTo>
                <a:lnTo>
                  <a:pt x="25695" y="17368"/>
                </a:lnTo>
                <a:lnTo>
                  <a:pt x="14280" y="28619"/>
                </a:lnTo>
                <a:lnTo>
                  <a:pt x="12377" y="31462"/>
                </a:lnTo>
                <a:lnTo>
                  <a:pt x="11108" y="34310"/>
                </a:lnTo>
                <a:lnTo>
                  <a:pt x="10261" y="37161"/>
                </a:lnTo>
                <a:lnTo>
                  <a:pt x="8745" y="40014"/>
                </a:lnTo>
                <a:lnTo>
                  <a:pt x="6782" y="42868"/>
                </a:lnTo>
                <a:lnTo>
                  <a:pt x="4519" y="45724"/>
                </a:lnTo>
                <a:lnTo>
                  <a:pt x="3012" y="48580"/>
                </a:lnTo>
                <a:lnTo>
                  <a:pt x="2007" y="51437"/>
                </a:lnTo>
                <a:lnTo>
                  <a:pt x="1337" y="54294"/>
                </a:lnTo>
                <a:lnTo>
                  <a:pt x="891" y="57151"/>
                </a:lnTo>
                <a:lnTo>
                  <a:pt x="592" y="60008"/>
                </a:lnTo>
                <a:lnTo>
                  <a:pt x="393" y="62865"/>
                </a:lnTo>
                <a:lnTo>
                  <a:pt x="261" y="65723"/>
                </a:lnTo>
                <a:lnTo>
                  <a:pt x="115" y="71438"/>
                </a:lnTo>
                <a:lnTo>
                  <a:pt x="0" y="92604"/>
                </a:lnTo>
                <a:lnTo>
                  <a:pt x="951" y="94121"/>
                </a:lnTo>
                <a:lnTo>
                  <a:pt x="2539" y="96085"/>
                </a:lnTo>
                <a:lnTo>
                  <a:pt x="7379" y="101530"/>
                </a:lnTo>
                <a:lnTo>
                  <a:pt x="8727" y="101976"/>
                </a:lnTo>
                <a:lnTo>
                  <a:pt x="10579" y="102274"/>
                </a:lnTo>
                <a:lnTo>
                  <a:pt x="12767" y="102473"/>
                </a:lnTo>
                <a:lnTo>
                  <a:pt x="15178" y="101653"/>
                </a:lnTo>
                <a:lnTo>
                  <a:pt x="17738" y="100154"/>
                </a:lnTo>
                <a:lnTo>
                  <a:pt x="20397" y="98202"/>
                </a:lnTo>
                <a:lnTo>
                  <a:pt x="23122" y="96900"/>
                </a:lnTo>
                <a:lnTo>
                  <a:pt x="25891" y="96033"/>
                </a:lnTo>
                <a:lnTo>
                  <a:pt x="28689" y="95454"/>
                </a:lnTo>
                <a:lnTo>
                  <a:pt x="31507" y="94116"/>
                </a:lnTo>
                <a:lnTo>
                  <a:pt x="34339" y="92272"/>
                </a:lnTo>
                <a:lnTo>
                  <a:pt x="37179" y="90089"/>
                </a:lnTo>
                <a:lnTo>
                  <a:pt x="40977" y="87682"/>
                </a:lnTo>
                <a:lnTo>
                  <a:pt x="45414" y="85125"/>
                </a:lnTo>
                <a:lnTo>
                  <a:pt x="50277" y="82467"/>
                </a:lnTo>
                <a:lnTo>
                  <a:pt x="54473" y="79743"/>
                </a:lnTo>
                <a:lnTo>
                  <a:pt x="58221" y="76975"/>
                </a:lnTo>
                <a:lnTo>
                  <a:pt x="61673" y="74176"/>
                </a:lnTo>
                <a:lnTo>
                  <a:pt x="64926" y="71358"/>
                </a:lnTo>
                <a:lnTo>
                  <a:pt x="68048" y="68527"/>
                </a:lnTo>
                <a:lnTo>
                  <a:pt x="71082" y="65687"/>
                </a:lnTo>
                <a:lnTo>
                  <a:pt x="73105" y="62842"/>
                </a:lnTo>
                <a:lnTo>
                  <a:pt x="74453" y="59992"/>
                </a:lnTo>
                <a:lnTo>
                  <a:pt x="75351" y="57140"/>
                </a:lnTo>
                <a:lnTo>
                  <a:pt x="76903" y="54286"/>
                </a:lnTo>
                <a:lnTo>
                  <a:pt x="78890" y="51430"/>
                </a:lnTo>
                <a:lnTo>
                  <a:pt x="81167" y="48574"/>
                </a:lnTo>
                <a:lnTo>
                  <a:pt x="83638" y="45718"/>
                </a:lnTo>
                <a:lnTo>
                  <a:pt x="86237" y="42861"/>
                </a:lnTo>
                <a:lnTo>
                  <a:pt x="92703" y="35983"/>
                </a:lnTo>
                <a:lnTo>
                  <a:pt x="93233" y="34466"/>
                </a:lnTo>
                <a:lnTo>
                  <a:pt x="93586" y="32503"/>
                </a:lnTo>
                <a:lnTo>
                  <a:pt x="93823" y="30241"/>
                </a:lnTo>
                <a:lnTo>
                  <a:pt x="93980" y="27781"/>
                </a:lnTo>
                <a:lnTo>
                  <a:pt x="94085" y="25188"/>
                </a:lnTo>
                <a:lnTo>
                  <a:pt x="94252" y="18734"/>
                </a:lnTo>
                <a:lnTo>
                  <a:pt x="94293" y="8967"/>
                </a:lnTo>
                <a:lnTo>
                  <a:pt x="94294" y="54305"/>
                </a:lnTo>
                <a:lnTo>
                  <a:pt x="95246" y="57158"/>
                </a:lnTo>
                <a:lnTo>
                  <a:pt x="96834" y="60013"/>
                </a:lnTo>
                <a:lnTo>
                  <a:pt x="98845" y="62869"/>
                </a:lnTo>
                <a:lnTo>
                  <a:pt x="101138" y="65725"/>
                </a:lnTo>
                <a:lnTo>
                  <a:pt x="103619" y="68582"/>
                </a:lnTo>
                <a:lnTo>
                  <a:pt x="111439" y="7715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88"/>
          <p:cNvSpPr/>
          <p:nvPr/>
        </p:nvSpPr>
        <p:spPr>
          <a:xfrm>
            <a:off x="8643937" y="1466294"/>
            <a:ext cx="111444" cy="76757"/>
          </a:xfrm>
          <a:custGeom>
            <a:avLst/>
            <a:gdLst/>
            <a:ahLst/>
            <a:cxnLst/>
            <a:rect l="0" t="0" r="0" b="0"/>
            <a:pathLst>
              <a:path w="111444" h="76757">
                <a:moveTo>
                  <a:pt x="0" y="8175"/>
                </a:moveTo>
                <a:lnTo>
                  <a:pt x="8220" y="8175"/>
                </a:lnTo>
                <a:lnTo>
                  <a:pt x="8337" y="9128"/>
                </a:lnTo>
                <a:lnTo>
                  <a:pt x="8416" y="10716"/>
                </a:lnTo>
                <a:lnTo>
                  <a:pt x="8541" y="15556"/>
                </a:lnTo>
                <a:lnTo>
                  <a:pt x="8571" y="31405"/>
                </a:lnTo>
                <a:lnTo>
                  <a:pt x="9523" y="33187"/>
                </a:lnTo>
                <a:lnTo>
                  <a:pt x="11111" y="35327"/>
                </a:lnTo>
                <a:lnTo>
                  <a:pt x="13123" y="37707"/>
                </a:lnTo>
                <a:lnTo>
                  <a:pt x="14464" y="40246"/>
                </a:lnTo>
                <a:lnTo>
                  <a:pt x="15358" y="42891"/>
                </a:lnTo>
                <a:lnTo>
                  <a:pt x="15953" y="45606"/>
                </a:lnTo>
                <a:lnTo>
                  <a:pt x="16351" y="48369"/>
                </a:lnTo>
                <a:lnTo>
                  <a:pt x="16615" y="51164"/>
                </a:lnTo>
                <a:lnTo>
                  <a:pt x="17040" y="57942"/>
                </a:lnTo>
                <a:lnTo>
                  <a:pt x="17099" y="61409"/>
                </a:lnTo>
                <a:lnTo>
                  <a:pt x="17124" y="64220"/>
                </a:lnTo>
                <a:lnTo>
                  <a:pt x="17144" y="59846"/>
                </a:lnTo>
                <a:lnTo>
                  <a:pt x="18097" y="58815"/>
                </a:lnTo>
                <a:lnTo>
                  <a:pt x="25876" y="50894"/>
                </a:lnTo>
                <a:lnTo>
                  <a:pt x="29915" y="46846"/>
                </a:lnTo>
                <a:lnTo>
                  <a:pt x="31373" y="44434"/>
                </a:lnTo>
                <a:lnTo>
                  <a:pt x="32346" y="41873"/>
                </a:lnTo>
                <a:lnTo>
                  <a:pt x="32995" y="39213"/>
                </a:lnTo>
                <a:lnTo>
                  <a:pt x="34379" y="36487"/>
                </a:lnTo>
                <a:lnTo>
                  <a:pt x="36254" y="33717"/>
                </a:lnTo>
                <a:lnTo>
                  <a:pt x="38457" y="30918"/>
                </a:lnTo>
                <a:lnTo>
                  <a:pt x="40877" y="28100"/>
                </a:lnTo>
                <a:lnTo>
                  <a:pt x="43445" y="25268"/>
                </a:lnTo>
                <a:lnTo>
                  <a:pt x="48837" y="19582"/>
                </a:lnTo>
                <a:lnTo>
                  <a:pt x="54408" y="13880"/>
                </a:lnTo>
                <a:lnTo>
                  <a:pt x="57228" y="11979"/>
                </a:lnTo>
                <a:lnTo>
                  <a:pt x="60059" y="10711"/>
                </a:lnTo>
                <a:lnTo>
                  <a:pt x="62899" y="9866"/>
                </a:lnTo>
                <a:lnTo>
                  <a:pt x="65746" y="8350"/>
                </a:lnTo>
                <a:lnTo>
                  <a:pt x="68596" y="6387"/>
                </a:lnTo>
                <a:lnTo>
                  <a:pt x="71448" y="4126"/>
                </a:lnTo>
                <a:lnTo>
                  <a:pt x="74302" y="2618"/>
                </a:lnTo>
                <a:lnTo>
                  <a:pt x="77157" y="1613"/>
                </a:lnTo>
                <a:lnTo>
                  <a:pt x="84033" y="0"/>
                </a:lnTo>
                <a:lnTo>
                  <a:pt x="84597" y="820"/>
                </a:lnTo>
                <a:lnTo>
                  <a:pt x="84972" y="2319"/>
                </a:lnTo>
                <a:lnTo>
                  <a:pt x="85223" y="4271"/>
                </a:lnTo>
                <a:lnTo>
                  <a:pt x="86344" y="5573"/>
                </a:lnTo>
                <a:lnTo>
                  <a:pt x="88042" y="6440"/>
                </a:lnTo>
                <a:lnTo>
                  <a:pt x="90128" y="7019"/>
                </a:lnTo>
                <a:lnTo>
                  <a:pt x="91517" y="8357"/>
                </a:lnTo>
                <a:lnTo>
                  <a:pt x="92444" y="10201"/>
                </a:lnTo>
                <a:lnTo>
                  <a:pt x="93062" y="12384"/>
                </a:lnTo>
                <a:lnTo>
                  <a:pt x="94426" y="13839"/>
                </a:lnTo>
                <a:lnTo>
                  <a:pt x="96288" y="14808"/>
                </a:lnTo>
                <a:lnTo>
                  <a:pt x="98482" y="15455"/>
                </a:lnTo>
                <a:lnTo>
                  <a:pt x="99945" y="17791"/>
                </a:lnTo>
                <a:lnTo>
                  <a:pt x="100919" y="21253"/>
                </a:lnTo>
                <a:lnTo>
                  <a:pt x="102485" y="31396"/>
                </a:lnTo>
                <a:lnTo>
                  <a:pt x="103566" y="34134"/>
                </a:lnTo>
                <a:lnTo>
                  <a:pt x="105239" y="37863"/>
                </a:lnTo>
                <a:lnTo>
                  <a:pt x="110217" y="48436"/>
                </a:lnTo>
                <a:lnTo>
                  <a:pt x="110625" y="50256"/>
                </a:lnTo>
                <a:lnTo>
                  <a:pt x="110899" y="52421"/>
                </a:lnTo>
                <a:lnTo>
                  <a:pt x="111336" y="58190"/>
                </a:lnTo>
                <a:lnTo>
                  <a:pt x="111396" y="61519"/>
                </a:lnTo>
                <a:lnTo>
                  <a:pt x="111443" y="7675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89"/>
          <p:cNvSpPr/>
          <p:nvPr/>
        </p:nvSpPr>
        <p:spPr>
          <a:xfrm>
            <a:off x="8772525" y="1457325"/>
            <a:ext cx="85722" cy="188582"/>
          </a:xfrm>
          <a:custGeom>
            <a:avLst/>
            <a:gdLst/>
            <a:ahLst/>
            <a:cxnLst/>
            <a:rect l="0" t="0" r="0" b="0"/>
            <a:pathLst>
              <a:path w="85722" h="188582">
                <a:moveTo>
                  <a:pt x="60007" y="0"/>
                </a:moveTo>
                <a:lnTo>
                  <a:pt x="51789" y="0"/>
                </a:lnTo>
                <a:lnTo>
                  <a:pt x="51539" y="4550"/>
                </a:lnTo>
                <a:lnTo>
                  <a:pt x="50552" y="6843"/>
                </a:lnTo>
                <a:lnTo>
                  <a:pt x="48941" y="9325"/>
                </a:lnTo>
                <a:lnTo>
                  <a:pt x="46915" y="11931"/>
                </a:lnTo>
                <a:lnTo>
                  <a:pt x="44612" y="14622"/>
                </a:lnTo>
                <a:lnTo>
                  <a:pt x="42123" y="17368"/>
                </a:lnTo>
                <a:lnTo>
                  <a:pt x="39513" y="20151"/>
                </a:lnTo>
                <a:lnTo>
                  <a:pt x="37771" y="22959"/>
                </a:lnTo>
                <a:lnTo>
                  <a:pt x="35838" y="28619"/>
                </a:lnTo>
                <a:lnTo>
                  <a:pt x="34369" y="31461"/>
                </a:lnTo>
                <a:lnTo>
                  <a:pt x="32437" y="34309"/>
                </a:lnTo>
                <a:lnTo>
                  <a:pt x="30198" y="37160"/>
                </a:lnTo>
                <a:lnTo>
                  <a:pt x="27751" y="40013"/>
                </a:lnTo>
                <a:lnTo>
                  <a:pt x="25169" y="42868"/>
                </a:lnTo>
                <a:lnTo>
                  <a:pt x="22494" y="45723"/>
                </a:lnTo>
                <a:lnTo>
                  <a:pt x="20711" y="48580"/>
                </a:lnTo>
                <a:lnTo>
                  <a:pt x="18730" y="54293"/>
                </a:lnTo>
                <a:lnTo>
                  <a:pt x="17249" y="56198"/>
                </a:lnTo>
                <a:lnTo>
                  <a:pt x="15309" y="57468"/>
                </a:lnTo>
                <a:lnTo>
                  <a:pt x="13063" y="58314"/>
                </a:lnTo>
                <a:lnTo>
                  <a:pt x="11567" y="59831"/>
                </a:lnTo>
                <a:lnTo>
                  <a:pt x="10569" y="61795"/>
                </a:lnTo>
                <a:lnTo>
                  <a:pt x="8966" y="67239"/>
                </a:lnTo>
                <a:lnTo>
                  <a:pt x="9788" y="67686"/>
                </a:lnTo>
                <a:lnTo>
                  <a:pt x="11288" y="67984"/>
                </a:lnTo>
                <a:lnTo>
                  <a:pt x="13241" y="68182"/>
                </a:lnTo>
                <a:lnTo>
                  <a:pt x="14541" y="69267"/>
                </a:lnTo>
                <a:lnTo>
                  <a:pt x="15409" y="70943"/>
                </a:lnTo>
                <a:lnTo>
                  <a:pt x="15987" y="73013"/>
                </a:lnTo>
                <a:lnTo>
                  <a:pt x="16374" y="73440"/>
                </a:lnTo>
                <a:lnTo>
                  <a:pt x="16631" y="72772"/>
                </a:lnTo>
                <a:lnTo>
                  <a:pt x="16802" y="71375"/>
                </a:lnTo>
                <a:lnTo>
                  <a:pt x="17869" y="70443"/>
                </a:lnTo>
                <a:lnTo>
                  <a:pt x="19532" y="69822"/>
                </a:lnTo>
                <a:lnTo>
                  <a:pt x="24496" y="68825"/>
                </a:lnTo>
                <a:lnTo>
                  <a:pt x="25855" y="68743"/>
                </a:lnTo>
                <a:lnTo>
                  <a:pt x="29906" y="68652"/>
                </a:lnTo>
                <a:lnTo>
                  <a:pt x="32320" y="67676"/>
                </a:lnTo>
                <a:lnTo>
                  <a:pt x="34882" y="66072"/>
                </a:lnTo>
                <a:lnTo>
                  <a:pt x="41286" y="61205"/>
                </a:lnTo>
                <a:lnTo>
                  <a:pt x="41812" y="59853"/>
                </a:lnTo>
                <a:lnTo>
                  <a:pt x="42395" y="55811"/>
                </a:lnTo>
                <a:lnTo>
                  <a:pt x="43504" y="53400"/>
                </a:lnTo>
                <a:lnTo>
                  <a:pt x="45194" y="50840"/>
                </a:lnTo>
                <a:lnTo>
                  <a:pt x="50203" y="44438"/>
                </a:lnTo>
                <a:lnTo>
                  <a:pt x="50887" y="41022"/>
                </a:lnTo>
                <a:lnTo>
                  <a:pt x="51069" y="38778"/>
                </a:lnTo>
                <a:lnTo>
                  <a:pt x="52144" y="36329"/>
                </a:lnTo>
                <a:lnTo>
                  <a:pt x="53812" y="33744"/>
                </a:lnTo>
                <a:lnTo>
                  <a:pt x="58784" y="27303"/>
                </a:lnTo>
                <a:lnTo>
                  <a:pt x="59464" y="23882"/>
                </a:lnTo>
                <a:lnTo>
                  <a:pt x="59976" y="17539"/>
                </a:lnTo>
                <a:lnTo>
                  <a:pt x="60007" y="37547"/>
                </a:lnTo>
                <a:lnTo>
                  <a:pt x="60959" y="40271"/>
                </a:lnTo>
                <a:lnTo>
                  <a:pt x="62547" y="43040"/>
                </a:lnTo>
                <a:lnTo>
                  <a:pt x="64558" y="45838"/>
                </a:lnTo>
                <a:lnTo>
                  <a:pt x="66850" y="48656"/>
                </a:lnTo>
                <a:lnTo>
                  <a:pt x="69332" y="51487"/>
                </a:lnTo>
                <a:lnTo>
                  <a:pt x="71939" y="54327"/>
                </a:lnTo>
                <a:lnTo>
                  <a:pt x="74629" y="58125"/>
                </a:lnTo>
                <a:lnTo>
                  <a:pt x="77375" y="62563"/>
                </a:lnTo>
                <a:lnTo>
                  <a:pt x="80158" y="67426"/>
                </a:lnTo>
                <a:lnTo>
                  <a:pt x="82014" y="71620"/>
                </a:lnTo>
                <a:lnTo>
                  <a:pt x="83251" y="75369"/>
                </a:lnTo>
                <a:lnTo>
                  <a:pt x="84075" y="78821"/>
                </a:lnTo>
                <a:lnTo>
                  <a:pt x="84626" y="83027"/>
                </a:lnTo>
                <a:lnTo>
                  <a:pt x="84992" y="87736"/>
                </a:lnTo>
                <a:lnTo>
                  <a:pt x="85399" y="97096"/>
                </a:lnTo>
                <a:lnTo>
                  <a:pt x="85580" y="104431"/>
                </a:lnTo>
                <a:lnTo>
                  <a:pt x="85721" y="144181"/>
                </a:lnTo>
                <a:lnTo>
                  <a:pt x="84770" y="148508"/>
                </a:lnTo>
                <a:lnTo>
                  <a:pt x="83183" y="152345"/>
                </a:lnTo>
                <a:lnTo>
                  <a:pt x="81173" y="155856"/>
                </a:lnTo>
                <a:lnTo>
                  <a:pt x="78880" y="159149"/>
                </a:lnTo>
                <a:lnTo>
                  <a:pt x="76399" y="162296"/>
                </a:lnTo>
                <a:lnTo>
                  <a:pt x="73793" y="165348"/>
                </a:lnTo>
                <a:lnTo>
                  <a:pt x="71103" y="168334"/>
                </a:lnTo>
                <a:lnTo>
                  <a:pt x="65573" y="174192"/>
                </a:lnTo>
                <a:lnTo>
                  <a:pt x="57105" y="182846"/>
                </a:lnTo>
                <a:lnTo>
                  <a:pt x="54263" y="184762"/>
                </a:lnTo>
                <a:lnTo>
                  <a:pt x="51415" y="186040"/>
                </a:lnTo>
                <a:lnTo>
                  <a:pt x="48564" y="186891"/>
                </a:lnTo>
                <a:lnTo>
                  <a:pt x="45711" y="187459"/>
                </a:lnTo>
                <a:lnTo>
                  <a:pt x="42857" y="187838"/>
                </a:lnTo>
                <a:lnTo>
                  <a:pt x="40001" y="188090"/>
                </a:lnTo>
                <a:lnTo>
                  <a:pt x="37145" y="188258"/>
                </a:lnTo>
                <a:lnTo>
                  <a:pt x="31431" y="188445"/>
                </a:lnTo>
                <a:lnTo>
                  <a:pt x="17144" y="188575"/>
                </a:lnTo>
                <a:lnTo>
                  <a:pt x="14287" y="188581"/>
                </a:lnTo>
                <a:lnTo>
                  <a:pt x="11430" y="187633"/>
                </a:lnTo>
                <a:lnTo>
                  <a:pt x="8572" y="186049"/>
                </a:lnTo>
                <a:lnTo>
                  <a:pt x="1692" y="181212"/>
                </a:lnTo>
                <a:lnTo>
                  <a:pt x="1129" y="179863"/>
                </a:lnTo>
                <a:lnTo>
                  <a:pt x="752" y="178011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90"/>
          <p:cNvSpPr/>
          <p:nvPr/>
        </p:nvSpPr>
        <p:spPr>
          <a:xfrm>
            <a:off x="8892540" y="1380172"/>
            <a:ext cx="8573" cy="162879"/>
          </a:xfrm>
          <a:custGeom>
            <a:avLst/>
            <a:gdLst/>
            <a:ahLst/>
            <a:cxnLst/>
            <a:rect l="0" t="0" r="0" b="0"/>
            <a:pathLst>
              <a:path w="8573" h="162879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7777" y="6844"/>
                </a:lnTo>
                <a:lnTo>
                  <a:pt x="8043" y="9325"/>
                </a:lnTo>
                <a:lnTo>
                  <a:pt x="8219" y="11932"/>
                </a:lnTo>
                <a:lnTo>
                  <a:pt x="8336" y="14622"/>
                </a:lnTo>
                <a:lnTo>
                  <a:pt x="8467" y="20151"/>
                </a:lnTo>
                <a:lnTo>
                  <a:pt x="8572" y="16287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91"/>
          <p:cNvSpPr/>
          <p:nvPr/>
        </p:nvSpPr>
        <p:spPr>
          <a:xfrm>
            <a:off x="8926830" y="1465898"/>
            <a:ext cx="120015" cy="85713"/>
          </a:xfrm>
          <a:custGeom>
            <a:avLst/>
            <a:gdLst/>
            <a:ahLst/>
            <a:cxnLst/>
            <a:rect l="0" t="0" r="0" b="0"/>
            <a:pathLst>
              <a:path w="120015" h="85713">
                <a:moveTo>
                  <a:pt x="0" y="51434"/>
                </a:moveTo>
                <a:lnTo>
                  <a:pt x="13092" y="51434"/>
                </a:lnTo>
                <a:lnTo>
                  <a:pt x="14442" y="50482"/>
                </a:lnTo>
                <a:lnTo>
                  <a:pt x="15344" y="48894"/>
                </a:lnTo>
                <a:lnTo>
                  <a:pt x="16789" y="44053"/>
                </a:lnTo>
                <a:lnTo>
                  <a:pt x="17860" y="43656"/>
                </a:lnTo>
                <a:lnTo>
                  <a:pt x="21590" y="43215"/>
                </a:lnTo>
                <a:lnTo>
                  <a:pt x="24494" y="42966"/>
                </a:lnTo>
                <a:lnTo>
                  <a:pt x="24902" y="41979"/>
                </a:lnTo>
                <a:lnTo>
                  <a:pt x="25174" y="40368"/>
                </a:lnTo>
                <a:lnTo>
                  <a:pt x="25355" y="38342"/>
                </a:lnTo>
                <a:lnTo>
                  <a:pt x="26428" y="36991"/>
                </a:lnTo>
                <a:lnTo>
                  <a:pt x="28097" y="36090"/>
                </a:lnTo>
                <a:lnTo>
                  <a:pt x="30162" y="35490"/>
                </a:lnTo>
                <a:lnTo>
                  <a:pt x="32489" y="34137"/>
                </a:lnTo>
                <a:lnTo>
                  <a:pt x="34995" y="32283"/>
                </a:lnTo>
                <a:lnTo>
                  <a:pt x="41308" y="27014"/>
                </a:lnTo>
                <a:lnTo>
                  <a:pt x="42779" y="25629"/>
                </a:lnTo>
                <a:lnTo>
                  <a:pt x="46953" y="21550"/>
                </a:lnTo>
                <a:lnTo>
                  <a:pt x="48447" y="19129"/>
                </a:lnTo>
                <a:lnTo>
                  <a:pt x="49442" y="16562"/>
                </a:lnTo>
                <a:lnTo>
                  <a:pt x="51041" y="10150"/>
                </a:lnTo>
                <a:lnTo>
                  <a:pt x="51172" y="8671"/>
                </a:lnTo>
                <a:lnTo>
                  <a:pt x="51259" y="6733"/>
                </a:lnTo>
                <a:lnTo>
                  <a:pt x="51318" y="4488"/>
                </a:lnTo>
                <a:lnTo>
                  <a:pt x="50404" y="2992"/>
                </a:lnTo>
                <a:lnTo>
                  <a:pt x="48843" y="1994"/>
                </a:lnTo>
                <a:lnTo>
                  <a:pt x="43213" y="116"/>
                </a:lnTo>
                <a:lnTo>
                  <a:pt x="40478" y="51"/>
                </a:lnTo>
                <a:lnTo>
                  <a:pt x="27017" y="0"/>
                </a:lnTo>
                <a:lnTo>
                  <a:pt x="26583" y="952"/>
                </a:lnTo>
                <a:lnTo>
                  <a:pt x="26294" y="2539"/>
                </a:lnTo>
                <a:lnTo>
                  <a:pt x="26102" y="4550"/>
                </a:lnTo>
                <a:lnTo>
                  <a:pt x="25022" y="6843"/>
                </a:lnTo>
                <a:lnTo>
                  <a:pt x="23348" y="9324"/>
                </a:lnTo>
                <a:lnTo>
                  <a:pt x="21280" y="11931"/>
                </a:lnTo>
                <a:lnTo>
                  <a:pt x="19902" y="14621"/>
                </a:lnTo>
                <a:lnTo>
                  <a:pt x="18983" y="17367"/>
                </a:lnTo>
                <a:lnTo>
                  <a:pt x="18370" y="20150"/>
                </a:lnTo>
                <a:lnTo>
                  <a:pt x="17009" y="22958"/>
                </a:lnTo>
                <a:lnTo>
                  <a:pt x="15149" y="25783"/>
                </a:lnTo>
                <a:lnTo>
                  <a:pt x="12956" y="28618"/>
                </a:lnTo>
                <a:lnTo>
                  <a:pt x="11496" y="31461"/>
                </a:lnTo>
                <a:lnTo>
                  <a:pt x="10521" y="34309"/>
                </a:lnTo>
                <a:lnTo>
                  <a:pt x="9872" y="37160"/>
                </a:lnTo>
                <a:lnTo>
                  <a:pt x="9439" y="40013"/>
                </a:lnTo>
                <a:lnTo>
                  <a:pt x="9150" y="42867"/>
                </a:lnTo>
                <a:lnTo>
                  <a:pt x="8957" y="45723"/>
                </a:lnTo>
                <a:lnTo>
                  <a:pt x="8829" y="49532"/>
                </a:lnTo>
                <a:lnTo>
                  <a:pt x="8595" y="67608"/>
                </a:lnTo>
                <a:lnTo>
                  <a:pt x="8582" y="72275"/>
                </a:lnTo>
                <a:lnTo>
                  <a:pt x="9532" y="74853"/>
                </a:lnTo>
                <a:lnTo>
                  <a:pt x="11117" y="77524"/>
                </a:lnTo>
                <a:lnTo>
                  <a:pt x="15954" y="84104"/>
                </a:lnTo>
                <a:lnTo>
                  <a:pt x="17303" y="84644"/>
                </a:lnTo>
                <a:lnTo>
                  <a:pt x="19156" y="85004"/>
                </a:lnTo>
                <a:lnTo>
                  <a:pt x="21343" y="85244"/>
                </a:lnTo>
                <a:lnTo>
                  <a:pt x="23754" y="85404"/>
                </a:lnTo>
                <a:lnTo>
                  <a:pt x="26314" y="85511"/>
                </a:lnTo>
                <a:lnTo>
                  <a:pt x="31698" y="85629"/>
                </a:lnTo>
                <a:lnTo>
                  <a:pt x="45754" y="85712"/>
                </a:lnTo>
                <a:lnTo>
                  <a:pt x="49553" y="84763"/>
                </a:lnTo>
                <a:lnTo>
                  <a:pt x="53990" y="83179"/>
                </a:lnTo>
                <a:lnTo>
                  <a:pt x="58853" y="81169"/>
                </a:lnTo>
                <a:lnTo>
                  <a:pt x="64001" y="79830"/>
                </a:lnTo>
                <a:lnTo>
                  <a:pt x="69337" y="78937"/>
                </a:lnTo>
                <a:lnTo>
                  <a:pt x="74800" y="78342"/>
                </a:lnTo>
                <a:lnTo>
                  <a:pt x="79393" y="76993"/>
                </a:lnTo>
                <a:lnTo>
                  <a:pt x="83409" y="75141"/>
                </a:lnTo>
                <a:lnTo>
                  <a:pt x="87039" y="72953"/>
                </a:lnTo>
                <a:lnTo>
                  <a:pt x="90411" y="71495"/>
                </a:lnTo>
                <a:lnTo>
                  <a:pt x="93612" y="70523"/>
                </a:lnTo>
                <a:lnTo>
                  <a:pt x="96698" y="69875"/>
                </a:lnTo>
                <a:lnTo>
                  <a:pt x="99707" y="69443"/>
                </a:lnTo>
                <a:lnTo>
                  <a:pt x="102666" y="69155"/>
                </a:lnTo>
                <a:lnTo>
                  <a:pt x="105593" y="68963"/>
                </a:lnTo>
                <a:lnTo>
                  <a:pt x="108494" y="68835"/>
                </a:lnTo>
                <a:lnTo>
                  <a:pt x="120014" y="6857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92"/>
          <p:cNvSpPr/>
          <p:nvPr/>
        </p:nvSpPr>
        <p:spPr>
          <a:xfrm>
            <a:off x="8463915" y="1603410"/>
            <a:ext cx="505778" cy="33833"/>
          </a:xfrm>
          <a:custGeom>
            <a:avLst/>
            <a:gdLst/>
            <a:ahLst/>
            <a:cxnLst/>
            <a:rect l="0" t="0" r="0" b="0"/>
            <a:pathLst>
              <a:path w="505778" h="33833">
                <a:moveTo>
                  <a:pt x="0" y="25365"/>
                </a:moveTo>
                <a:lnTo>
                  <a:pt x="33243" y="25365"/>
                </a:lnTo>
                <a:lnTo>
                  <a:pt x="37402" y="26317"/>
                </a:lnTo>
                <a:lnTo>
                  <a:pt x="41127" y="27904"/>
                </a:lnTo>
                <a:lnTo>
                  <a:pt x="44564" y="29915"/>
                </a:lnTo>
                <a:lnTo>
                  <a:pt x="48759" y="31256"/>
                </a:lnTo>
                <a:lnTo>
                  <a:pt x="53461" y="32150"/>
                </a:lnTo>
                <a:lnTo>
                  <a:pt x="63765" y="33143"/>
                </a:lnTo>
                <a:lnTo>
                  <a:pt x="74695" y="33584"/>
                </a:lnTo>
                <a:lnTo>
                  <a:pt x="91558" y="33832"/>
                </a:lnTo>
                <a:lnTo>
                  <a:pt x="98186" y="32915"/>
                </a:lnTo>
                <a:lnTo>
                  <a:pt x="105463" y="31351"/>
                </a:lnTo>
                <a:lnTo>
                  <a:pt x="113171" y="29355"/>
                </a:lnTo>
                <a:lnTo>
                  <a:pt x="121167" y="28025"/>
                </a:lnTo>
                <a:lnTo>
                  <a:pt x="129355" y="27138"/>
                </a:lnTo>
                <a:lnTo>
                  <a:pt x="137673" y="26547"/>
                </a:lnTo>
                <a:lnTo>
                  <a:pt x="146073" y="26153"/>
                </a:lnTo>
                <a:lnTo>
                  <a:pt x="163028" y="25715"/>
                </a:lnTo>
                <a:lnTo>
                  <a:pt x="188639" y="25468"/>
                </a:lnTo>
                <a:lnTo>
                  <a:pt x="197198" y="24481"/>
                </a:lnTo>
                <a:lnTo>
                  <a:pt x="205759" y="22871"/>
                </a:lnTo>
                <a:lnTo>
                  <a:pt x="214325" y="20845"/>
                </a:lnTo>
                <a:lnTo>
                  <a:pt x="222894" y="19494"/>
                </a:lnTo>
                <a:lnTo>
                  <a:pt x="231463" y="18593"/>
                </a:lnTo>
                <a:lnTo>
                  <a:pt x="240034" y="17993"/>
                </a:lnTo>
                <a:lnTo>
                  <a:pt x="248605" y="17593"/>
                </a:lnTo>
                <a:lnTo>
                  <a:pt x="265748" y="17148"/>
                </a:lnTo>
                <a:lnTo>
                  <a:pt x="291466" y="16897"/>
                </a:lnTo>
                <a:lnTo>
                  <a:pt x="300037" y="15910"/>
                </a:lnTo>
                <a:lnTo>
                  <a:pt x="308610" y="14299"/>
                </a:lnTo>
                <a:lnTo>
                  <a:pt x="317182" y="12272"/>
                </a:lnTo>
                <a:lnTo>
                  <a:pt x="325754" y="10921"/>
                </a:lnTo>
                <a:lnTo>
                  <a:pt x="334327" y="10021"/>
                </a:lnTo>
                <a:lnTo>
                  <a:pt x="342900" y="9420"/>
                </a:lnTo>
                <a:lnTo>
                  <a:pt x="351472" y="9020"/>
                </a:lnTo>
                <a:lnTo>
                  <a:pt x="368617" y="8575"/>
                </a:lnTo>
                <a:lnTo>
                  <a:pt x="459555" y="8222"/>
                </a:lnTo>
                <a:lnTo>
                  <a:pt x="464485" y="7269"/>
                </a:lnTo>
                <a:lnTo>
                  <a:pt x="468725" y="5681"/>
                </a:lnTo>
                <a:lnTo>
                  <a:pt x="472503" y="3669"/>
                </a:lnTo>
                <a:lnTo>
                  <a:pt x="475974" y="2329"/>
                </a:lnTo>
                <a:lnTo>
                  <a:pt x="479241" y="1435"/>
                </a:lnTo>
                <a:lnTo>
                  <a:pt x="485411" y="442"/>
                </a:lnTo>
                <a:lnTo>
                  <a:pt x="491328" y="0"/>
                </a:lnTo>
                <a:lnTo>
                  <a:pt x="494239" y="835"/>
                </a:lnTo>
                <a:lnTo>
                  <a:pt x="497132" y="2344"/>
                </a:lnTo>
                <a:lnTo>
                  <a:pt x="505777" y="82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93"/>
          <p:cNvSpPr/>
          <p:nvPr/>
        </p:nvSpPr>
        <p:spPr>
          <a:xfrm>
            <a:off x="8515350" y="1731645"/>
            <a:ext cx="128544" cy="120015"/>
          </a:xfrm>
          <a:custGeom>
            <a:avLst/>
            <a:gdLst/>
            <a:ahLst/>
            <a:cxnLst/>
            <a:rect l="0" t="0" r="0" b="0"/>
            <a:pathLst>
              <a:path w="128544" h="120015">
                <a:moveTo>
                  <a:pt x="0" y="8572"/>
                </a:moveTo>
                <a:lnTo>
                  <a:pt x="0" y="4021"/>
                </a:lnTo>
                <a:lnTo>
                  <a:pt x="952" y="2681"/>
                </a:lnTo>
                <a:lnTo>
                  <a:pt x="2540" y="1787"/>
                </a:lnTo>
                <a:lnTo>
                  <a:pt x="4550" y="1191"/>
                </a:lnTo>
                <a:lnTo>
                  <a:pt x="6843" y="794"/>
                </a:lnTo>
                <a:lnTo>
                  <a:pt x="9325" y="529"/>
                </a:lnTo>
                <a:lnTo>
                  <a:pt x="11931" y="353"/>
                </a:lnTo>
                <a:lnTo>
                  <a:pt x="15574" y="235"/>
                </a:lnTo>
                <a:lnTo>
                  <a:pt x="36000" y="31"/>
                </a:lnTo>
                <a:lnTo>
                  <a:pt x="89387" y="0"/>
                </a:lnTo>
                <a:lnTo>
                  <a:pt x="91023" y="952"/>
                </a:lnTo>
                <a:lnTo>
                  <a:pt x="92116" y="2540"/>
                </a:lnTo>
                <a:lnTo>
                  <a:pt x="93866" y="7381"/>
                </a:lnTo>
                <a:lnTo>
                  <a:pt x="96646" y="10582"/>
                </a:lnTo>
                <a:lnTo>
                  <a:pt x="98721" y="12770"/>
                </a:lnTo>
                <a:lnTo>
                  <a:pt x="99151" y="15181"/>
                </a:lnTo>
                <a:lnTo>
                  <a:pt x="98486" y="17740"/>
                </a:lnTo>
                <a:lnTo>
                  <a:pt x="97090" y="20399"/>
                </a:lnTo>
                <a:lnTo>
                  <a:pt x="95206" y="23124"/>
                </a:lnTo>
                <a:lnTo>
                  <a:pt x="92998" y="25894"/>
                </a:lnTo>
                <a:lnTo>
                  <a:pt x="90574" y="28692"/>
                </a:lnTo>
                <a:lnTo>
                  <a:pt x="88005" y="30558"/>
                </a:lnTo>
                <a:lnTo>
                  <a:pt x="85339" y="31802"/>
                </a:lnTo>
                <a:lnTo>
                  <a:pt x="82610" y="32631"/>
                </a:lnTo>
                <a:lnTo>
                  <a:pt x="78886" y="34136"/>
                </a:lnTo>
                <a:lnTo>
                  <a:pt x="74498" y="36092"/>
                </a:lnTo>
                <a:lnTo>
                  <a:pt x="69668" y="38349"/>
                </a:lnTo>
                <a:lnTo>
                  <a:pt x="65496" y="40806"/>
                </a:lnTo>
                <a:lnTo>
                  <a:pt x="61761" y="43396"/>
                </a:lnTo>
                <a:lnTo>
                  <a:pt x="53474" y="49847"/>
                </a:lnTo>
                <a:lnTo>
                  <a:pt x="49801" y="50729"/>
                </a:lnTo>
                <a:lnTo>
                  <a:pt x="42898" y="51431"/>
                </a:lnTo>
                <a:lnTo>
                  <a:pt x="87404" y="51435"/>
                </a:lnTo>
                <a:lnTo>
                  <a:pt x="90654" y="52387"/>
                </a:lnTo>
                <a:lnTo>
                  <a:pt x="93774" y="53975"/>
                </a:lnTo>
                <a:lnTo>
                  <a:pt x="96805" y="55985"/>
                </a:lnTo>
                <a:lnTo>
                  <a:pt x="99779" y="57326"/>
                </a:lnTo>
                <a:lnTo>
                  <a:pt x="102715" y="58220"/>
                </a:lnTo>
                <a:lnTo>
                  <a:pt x="105624" y="58815"/>
                </a:lnTo>
                <a:lnTo>
                  <a:pt x="108515" y="59213"/>
                </a:lnTo>
                <a:lnTo>
                  <a:pt x="111396" y="59477"/>
                </a:lnTo>
                <a:lnTo>
                  <a:pt x="114269" y="59654"/>
                </a:lnTo>
                <a:lnTo>
                  <a:pt x="117137" y="60724"/>
                </a:lnTo>
                <a:lnTo>
                  <a:pt x="120001" y="62390"/>
                </a:lnTo>
                <a:lnTo>
                  <a:pt x="122863" y="64453"/>
                </a:lnTo>
                <a:lnTo>
                  <a:pt x="124772" y="66781"/>
                </a:lnTo>
                <a:lnTo>
                  <a:pt x="126043" y="69286"/>
                </a:lnTo>
                <a:lnTo>
                  <a:pt x="128085" y="75598"/>
                </a:lnTo>
                <a:lnTo>
                  <a:pt x="128365" y="79002"/>
                </a:lnTo>
                <a:lnTo>
                  <a:pt x="128488" y="83689"/>
                </a:lnTo>
                <a:lnTo>
                  <a:pt x="128543" y="88947"/>
                </a:lnTo>
                <a:lnTo>
                  <a:pt x="127606" y="90731"/>
                </a:lnTo>
                <a:lnTo>
                  <a:pt x="126027" y="91919"/>
                </a:lnTo>
                <a:lnTo>
                  <a:pt x="124024" y="92712"/>
                </a:lnTo>
                <a:lnTo>
                  <a:pt x="120781" y="94193"/>
                </a:lnTo>
                <a:lnTo>
                  <a:pt x="107119" y="100828"/>
                </a:lnTo>
                <a:lnTo>
                  <a:pt x="96503" y="106090"/>
                </a:lnTo>
                <a:lnTo>
                  <a:pt x="91957" y="107874"/>
                </a:lnTo>
                <a:lnTo>
                  <a:pt x="87976" y="109063"/>
                </a:lnTo>
                <a:lnTo>
                  <a:pt x="84367" y="109856"/>
                </a:lnTo>
                <a:lnTo>
                  <a:pt x="81009" y="111337"/>
                </a:lnTo>
                <a:lnTo>
                  <a:pt x="77819" y="113277"/>
                </a:lnTo>
                <a:lnTo>
                  <a:pt x="74739" y="115523"/>
                </a:lnTo>
                <a:lnTo>
                  <a:pt x="71734" y="117020"/>
                </a:lnTo>
                <a:lnTo>
                  <a:pt x="68777" y="118018"/>
                </a:lnTo>
                <a:lnTo>
                  <a:pt x="65854" y="118684"/>
                </a:lnTo>
                <a:lnTo>
                  <a:pt x="62000" y="119127"/>
                </a:lnTo>
                <a:lnTo>
                  <a:pt x="57526" y="119423"/>
                </a:lnTo>
                <a:lnTo>
                  <a:pt x="45759" y="119898"/>
                </a:lnTo>
                <a:lnTo>
                  <a:pt x="34718" y="120011"/>
                </a:lnTo>
                <a:lnTo>
                  <a:pt x="29866" y="120014"/>
                </a:lnTo>
                <a:lnTo>
                  <a:pt x="28483" y="119061"/>
                </a:lnTo>
                <a:lnTo>
                  <a:pt x="27561" y="117474"/>
                </a:lnTo>
                <a:lnTo>
                  <a:pt x="25717" y="1114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94"/>
          <p:cNvSpPr/>
          <p:nvPr/>
        </p:nvSpPr>
        <p:spPr>
          <a:xfrm>
            <a:off x="8695381" y="1740217"/>
            <a:ext cx="93893" cy="120016"/>
          </a:xfrm>
          <a:custGeom>
            <a:avLst/>
            <a:gdLst/>
            <a:ahLst/>
            <a:cxnLst/>
            <a:rect l="0" t="0" r="0" b="0"/>
            <a:pathLst>
              <a:path w="93893" h="120016">
                <a:moveTo>
                  <a:pt x="17136" y="0"/>
                </a:moveTo>
                <a:lnTo>
                  <a:pt x="9755" y="0"/>
                </a:lnTo>
                <a:lnTo>
                  <a:pt x="9358" y="953"/>
                </a:lnTo>
                <a:lnTo>
                  <a:pt x="8917" y="4551"/>
                </a:lnTo>
                <a:lnTo>
                  <a:pt x="8799" y="6844"/>
                </a:lnTo>
                <a:lnTo>
                  <a:pt x="8668" y="11932"/>
                </a:lnTo>
                <a:lnTo>
                  <a:pt x="8595" y="20151"/>
                </a:lnTo>
                <a:lnTo>
                  <a:pt x="7632" y="22959"/>
                </a:lnTo>
                <a:lnTo>
                  <a:pt x="6038" y="25784"/>
                </a:lnTo>
                <a:lnTo>
                  <a:pt x="4022" y="28619"/>
                </a:lnTo>
                <a:lnTo>
                  <a:pt x="2678" y="31462"/>
                </a:lnTo>
                <a:lnTo>
                  <a:pt x="1782" y="34310"/>
                </a:lnTo>
                <a:lnTo>
                  <a:pt x="1185" y="37161"/>
                </a:lnTo>
                <a:lnTo>
                  <a:pt x="788" y="40014"/>
                </a:lnTo>
                <a:lnTo>
                  <a:pt x="522" y="42868"/>
                </a:lnTo>
                <a:lnTo>
                  <a:pt x="345" y="45724"/>
                </a:lnTo>
                <a:lnTo>
                  <a:pt x="149" y="51437"/>
                </a:lnTo>
                <a:lnTo>
                  <a:pt x="23" y="62865"/>
                </a:lnTo>
                <a:lnTo>
                  <a:pt x="0" y="71438"/>
                </a:lnTo>
                <a:lnTo>
                  <a:pt x="950" y="74295"/>
                </a:lnTo>
                <a:lnTo>
                  <a:pt x="2535" y="77153"/>
                </a:lnTo>
                <a:lnTo>
                  <a:pt x="4544" y="80010"/>
                </a:lnTo>
                <a:lnTo>
                  <a:pt x="6837" y="82868"/>
                </a:lnTo>
                <a:lnTo>
                  <a:pt x="9317" y="85725"/>
                </a:lnTo>
                <a:lnTo>
                  <a:pt x="11923" y="88583"/>
                </a:lnTo>
                <a:lnTo>
                  <a:pt x="13661" y="91440"/>
                </a:lnTo>
                <a:lnTo>
                  <a:pt x="14819" y="94297"/>
                </a:lnTo>
                <a:lnTo>
                  <a:pt x="15591" y="97155"/>
                </a:lnTo>
                <a:lnTo>
                  <a:pt x="17059" y="99060"/>
                </a:lnTo>
                <a:lnTo>
                  <a:pt x="18990" y="100330"/>
                </a:lnTo>
                <a:lnTo>
                  <a:pt x="21230" y="101177"/>
                </a:lnTo>
                <a:lnTo>
                  <a:pt x="23675" y="101741"/>
                </a:lnTo>
                <a:lnTo>
                  <a:pt x="26258" y="102118"/>
                </a:lnTo>
                <a:lnTo>
                  <a:pt x="28932" y="102368"/>
                </a:lnTo>
                <a:lnTo>
                  <a:pt x="31668" y="102536"/>
                </a:lnTo>
                <a:lnTo>
                  <a:pt x="37247" y="102721"/>
                </a:lnTo>
                <a:lnTo>
                  <a:pt x="49742" y="102857"/>
                </a:lnTo>
                <a:lnTo>
                  <a:pt x="63210" y="102869"/>
                </a:lnTo>
                <a:lnTo>
                  <a:pt x="65950" y="101917"/>
                </a:lnTo>
                <a:lnTo>
                  <a:pt x="68729" y="100329"/>
                </a:lnTo>
                <a:lnTo>
                  <a:pt x="71534" y="98319"/>
                </a:lnTo>
                <a:lnTo>
                  <a:pt x="74356" y="96978"/>
                </a:lnTo>
                <a:lnTo>
                  <a:pt x="77191" y="96085"/>
                </a:lnTo>
                <a:lnTo>
                  <a:pt x="80032" y="95489"/>
                </a:lnTo>
                <a:lnTo>
                  <a:pt x="81927" y="94139"/>
                </a:lnTo>
                <a:lnTo>
                  <a:pt x="83190" y="92287"/>
                </a:lnTo>
                <a:lnTo>
                  <a:pt x="84032" y="90100"/>
                </a:lnTo>
                <a:lnTo>
                  <a:pt x="85545" y="87689"/>
                </a:lnTo>
                <a:lnTo>
                  <a:pt x="87507" y="85129"/>
                </a:lnTo>
                <a:lnTo>
                  <a:pt x="92949" y="78728"/>
                </a:lnTo>
                <a:lnTo>
                  <a:pt x="93693" y="75313"/>
                </a:lnTo>
                <a:lnTo>
                  <a:pt x="93892" y="73069"/>
                </a:lnTo>
                <a:lnTo>
                  <a:pt x="93071" y="71572"/>
                </a:lnTo>
                <a:lnTo>
                  <a:pt x="91572" y="70575"/>
                </a:lnTo>
                <a:lnTo>
                  <a:pt x="89620" y="69910"/>
                </a:lnTo>
                <a:lnTo>
                  <a:pt x="87366" y="68514"/>
                </a:lnTo>
                <a:lnTo>
                  <a:pt x="84911" y="66631"/>
                </a:lnTo>
                <a:lnTo>
                  <a:pt x="78678" y="61316"/>
                </a:lnTo>
                <a:lnTo>
                  <a:pt x="77214" y="60880"/>
                </a:lnTo>
                <a:lnTo>
                  <a:pt x="75285" y="60589"/>
                </a:lnTo>
                <a:lnTo>
                  <a:pt x="73047" y="60395"/>
                </a:lnTo>
                <a:lnTo>
                  <a:pt x="70602" y="60266"/>
                </a:lnTo>
                <a:lnTo>
                  <a:pt x="65347" y="60122"/>
                </a:lnTo>
                <a:lnTo>
                  <a:pt x="62612" y="61037"/>
                </a:lnTo>
                <a:lnTo>
                  <a:pt x="59835" y="62599"/>
                </a:lnTo>
                <a:lnTo>
                  <a:pt x="57033" y="64592"/>
                </a:lnTo>
                <a:lnTo>
                  <a:pt x="54212" y="65922"/>
                </a:lnTo>
                <a:lnTo>
                  <a:pt x="51378" y="66808"/>
                </a:lnTo>
                <a:lnTo>
                  <a:pt x="48537" y="67399"/>
                </a:lnTo>
                <a:lnTo>
                  <a:pt x="45690" y="68745"/>
                </a:lnTo>
                <a:lnTo>
                  <a:pt x="42839" y="70595"/>
                </a:lnTo>
                <a:lnTo>
                  <a:pt x="39988" y="72781"/>
                </a:lnTo>
                <a:lnTo>
                  <a:pt x="37133" y="75190"/>
                </a:lnTo>
                <a:lnTo>
                  <a:pt x="34277" y="77749"/>
                </a:lnTo>
                <a:lnTo>
                  <a:pt x="28564" y="83133"/>
                </a:lnTo>
                <a:lnTo>
                  <a:pt x="10257" y="101187"/>
                </a:lnTo>
                <a:lnTo>
                  <a:pt x="1332" y="110103"/>
                </a:lnTo>
                <a:lnTo>
                  <a:pt x="885" y="111502"/>
                </a:lnTo>
                <a:lnTo>
                  <a:pt x="588" y="113387"/>
                </a:lnTo>
                <a:lnTo>
                  <a:pt x="388" y="115597"/>
                </a:lnTo>
                <a:lnTo>
                  <a:pt x="1209" y="117069"/>
                </a:lnTo>
                <a:lnTo>
                  <a:pt x="2708" y="118051"/>
                </a:lnTo>
                <a:lnTo>
                  <a:pt x="8221" y="119900"/>
                </a:lnTo>
                <a:lnTo>
                  <a:pt x="10951" y="119964"/>
                </a:lnTo>
                <a:lnTo>
                  <a:pt x="17136" y="1200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95"/>
          <p:cNvSpPr/>
          <p:nvPr/>
        </p:nvSpPr>
        <p:spPr>
          <a:xfrm>
            <a:off x="8841108" y="1757362"/>
            <a:ext cx="116023" cy="94295"/>
          </a:xfrm>
          <a:custGeom>
            <a:avLst/>
            <a:gdLst/>
            <a:ahLst/>
            <a:cxnLst/>
            <a:rect l="0" t="0" r="0" b="0"/>
            <a:pathLst>
              <a:path w="116023" h="94295">
                <a:moveTo>
                  <a:pt x="8569" y="0"/>
                </a:moveTo>
                <a:lnTo>
                  <a:pt x="8569" y="15600"/>
                </a:lnTo>
                <a:lnTo>
                  <a:pt x="7617" y="17068"/>
                </a:lnTo>
                <a:lnTo>
                  <a:pt x="6029" y="18999"/>
                </a:lnTo>
                <a:lnTo>
                  <a:pt x="4018" y="21238"/>
                </a:lnTo>
                <a:lnTo>
                  <a:pt x="2677" y="23684"/>
                </a:lnTo>
                <a:lnTo>
                  <a:pt x="1784" y="26267"/>
                </a:lnTo>
                <a:lnTo>
                  <a:pt x="1188" y="28941"/>
                </a:lnTo>
                <a:lnTo>
                  <a:pt x="791" y="31677"/>
                </a:lnTo>
                <a:lnTo>
                  <a:pt x="526" y="34453"/>
                </a:lnTo>
                <a:lnTo>
                  <a:pt x="350" y="37256"/>
                </a:lnTo>
                <a:lnTo>
                  <a:pt x="153" y="45451"/>
                </a:lnTo>
                <a:lnTo>
                  <a:pt x="0" y="71687"/>
                </a:lnTo>
                <a:lnTo>
                  <a:pt x="951" y="74461"/>
                </a:lnTo>
                <a:lnTo>
                  <a:pt x="2539" y="77263"/>
                </a:lnTo>
                <a:lnTo>
                  <a:pt x="7379" y="84054"/>
                </a:lnTo>
                <a:lnTo>
                  <a:pt x="8727" y="85563"/>
                </a:lnTo>
                <a:lnTo>
                  <a:pt x="12767" y="89781"/>
                </a:lnTo>
                <a:lnTo>
                  <a:pt x="15178" y="91286"/>
                </a:lnTo>
                <a:lnTo>
                  <a:pt x="17738" y="92290"/>
                </a:lnTo>
                <a:lnTo>
                  <a:pt x="24138" y="93901"/>
                </a:lnTo>
                <a:lnTo>
                  <a:pt x="27554" y="94121"/>
                </a:lnTo>
                <a:lnTo>
                  <a:pt x="32247" y="94219"/>
                </a:lnTo>
                <a:lnTo>
                  <a:pt x="61702" y="94294"/>
                </a:lnTo>
                <a:lnTo>
                  <a:pt x="64946" y="93343"/>
                </a:lnTo>
                <a:lnTo>
                  <a:pt x="68062" y="91756"/>
                </a:lnTo>
                <a:lnTo>
                  <a:pt x="71090" y="89746"/>
                </a:lnTo>
                <a:lnTo>
                  <a:pt x="75015" y="87453"/>
                </a:lnTo>
                <a:lnTo>
                  <a:pt x="79536" y="84972"/>
                </a:lnTo>
                <a:lnTo>
                  <a:pt x="84457" y="82366"/>
                </a:lnTo>
                <a:lnTo>
                  <a:pt x="88688" y="79675"/>
                </a:lnTo>
                <a:lnTo>
                  <a:pt x="92462" y="76929"/>
                </a:lnTo>
                <a:lnTo>
                  <a:pt x="95930" y="74146"/>
                </a:lnTo>
                <a:lnTo>
                  <a:pt x="99195" y="71338"/>
                </a:lnTo>
                <a:lnTo>
                  <a:pt x="102323" y="68514"/>
                </a:lnTo>
                <a:lnTo>
                  <a:pt x="105362" y="65679"/>
                </a:lnTo>
                <a:lnTo>
                  <a:pt x="107387" y="62836"/>
                </a:lnTo>
                <a:lnTo>
                  <a:pt x="108738" y="59988"/>
                </a:lnTo>
                <a:lnTo>
                  <a:pt x="109638" y="57137"/>
                </a:lnTo>
                <a:lnTo>
                  <a:pt x="111191" y="54284"/>
                </a:lnTo>
                <a:lnTo>
                  <a:pt x="113179" y="51429"/>
                </a:lnTo>
                <a:lnTo>
                  <a:pt x="115456" y="48574"/>
                </a:lnTo>
                <a:lnTo>
                  <a:pt x="116022" y="45718"/>
                </a:lnTo>
                <a:lnTo>
                  <a:pt x="115447" y="42861"/>
                </a:lnTo>
                <a:lnTo>
                  <a:pt x="112231" y="35983"/>
                </a:lnTo>
                <a:lnTo>
                  <a:pt x="111967" y="34466"/>
                </a:lnTo>
                <a:lnTo>
                  <a:pt x="111791" y="32502"/>
                </a:lnTo>
                <a:lnTo>
                  <a:pt x="111674" y="30241"/>
                </a:lnTo>
                <a:lnTo>
                  <a:pt x="110643" y="27781"/>
                </a:lnTo>
                <a:lnTo>
                  <a:pt x="109003" y="25188"/>
                </a:lnTo>
                <a:lnTo>
                  <a:pt x="104080" y="18734"/>
                </a:lnTo>
                <a:lnTo>
                  <a:pt x="102722" y="17252"/>
                </a:lnTo>
                <a:lnTo>
                  <a:pt x="98675" y="13065"/>
                </a:lnTo>
                <a:lnTo>
                  <a:pt x="96262" y="11568"/>
                </a:lnTo>
                <a:lnTo>
                  <a:pt x="93702" y="10569"/>
                </a:lnTo>
                <a:lnTo>
                  <a:pt x="91042" y="9904"/>
                </a:lnTo>
                <a:lnTo>
                  <a:pt x="87364" y="9460"/>
                </a:lnTo>
                <a:lnTo>
                  <a:pt x="83006" y="9164"/>
                </a:lnTo>
                <a:lnTo>
                  <a:pt x="74037" y="8836"/>
                </a:lnTo>
                <a:lnTo>
                  <a:pt x="63633" y="8650"/>
                </a:lnTo>
                <a:lnTo>
                  <a:pt x="48676" y="8583"/>
                </a:lnTo>
                <a:lnTo>
                  <a:pt x="44831" y="9532"/>
                </a:lnTo>
                <a:lnTo>
                  <a:pt x="40364" y="11117"/>
                </a:lnTo>
                <a:lnTo>
                  <a:pt x="28608" y="15954"/>
                </a:lnTo>
                <a:lnTo>
                  <a:pt x="26691" y="16351"/>
                </a:lnTo>
                <a:lnTo>
                  <a:pt x="24460" y="16616"/>
                </a:lnTo>
                <a:lnTo>
                  <a:pt x="17142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96"/>
          <p:cNvSpPr/>
          <p:nvPr/>
        </p:nvSpPr>
        <p:spPr>
          <a:xfrm>
            <a:off x="7563951" y="608679"/>
            <a:ext cx="214165" cy="291421"/>
          </a:xfrm>
          <a:custGeom>
            <a:avLst/>
            <a:gdLst/>
            <a:ahLst/>
            <a:cxnLst/>
            <a:rect l="0" t="0" r="0" b="0"/>
            <a:pathLst>
              <a:path w="214165" h="291421">
                <a:moveTo>
                  <a:pt x="205591" y="17113"/>
                </a:moveTo>
                <a:lnTo>
                  <a:pt x="201040" y="17113"/>
                </a:lnTo>
                <a:lnTo>
                  <a:pt x="199699" y="16161"/>
                </a:lnTo>
                <a:lnTo>
                  <a:pt x="198806" y="14573"/>
                </a:lnTo>
                <a:lnTo>
                  <a:pt x="197123" y="8894"/>
                </a:lnTo>
                <a:lnTo>
                  <a:pt x="197021" y="330"/>
                </a:lnTo>
                <a:lnTo>
                  <a:pt x="191128" y="40"/>
                </a:lnTo>
                <a:lnTo>
                  <a:pt x="189638" y="0"/>
                </a:lnTo>
                <a:lnTo>
                  <a:pt x="183896" y="2522"/>
                </a:lnTo>
                <a:lnTo>
                  <a:pt x="179698" y="4528"/>
                </a:lnTo>
                <a:lnTo>
                  <a:pt x="175946" y="5866"/>
                </a:lnTo>
                <a:lnTo>
                  <a:pt x="172493" y="6757"/>
                </a:lnTo>
                <a:lnTo>
                  <a:pt x="169238" y="7352"/>
                </a:lnTo>
                <a:lnTo>
                  <a:pt x="165163" y="8700"/>
                </a:lnTo>
                <a:lnTo>
                  <a:pt x="160541" y="10552"/>
                </a:lnTo>
                <a:lnTo>
                  <a:pt x="155556" y="12739"/>
                </a:lnTo>
                <a:lnTo>
                  <a:pt x="144936" y="17709"/>
                </a:lnTo>
                <a:lnTo>
                  <a:pt x="122596" y="28661"/>
                </a:lnTo>
                <a:lnTo>
                  <a:pt x="116923" y="32432"/>
                </a:lnTo>
                <a:lnTo>
                  <a:pt x="111237" y="36850"/>
                </a:lnTo>
                <a:lnTo>
                  <a:pt x="105541" y="41701"/>
                </a:lnTo>
                <a:lnTo>
                  <a:pt x="98885" y="46840"/>
                </a:lnTo>
                <a:lnTo>
                  <a:pt x="91592" y="52171"/>
                </a:lnTo>
                <a:lnTo>
                  <a:pt x="83872" y="57630"/>
                </a:lnTo>
                <a:lnTo>
                  <a:pt x="76820" y="62222"/>
                </a:lnTo>
                <a:lnTo>
                  <a:pt x="70214" y="66236"/>
                </a:lnTo>
                <a:lnTo>
                  <a:pt x="63904" y="69864"/>
                </a:lnTo>
                <a:lnTo>
                  <a:pt x="58746" y="74188"/>
                </a:lnTo>
                <a:lnTo>
                  <a:pt x="54354" y="78975"/>
                </a:lnTo>
                <a:lnTo>
                  <a:pt x="50474" y="84072"/>
                </a:lnTo>
                <a:lnTo>
                  <a:pt x="46934" y="89375"/>
                </a:lnTo>
                <a:lnTo>
                  <a:pt x="43622" y="94815"/>
                </a:lnTo>
                <a:lnTo>
                  <a:pt x="40462" y="100347"/>
                </a:lnTo>
                <a:lnTo>
                  <a:pt x="34410" y="111573"/>
                </a:lnTo>
                <a:lnTo>
                  <a:pt x="22764" y="134303"/>
                </a:lnTo>
                <a:lnTo>
                  <a:pt x="19889" y="140959"/>
                </a:lnTo>
                <a:lnTo>
                  <a:pt x="17020" y="148255"/>
                </a:lnTo>
                <a:lnTo>
                  <a:pt x="14155" y="155976"/>
                </a:lnTo>
                <a:lnTo>
                  <a:pt x="11292" y="163028"/>
                </a:lnTo>
                <a:lnTo>
                  <a:pt x="8430" y="169635"/>
                </a:lnTo>
                <a:lnTo>
                  <a:pt x="5571" y="175944"/>
                </a:lnTo>
                <a:lnTo>
                  <a:pt x="3664" y="182055"/>
                </a:lnTo>
                <a:lnTo>
                  <a:pt x="2394" y="188035"/>
                </a:lnTo>
                <a:lnTo>
                  <a:pt x="1546" y="193926"/>
                </a:lnTo>
                <a:lnTo>
                  <a:pt x="981" y="200711"/>
                </a:lnTo>
                <a:lnTo>
                  <a:pt x="605" y="208091"/>
                </a:lnTo>
                <a:lnTo>
                  <a:pt x="186" y="222960"/>
                </a:lnTo>
                <a:lnTo>
                  <a:pt x="0" y="235918"/>
                </a:lnTo>
                <a:lnTo>
                  <a:pt x="903" y="241088"/>
                </a:lnTo>
                <a:lnTo>
                  <a:pt x="4446" y="249372"/>
                </a:lnTo>
                <a:lnTo>
                  <a:pt x="9196" y="256229"/>
                </a:lnTo>
                <a:lnTo>
                  <a:pt x="14482" y="262452"/>
                </a:lnTo>
                <a:lnTo>
                  <a:pt x="20007" y="268393"/>
                </a:lnTo>
                <a:lnTo>
                  <a:pt x="31314" y="279967"/>
                </a:lnTo>
                <a:lnTo>
                  <a:pt x="37012" y="285702"/>
                </a:lnTo>
                <a:lnTo>
                  <a:pt x="39865" y="287612"/>
                </a:lnTo>
                <a:lnTo>
                  <a:pt x="45575" y="289735"/>
                </a:lnTo>
                <a:lnTo>
                  <a:pt x="49384" y="290301"/>
                </a:lnTo>
                <a:lnTo>
                  <a:pt x="53828" y="290678"/>
                </a:lnTo>
                <a:lnTo>
                  <a:pt x="58696" y="290930"/>
                </a:lnTo>
                <a:lnTo>
                  <a:pt x="69184" y="291209"/>
                </a:lnTo>
                <a:lnTo>
                  <a:pt x="108480" y="291420"/>
                </a:lnTo>
                <a:lnTo>
                  <a:pt x="114181" y="290472"/>
                </a:lnTo>
                <a:lnTo>
                  <a:pt x="119886" y="288887"/>
                </a:lnTo>
                <a:lnTo>
                  <a:pt x="125595" y="286878"/>
                </a:lnTo>
                <a:lnTo>
                  <a:pt x="132257" y="283634"/>
                </a:lnTo>
                <a:lnTo>
                  <a:pt x="139557" y="279566"/>
                </a:lnTo>
                <a:lnTo>
                  <a:pt x="147281" y="274949"/>
                </a:lnTo>
                <a:lnTo>
                  <a:pt x="154335" y="270919"/>
                </a:lnTo>
                <a:lnTo>
                  <a:pt x="167253" y="263901"/>
                </a:lnTo>
                <a:lnTo>
                  <a:pt x="173365" y="261648"/>
                </a:lnTo>
                <a:lnTo>
                  <a:pt x="179345" y="260146"/>
                </a:lnTo>
                <a:lnTo>
                  <a:pt x="185235" y="259145"/>
                </a:lnTo>
                <a:lnTo>
                  <a:pt x="191068" y="257525"/>
                </a:lnTo>
                <a:lnTo>
                  <a:pt x="196862" y="255493"/>
                </a:lnTo>
                <a:lnTo>
                  <a:pt x="214164" y="24857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97"/>
          <p:cNvSpPr/>
          <p:nvPr/>
        </p:nvSpPr>
        <p:spPr>
          <a:xfrm>
            <a:off x="7872412" y="728662"/>
            <a:ext cx="188596" cy="34291"/>
          </a:xfrm>
          <a:custGeom>
            <a:avLst/>
            <a:gdLst/>
            <a:ahLst/>
            <a:cxnLst/>
            <a:rect l="0" t="0" r="0" b="0"/>
            <a:pathLst>
              <a:path w="188596" h="34291">
                <a:moveTo>
                  <a:pt x="0" y="34290"/>
                </a:moveTo>
                <a:lnTo>
                  <a:pt x="4551" y="29739"/>
                </a:lnTo>
                <a:lnTo>
                  <a:pt x="6844" y="28399"/>
                </a:lnTo>
                <a:lnTo>
                  <a:pt x="9325" y="27505"/>
                </a:lnTo>
                <a:lnTo>
                  <a:pt x="14622" y="26512"/>
                </a:lnTo>
                <a:lnTo>
                  <a:pt x="20151" y="26071"/>
                </a:lnTo>
                <a:lnTo>
                  <a:pt x="28324" y="25874"/>
                </a:lnTo>
                <a:lnTo>
                  <a:pt x="33170" y="25822"/>
                </a:lnTo>
                <a:lnTo>
                  <a:pt x="38306" y="24835"/>
                </a:lnTo>
                <a:lnTo>
                  <a:pt x="43635" y="23224"/>
                </a:lnTo>
                <a:lnTo>
                  <a:pt x="49092" y="21198"/>
                </a:lnTo>
                <a:lnTo>
                  <a:pt x="55588" y="19847"/>
                </a:lnTo>
                <a:lnTo>
                  <a:pt x="62777" y="18946"/>
                </a:lnTo>
                <a:lnTo>
                  <a:pt x="70426" y="18346"/>
                </a:lnTo>
                <a:lnTo>
                  <a:pt x="77431" y="16993"/>
                </a:lnTo>
                <a:lnTo>
                  <a:pt x="84006" y="15139"/>
                </a:lnTo>
                <a:lnTo>
                  <a:pt x="90294" y="12950"/>
                </a:lnTo>
                <a:lnTo>
                  <a:pt x="97343" y="11491"/>
                </a:lnTo>
                <a:lnTo>
                  <a:pt x="104900" y="10518"/>
                </a:lnTo>
                <a:lnTo>
                  <a:pt x="112797" y="9870"/>
                </a:lnTo>
                <a:lnTo>
                  <a:pt x="119965" y="9437"/>
                </a:lnTo>
                <a:lnTo>
                  <a:pt x="133010" y="8957"/>
                </a:lnTo>
                <a:lnTo>
                  <a:pt x="138203" y="7876"/>
                </a:lnTo>
                <a:lnTo>
                  <a:pt x="142618" y="6203"/>
                </a:lnTo>
                <a:lnTo>
                  <a:pt x="146514" y="4136"/>
                </a:lnTo>
                <a:lnTo>
                  <a:pt x="151016" y="2757"/>
                </a:lnTo>
                <a:lnTo>
                  <a:pt x="155923" y="1838"/>
                </a:lnTo>
                <a:lnTo>
                  <a:pt x="161099" y="1225"/>
                </a:lnTo>
                <a:lnTo>
                  <a:pt x="165502" y="817"/>
                </a:lnTo>
                <a:lnTo>
                  <a:pt x="169390" y="545"/>
                </a:lnTo>
                <a:lnTo>
                  <a:pt x="172934" y="363"/>
                </a:lnTo>
                <a:lnTo>
                  <a:pt x="179412" y="161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98"/>
          <p:cNvSpPr/>
          <p:nvPr/>
        </p:nvSpPr>
        <p:spPr>
          <a:xfrm>
            <a:off x="7940992" y="805815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8572"/>
                </a:moveTo>
                <a:lnTo>
                  <a:pt x="70456" y="8572"/>
                </a:lnTo>
                <a:lnTo>
                  <a:pt x="77451" y="7620"/>
                </a:lnTo>
                <a:lnTo>
                  <a:pt x="84019" y="6032"/>
                </a:lnTo>
                <a:lnTo>
                  <a:pt x="90303" y="4021"/>
                </a:lnTo>
                <a:lnTo>
                  <a:pt x="95444" y="2681"/>
                </a:lnTo>
                <a:lnTo>
                  <a:pt x="99825" y="1787"/>
                </a:lnTo>
                <a:lnTo>
                  <a:pt x="103698" y="1191"/>
                </a:lnTo>
                <a:lnTo>
                  <a:pt x="109136" y="794"/>
                </a:lnTo>
                <a:lnTo>
                  <a:pt x="115620" y="529"/>
                </a:lnTo>
                <a:lnTo>
                  <a:pt x="137456" y="104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99"/>
          <p:cNvSpPr/>
          <p:nvPr/>
        </p:nvSpPr>
        <p:spPr>
          <a:xfrm>
            <a:off x="8224279" y="651551"/>
            <a:ext cx="188202" cy="205582"/>
          </a:xfrm>
          <a:custGeom>
            <a:avLst/>
            <a:gdLst/>
            <a:ahLst/>
            <a:cxnLst/>
            <a:rect l="0" t="0" r="0" b="0"/>
            <a:pathLst>
              <a:path w="188202" h="205582">
                <a:moveTo>
                  <a:pt x="68186" y="102829"/>
                </a:moveTo>
                <a:lnTo>
                  <a:pt x="63635" y="102829"/>
                </a:lnTo>
                <a:lnTo>
                  <a:pt x="62294" y="101876"/>
                </a:lnTo>
                <a:lnTo>
                  <a:pt x="61400" y="100289"/>
                </a:lnTo>
                <a:lnTo>
                  <a:pt x="59967" y="95448"/>
                </a:lnTo>
                <a:lnTo>
                  <a:pt x="58896" y="95050"/>
                </a:lnTo>
                <a:lnTo>
                  <a:pt x="55166" y="94609"/>
                </a:lnTo>
                <a:lnTo>
                  <a:pt x="53792" y="95444"/>
                </a:lnTo>
                <a:lnTo>
                  <a:pt x="52875" y="96953"/>
                </a:lnTo>
                <a:lnTo>
                  <a:pt x="51403" y="101668"/>
                </a:lnTo>
                <a:lnTo>
                  <a:pt x="51148" y="107035"/>
                </a:lnTo>
                <a:lnTo>
                  <a:pt x="49207" y="109443"/>
                </a:lnTo>
                <a:lnTo>
                  <a:pt x="46008" y="112001"/>
                </a:lnTo>
                <a:lnTo>
                  <a:pt x="41971" y="114658"/>
                </a:lnTo>
                <a:lnTo>
                  <a:pt x="38326" y="117383"/>
                </a:lnTo>
                <a:lnTo>
                  <a:pt x="34945" y="120151"/>
                </a:lnTo>
                <a:lnTo>
                  <a:pt x="27223" y="126888"/>
                </a:lnTo>
                <a:lnTo>
                  <a:pt x="23628" y="132889"/>
                </a:lnTo>
                <a:lnTo>
                  <a:pt x="21336" y="137156"/>
                </a:lnTo>
                <a:lnTo>
                  <a:pt x="18855" y="140954"/>
                </a:lnTo>
                <a:lnTo>
                  <a:pt x="16249" y="144438"/>
                </a:lnTo>
                <a:lnTo>
                  <a:pt x="13558" y="147713"/>
                </a:lnTo>
                <a:lnTo>
                  <a:pt x="11765" y="151802"/>
                </a:lnTo>
                <a:lnTo>
                  <a:pt x="10569" y="156432"/>
                </a:lnTo>
                <a:lnTo>
                  <a:pt x="9773" y="161424"/>
                </a:lnTo>
                <a:lnTo>
                  <a:pt x="8289" y="165705"/>
                </a:lnTo>
                <a:lnTo>
                  <a:pt x="6347" y="169511"/>
                </a:lnTo>
                <a:lnTo>
                  <a:pt x="4100" y="173001"/>
                </a:lnTo>
                <a:lnTo>
                  <a:pt x="1603" y="179419"/>
                </a:lnTo>
                <a:lnTo>
                  <a:pt x="493" y="185446"/>
                </a:lnTo>
                <a:lnTo>
                  <a:pt x="0" y="191300"/>
                </a:lnTo>
                <a:lnTo>
                  <a:pt x="822" y="193242"/>
                </a:lnTo>
                <a:lnTo>
                  <a:pt x="2321" y="194537"/>
                </a:lnTo>
                <a:lnTo>
                  <a:pt x="4274" y="195400"/>
                </a:lnTo>
                <a:lnTo>
                  <a:pt x="5575" y="196928"/>
                </a:lnTo>
                <a:lnTo>
                  <a:pt x="6443" y="198899"/>
                </a:lnTo>
                <a:lnTo>
                  <a:pt x="7835" y="204355"/>
                </a:lnTo>
                <a:lnTo>
                  <a:pt x="8902" y="204803"/>
                </a:lnTo>
                <a:lnTo>
                  <a:pt x="14001" y="205433"/>
                </a:lnTo>
                <a:lnTo>
                  <a:pt x="15529" y="205581"/>
                </a:lnTo>
                <a:lnTo>
                  <a:pt x="20940" y="201113"/>
                </a:lnTo>
                <a:lnTo>
                  <a:pt x="23354" y="199784"/>
                </a:lnTo>
                <a:lnTo>
                  <a:pt x="28576" y="198307"/>
                </a:lnTo>
                <a:lnTo>
                  <a:pt x="30348" y="196961"/>
                </a:lnTo>
                <a:lnTo>
                  <a:pt x="31531" y="195111"/>
                </a:lnTo>
                <a:lnTo>
                  <a:pt x="32320" y="192925"/>
                </a:lnTo>
                <a:lnTo>
                  <a:pt x="35735" y="187957"/>
                </a:lnTo>
                <a:lnTo>
                  <a:pt x="40428" y="182573"/>
                </a:lnTo>
                <a:lnTo>
                  <a:pt x="45689" y="177006"/>
                </a:lnTo>
                <a:lnTo>
                  <a:pt x="54006" y="168516"/>
                </a:lnTo>
                <a:lnTo>
                  <a:pt x="56827" y="164718"/>
                </a:lnTo>
                <a:lnTo>
                  <a:pt x="59661" y="160280"/>
                </a:lnTo>
                <a:lnTo>
                  <a:pt x="62503" y="155417"/>
                </a:lnTo>
                <a:lnTo>
                  <a:pt x="64398" y="151223"/>
                </a:lnTo>
                <a:lnTo>
                  <a:pt x="65660" y="147474"/>
                </a:lnTo>
                <a:lnTo>
                  <a:pt x="66502" y="144022"/>
                </a:lnTo>
                <a:lnTo>
                  <a:pt x="69977" y="137647"/>
                </a:lnTo>
                <a:lnTo>
                  <a:pt x="72237" y="134613"/>
                </a:lnTo>
                <a:lnTo>
                  <a:pt x="73744" y="130686"/>
                </a:lnTo>
                <a:lnTo>
                  <a:pt x="74749" y="126163"/>
                </a:lnTo>
                <a:lnTo>
                  <a:pt x="75419" y="121242"/>
                </a:lnTo>
                <a:lnTo>
                  <a:pt x="75865" y="117009"/>
                </a:lnTo>
                <a:lnTo>
                  <a:pt x="76163" y="113235"/>
                </a:lnTo>
                <a:lnTo>
                  <a:pt x="76361" y="109766"/>
                </a:lnTo>
                <a:lnTo>
                  <a:pt x="76582" y="100832"/>
                </a:lnTo>
                <a:lnTo>
                  <a:pt x="76639" y="95782"/>
                </a:lnTo>
                <a:lnTo>
                  <a:pt x="77632" y="91464"/>
                </a:lnTo>
                <a:lnTo>
                  <a:pt x="79245" y="87632"/>
                </a:lnTo>
                <a:lnTo>
                  <a:pt x="81273" y="84125"/>
                </a:lnTo>
                <a:lnTo>
                  <a:pt x="82627" y="79882"/>
                </a:lnTo>
                <a:lnTo>
                  <a:pt x="83527" y="75148"/>
                </a:lnTo>
                <a:lnTo>
                  <a:pt x="84129" y="70088"/>
                </a:lnTo>
                <a:lnTo>
                  <a:pt x="84529" y="65761"/>
                </a:lnTo>
                <a:lnTo>
                  <a:pt x="84797" y="61925"/>
                </a:lnTo>
                <a:lnTo>
                  <a:pt x="84975" y="58414"/>
                </a:lnTo>
                <a:lnTo>
                  <a:pt x="85172" y="49434"/>
                </a:lnTo>
                <a:lnTo>
                  <a:pt x="85330" y="5330"/>
                </a:lnTo>
                <a:lnTo>
                  <a:pt x="84378" y="3540"/>
                </a:lnTo>
                <a:lnTo>
                  <a:pt x="82791" y="2346"/>
                </a:lnTo>
                <a:lnTo>
                  <a:pt x="76863" y="0"/>
                </a:lnTo>
                <a:lnTo>
                  <a:pt x="81341" y="4522"/>
                </a:lnTo>
                <a:lnTo>
                  <a:pt x="82671" y="6811"/>
                </a:lnTo>
                <a:lnTo>
                  <a:pt x="84148" y="11894"/>
                </a:lnTo>
                <a:lnTo>
                  <a:pt x="84806" y="17328"/>
                </a:lnTo>
                <a:lnTo>
                  <a:pt x="84980" y="20111"/>
                </a:lnTo>
                <a:lnTo>
                  <a:pt x="86050" y="22918"/>
                </a:lnTo>
                <a:lnTo>
                  <a:pt x="89778" y="28578"/>
                </a:lnTo>
                <a:lnTo>
                  <a:pt x="92069" y="34268"/>
                </a:lnTo>
                <a:lnTo>
                  <a:pt x="92681" y="37119"/>
                </a:lnTo>
                <a:lnTo>
                  <a:pt x="94041" y="40925"/>
                </a:lnTo>
                <a:lnTo>
                  <a:pt x="95899" y="45367"/>
                </a:lnTo>
                <a:lnTo>
                  <a:pt x="98092" y="50233"/>
                </a:lnTo>
                <a:lnTo>
                  <a:pt x="99553" y="54430"/>
                </a:lnTo>
                <a:lnTo>
                  <a:pt x="100527" y="58180"/>
                </a:lnTo>
                <a:lnTo>
                  <a:pt x="101177" y="61633"/>
                </a:lnTo>
                <a:lnTo>
                  <a:pt x="102563" y="65840"/>
                </a:lnTo>
                <a:lnTo>
                  <a:pt x="104438" y="70549"/>
                </a:lnTo>
                <a:lnTo>
                  <a:pt x="106641" y="75594"/>
                </a:lnTo>
                <a:lnTo>
                  <a:pt x="108110" y="80862"/>
                </a:lnTo>
                <a:lnTo>
                  <a:pt x="109090" y="86279"/>
                </a:lnTo>
                <a:lnTo>
                  <a:pt x="109743" y="91796"/>
                </a:lnTo>
                <a:lnTo>
                  <a:pt x="111130" y="96426"/>
                </a:lnTo>
                <a:lnTo>
                  <a:pt x="113008" y="100465"/>
                </a:lnTo>
                <a:lnTo>
                  <a:pt x="115211" y="104110"/>
                </a:lnTo>
                <a:lnTo>
                  <a:pt x="117635" y="108446"/>
                </a:lnTo>
                <a:lnTo>
                  <a:pt x="122865" y="118342"/>
                </a:lnTo>
                <a:lnTo>
                  <a:pt x="125594" y="122696"/>
                </a:lnTo>
                <a:lnTo>
                  <a:pt x="128365" y="126551"/>
                </a:lnTo>
                <a:lnTo>
                  <a:pt x="131165" y="130074"/>
                </a:lnTo>
                <a:lnTo>
                  <a:pt x="133984" y="133374"/>
                </a:lnTo>
                <a:lnTo>
                  <a:pt x="139656" y="139582"/>
                </a:lnTo>
                <a:lnTo>
                  <a:pt x="148206" y="148432"/>
                </a:lnTo>
                <a:lnTo>
                  <a:pt x="156772" y="157086"/>
                </a:lnTo>
                <a:lnTo>
                  <a:pt x="159627" y="159003"/>
                </a:lnTo>
                <a:lnTo>
                  <a:pt x="165342" y="161132"/>
                </a:lnTo>
                <a:lnTo>
                  <a:pt x="167246" y="162653"/>
                </a:lnTo>
                <a:lnTo>
                  <a:pt x="168516" y="164619"/>
                </a:lnTo>
                <a:lnTo>
                  <a:pt x="169362" y="166882"/>
                </a:lnTo>
                <a:lnTo>
                  <a:pt x="170879" y="168391"/>
                </a:lnTo>
                <a:lnTo>
                  <a:pt x="172843" y="169397"/>
                </a:lnTo>
                <a:lnTo>
                  <a:pt x="178287" y="171011"/>
                </a:lnTo>
                <a:lnTo>
                  <a:pt x="183782" y="171291"/>
                </a:lnTo>
                <a:lnTo>
                  <a:pt x="188201" y="17140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00"/>
          <p:cNvSpPr/>
          <p:nvPr/>
        </p:nvSpPr>
        <p:spPr>
          <a:xfrm>
            <a:off x="8523931" y="711517"/>
            <a:ext cx="25710" cy="154187"/>
          </a:xfrm>
          <a:custGeom>
            <a:avLst/>
            <a:gdLst/>
            <a:ahLst/>
            <a:cxnLst/>
            <a:rect l="0" t="0" r="0" b="0"/>
            <a:pathLst>
              <a:path w="25710" h="154187">
                <a:moveTo>
                  <a:pt x="8563" y="0"/>
                </a:moveTo>
                <a:lnTo>
                  <a:pt x="1183" y="0"/>
                </a:lnTo>
                <a:lnTo>
                  <a:pt x="785" y="953"/>
                </a:lnTo>
                <a:lnTo>
                  <a:pt x="345" y="4551"/>
                </a:lnTo>
                <a:lnTo>
                  <a:pt x="148" y="9325"/>
                </a:lnTo>
                <a:lnTo>
                  <a:pt x="38" y="17368"/>
                </a:lnTo>
                <a:lnTo>
                  <a:pt x="0" y="28619"/>
                </a:lnTo>
                <a:lnTo>
                  <a:pt x="950" y="32414"/>
                </a:lnTo>
                <a:lnTo>
                  <a:pt x="2535" y="36850"/>
                </a:lnTo>
                <a:lnTo>
                  <a:pt x="4544" y="41711"/>
                </a:lnTo>
                <a:lnTo>
                  <a:pt x="5884" y="45905"/>
                </a:lnTo>
                <a:lnTo>
                  <a:pt x="6777" y="49653"/>
                </a:lnTo>
                <a:lnTo>
                  <a:pt x="7373" y="53105"/>
                </a:lnTo>
                <a:lnTo>
                  <a:pt x="7770" y="57311"/>
                </a:lnTo>
                <a:lnTo>
                  <a:pt x="8034" y="62020"/>
                </a:lnTo>
                <a:lnTo>
                  <a:pt x="8328" y="71379"/>
                </a:lnTo>
                <a:lnTo>
                  <a:pt x="8459" y="78714"/>
                </a:lnTo>
                <a:lnTo>
                  <a:pt x="9447" y="82956"/>
                </a:lnTo>
                <a:lnTo>
                  <a:pt x="11058" y="87689"/>
                </a:lnTo>
                <a:lnTo>
                  <a:pt x="13083" y="92749"/>
                </a:lnTo>
                <a:lnTo>
                  <a:pt x="14434" y="97075"/>
                </a:lnTo>
                <a:lnTo>
                  <a:pt x="15335" y="100912"/>
                </a:lnTo>
                <a:lnTo>
                  <a:pt x="15936" y="104422"/>
                </a:lnTo>
                <a:lnTo>
                  <a:pt x="17287" y="108667"/>
                </a:lnTo>
                <a:lnTo>
                  <a:pt x="19143" y="113402"/>
                </a:lnTo>
                <a:lnTo>
                  <a:pt x="21331" y="118464"/>
                </a:lnTo>
                <a:lnTo>
                  <a:pt x="22790" y="122791"/>
                </a:lnTo>
                <a:lnTo>
                  <a:pt x="23763" y="126628"/>
                </a:lnTo>
                <a:lnTo>
                  <a:pt x="24412" y="130139"/>
                </a:lnTo>
                <a:lnTo>
                  <a:pt x="24844" y="133432"/>
                </a:lnTo>
                <a:lnTo>
                  <a:pt x="25132" y="136579"/>
                </a:lnTo>
                <a:lnTo>
                  <a:pt x="25595" y="143924"/>
                </a:lnTo>
                <a:lnTo>
                  <a:pt x="25658" y="147469"/>
                </a:lnTo>
                <a:lnTo>
                  <a:pt x="25708" y="154186"/>
                </a:lnTo>
                <a:lnTo>
                  <a:pt x="25709" y="1457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01"/>
          <p:cNvSpPr/>
          <p:nvPr/>
        </p:nvSpPr>
        <p:spPr>
          <a:xfrm>
            <a:off x="8575357" y="711517"/>
            <a:ext cx="68581" cy="154189"/>
          </a:xfrm>
          <a:custGeom>
            <a:avLst/>
            <a:gdLst/>
            <a:ahLst/>
            <a:cxnLst/>
            <a:rect l="0" t="0" r="0" b="0"/>
            <a:pathLst>
              <a:path w="68581" h="154189">
                <a:moveTo>
                  <a:pt x="0" y="0"/>
                </a:moveTo>
                <a:lnTo>
                  <a:pt x="12771" y="12770"/>
                </a:lnTo>
                <a:lnTo>
                  <a:pt x="14228" y="15181"/>
                </a:lnTo>
                <a:lnTo>
                  <a:pt x="15201" y="17741"/>
                </a:lnTo>
                <a:lnTo>
                  <a:pt x="15850" y="20400"/>
                </a:lnTo>
                <a:lnTo>
                  <a:pt x="16281" y="24077"/>
                </a:lnTo>
                <a:lnTo>
                  <a:pt x="16569" y="28434"/>
                </a:lnTo>
                <a:lnTo>
                  <a:pt x="16761" y="33243"/>
                </a:lnTo>
                <a:lnTo>
                  <a:pt x="17842" y="37402"/>
                </a:lnTo>
                <a:lnTo>
                  <a:pt x="19514" y="41127"/>
                </a:lnTo>
                <a:lnTo>
                  <a:pt x="21582" y="44563"/>
                </a:lnTo>
                <a:lnTo>
                  <a:pt x="22960" y="47806"/>
                </a:lnTo>
                <a:lnTo>
                  <a:pt x="23880" y="50921"/>
                </a:lnTo>
                <a:lnTo>
                  <a:pt x="24492" y="53950"/>
                </a:lnTo>
                <a:lnTo>
                  <a:pt x="25854" y="56922"/>
                </a:lnTo>
                <a:lnTo>
                  <a:pt x="27714" y="59855"/>
                </a:lnTo>
                <a:lnTo>
                  <a:pt x="29906" y="62763"/>
                </a:lnTo>
                <a:lnTo>
                  <a:pt x="31368" y="66607"/>
                </a:lnTo>
                <a:lnTo>
                  <a:pt x="32342" y="71075"/>
                </a:lnTo>
                <a:lnTo>
                  <a:pt x="32991" y="75958"/>
                </a:lnTo>
                <a:lnTo>
                  <a:pt x="33423" y="80166"/>
                </a:lnTo>
                <a:lnTo>
                  <a:pt x="33712" y="83924"/>
                </a:lnTo>
                <a:lnTo>
                  <a:pt x="33905" y="87382"/>
                </a:lnTo>
                <a:lnTo>
                  <a:pt x="34986" y="90640"/>
                </a:lnTo>
                <a:lnTo>
                  <a:pt x="36659" y="93764"/>
                </a:lnTo>
                <a:lnTo>
                  <a:pt x="38727" y="96799"/>
                </a:lnTo>
                <a:lnTo>
                  <a:pt x="40105" y="99775"/>
                </a:lnTo>
                <a:lnTo>
                  <a:pt x="41025" y="102712"/>
                </a:lnTo>
                <a:lnTo>
                  <a:pt x="41637" y="105622"/>
                </a:lnTo>
                <a:lnTo>
                  <a:pt x="42999" y="109467"/>
                </a:lnTo>
                <a:lnTo>
                  <a:pt x="44858" y="113936"/>
                </a:lnTo>
                <a:lnTo>
                  <a:pt x="50136" y="125693"/>
                </a:lnTo>
                <a:lnTo>
                  <a:pt x="51522" y="127611"/>
                </a:lnTo>
                <a:lnTo>
                  <a:pt x="53398" y="129841"/>
                </a:lnTo>
                <a:lnTo>
                  <a:pt x="55601" y="132281"/>
                </a:lnTo>
                <a:lnTo>
                  <a:pt x="57070" y="134860"/>
                </a:lnTo>
                <a:lnTo>
                  <a:pt x="58050" y="137532"/>
                </a:lnTo>
                <a:lnTo>
                  <a:pt x="59620" y="144113"/>
                </a:lnTo>
                <a:lnTo>
                  <a:pt x="59836" y="147553"/>
                </a:lnTo>
                <a:lnTo>
                  <a:pt x="59892" y="149803"/>
                </a:lnTo>
                <a:lnTo>
                  <a:pt x="60884" y="151304"/>
                </a:lnTo>
                <a:lnTo>
                  <a:pt x="62497" y="152304"/>
                </a:lnTo>
                <a:lnTo>
                  <a:pt x="68224" y="154188"/>
                </a:lnTo>
                <a:lnTo>
                  <a:pt x="68475" y="149719"/>
                </a:lnTo>
                <a:lnTo>
                  <a:pt x="68580" y="1457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02"/>
          <p:cNvSpPr/>
          <p:nvPr/>
        </p:nvSpPr>
        <p:spPr>
          <a:xfrm>
            <a:off x="8472487" y="668686"/>
            <a:ext cx="222886" cy="34260"/>
          </a:xfrm>
          <a:custGeom>
            <a:avLst/>
            <a:gdLst/>
            <a:ahLst/>
            <a:cxnLst/>
            <a:rect l="0" t="0" r="0" b="0"/>
            <a:pathLst>
              <a:path w="222886" h="34260">
                <a:moveTo>
                  <a:pt x="0" y="34259"/>
                </a:moveTo>
                <a:lnTo>
                  <a:pt x="4551" y="34259"/>
                </a:lnTo>
                <a:lnTo>
                  <a:pt x="5892" y="33306"/>
                </a:lnTo>
                <a:lnTo>
                  <a:pt x="6785" y="31719"/>
                </a:lnTo>
                <a:lnTo>
                  <a:pt x="8220" y="26878"/>
                </a:lnTo>
                <a:lnTo>
                  <a:pt x="9289" y="26480"/>
                </a:lnTo>
                <a:lnTo>
                  <a:pt x="13019" y="26039"/>
                </a:lnTo>
                <a:lnTo>
                  <a:pt x="14394" y="24969"/>
                </a:lnTo>
                <a:lnTo>
                  <a:pt x="15311" y="23303"/>
                </a:lnTo>
                <a:lnTo>
                  <a:pt x="15923" y="21240"/>
                </a:lnTo>
                <a:lnTo>
                  <a:pt x="17283" y="19864"/>
                </a:lnTo>
                <a:lnTo>
                  <a:pt x="19141" y="18947"/>
                </a:lnTo>
                <a:lnTo>
                  <a:pt x="21334" y="18336"/>
                </a:lnTo>
                <a:lnTo>
                  <a:pt x="23748" y="16976"/>
                </a:lnTo>
                <a:lnTo>
                  <a:pt x="26310" y="15117"/>
                </a:lnTo>
                <a:lnTo>
                  <a:pt x="28970" y="12925"/>
                </a:lnTo>
                <a:lnTo>
                  <a:pt x="31696" y="11464"/>
                </a:lnTo>
                <a:lnTo>
                  <a:pt x="34466" y="10489"/>
                </a:lnTo>
                <a:lnTo>
                  <a:pt x="37265" y="9840"/>
                </a:lnTo>
                <a:lnTo>
                  <a:pt x="42915" y="9118"/>
                </a:lnTo>
                <a:lnTo>
                  <a:pt x="45755" y="8926"/>
                </a:lnTo>
                <a:lnTo>
                  <a:pt x="49554" y="7845"/>
                </a:lnTo>
                <a:lnTo>
                  <a:pt x="53991" y="6172"/>
                </a:lnTo>
                <a:lnTo>
                  <a:pt x="58853" y="4104"/>
                </a:lnTo>
                <a:lnTo>
                  <a:pt x="64001" y="2726"/>
                </a:lnTo>
                <a:lnTo>
                  <a:pt x="69338" y="1807"/>
                </a:lnTo>
                <a:lnTo>
                  <a:pt x="74800" y="1194"/>
                </a:lnTo>
                <a:lnTo>
                  <a:pt x="80346" y="785"/>
                </a:lnTo>
                <a:lnTo>
                  <a:pt x="85950" y="513"/>
                </a:lnTo>
                <a:lnTo>
                  <a:pt x="98207" y="211"/>
                </a:lnTo>
                <a:lnTo>
                  <a:pt x="133124" y="0"/>
                </a:lnTo>
                <a:lnTo>
                  <a:pt x="140184" y="942"/>
                </a:lnTo>
                <a:lnTo>
                  <a:pt x="147749" y="2523"/>
                </a:lnTo>
                <a:lnTo>
                  <a:pt x="155649" y="4529"/>
                </a:lnTo>
                <a:lnTo>
                  <a:pt x="161868" y="5866"/>
                </a:lnTo>
                <a:lnTo>
                  <a:pt x="166968" y="6758"/>
                </a:lnTo>
                <a:lnTo>
                  <a:pt x="171319" y="7352"/>
                </a:lnTo>
                <a:lnTo>
                  <a:pt x="176126" y="7748"/>
                </a:lnTo>
                <a:lnTo>
                  <a:pt x="181235" y="8013"/>
                </a:lnTo>
                <a:lnTo>
                  <a:pt x="186546" y="8189"/>
                </a:lnTo>
                <a:lnTo>
                  <a:pt x="191039" y="9259"/>
                </a:lnTo>
                <a:lnTo>
                  <a:pt x="194987" y="10924"/>
                </a:lnTo>
                <a:lnTo>
                  <a:pt x="198571" y="12987"/>
                </a:lnTo>
                <a:lnTo>
                  <a:pt x="201913" y="14363"/>
                </a:lnTo>
                <a:lnTo>
                  <a:pt x="205094" y="15280"/>
                </a:lnTo>
                <a:lnTo>
                  <a:pt x="212492" y="16751"/>
                </a:lnTo>
                <a:lnTo>
                  <a:pt x="214051" y="17825"/>
                </a:lnTo>
                <a:lnTo>
                  <a:pt x="216043" y="19493"/>
                </a:lnTo>
                <a:lnTo>
                  <a:pt x="222885" y="2568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03"/>
          <p:cNvSpPr/>
          <p:nvPr/>
        </p:nvSpPr>
        <p:spPr>
          <a:xfrm>
            <a:off x="251599" y="1740226"/>
            <a:ext cx="214170" cy="257154"/>
          </a:xfrm>
          <a:custGeom>
            <a:avLst/>
            <a:gdLst/>
            <a:ahLst/>
            <a:cxnLst/>
            <a:rect l="0" t="0" r="0" b="0"/>
            <a:pathLst>
              <a:path w="214170" h="257154">
                <a:moveTo>
                  <a:pt x="179883" y="17136"/>
                </a:moveTo>
                <a:lnTo>
                  <a:pt x="179883" y="9755"/>
                </a:lnTo>
                <a:lnTo>
                  <a:pt x="178930" y="9358"/>
                </a:lnTo>
                <a:lnTo>
                  <a:pt x="172502" y="8668"/>
                </a:lnTo>
                <a:lnTo>
                  <a:pt x="171415" y="8573"/>
                </a:lnTo>
                <a:lnTo>
                  <a:pt x="171320" y="1183"/>
                </a:lnTo>
                <a:lnTo>
                  <a:pt x="170364" y="786"/>
                </a:lnTo>
                <a:lnTo>
                  <a:pt x="163930" y="96"/>
                </a:lnTo>
                <a:lnTo>
                  <a:pt x="143530" y="0"/>
                </a:lnTo>
                <a:lnTo>
                  <a:pt x="139455" y="950"/>
                </a:lnTo>
                <a:lnTo>
                  <a:pt x="134834" y="2535"/>
                </a:lnTo>
                <a:lnTo>
                  <a:pt x="129848" y="4545"/>
                </a:lnTo>
                <a:lnTo>
                  <a:pt x="124618" y="5884"/>
                </a:lnTo>
                <a:lnTo>
                  <a:pt x="119228" y="6777"/>
                </a:lnTo>
                <a:lnTo>
                  <a:pt x="113728" y="7373"/>
                </a:lnTo>
                <a:lnTo>
                  <a:pt x="108157" y="7770"/>
                </a:lnTo>
                <a:lnTo>
                  <a:pt x="102538" y="8034"/>
                </a:lnTo>
                <a:lnTo>
                  <a:pt x="88068" y="8407"/>
                </a:lnTo>
                <a:lnTo>
                  <a:pt x="84383" y="8459"/>
                </a:lnTo>
                <a:lnTo>
                  <a:pt x="80022" y="9446"/>
                </a:lnTo>
                <a:lnTo>
                  <a:pt x="75209" y="11057"/>
                </a:lnTo>
                <a:lnTo>
                  <a:pt x="70095" y="13083"/>
                </a:lnTo>
                <a:lnTo>
                  <a:pt x="64781" y="14434"/>
                </a:lnTo>
                <a:lnTo>
                  <a:pt x="59333" y="15335"/>
                </a:lnTo>
                <a:lnTo>
                  <a:pt x="53797" y="15935"/>
                </a:lnTo>
                <a:lnTo>
                  <a:pt x="49153" y="16335"/>
                </a:lnTo>
                <a:lnTo>
                  <a:pt x="45104" y="16602"/>
                </a:lnTo>
                <a:lnTo>
                  <a:pt x="38066" y="16899"/>
                </a:lnTo>
                <a:lnTo>
                  <a:pt x="28749" y="17066"/>
                </a:lnTo>
                <a:lnTo>
                  <a:pt x="331" y="17136"/>
                </a:lnTo>
                <a:lnTo>
                  <a:pt x="0" y="21687"/>
                </a:lnTo>
                <a:lnTo>
                  <a:pt x="1858" y="23027"/>
                </a:lnTo>
                <a:lnTo>
                  <a:pt x="5002" y="23921"/>
                </a:lnTo>
                <a:lnTo>
                  <a:pt x="9003" y="24517"/>
                </a:lnTo>
                <a:lnTo>
                  <a:pt x="11671" y="25867"/>
                </a:lnTo>
                <a:lnTo>
                  <a:pt x="13449" y="27719"/>
                </a:lnTo>
                <a:lnTo>
                  <a:pt x="16303" y="32985"/>
                </a:lnTo>
                <a:lnTo>
                  <a:pt x="16867" y="40869"/>
                </a:lnTo>
                <a:lnTo>
                  <a:pt x="16993" y="51326"/>
                </a:lnTo>
                <a:lnTo>
                  <a:pt x="17005" y="128576"/>
                </a:lnTo>
                <a:lnTo>
                  <a:pt x="28937" y="116647"/>
                </a:lnTo>
                <a:lnTo>
                  <a:pt x="31627" y="114909"/>
                </a:lnTo>
                <a:lnTo>
                  <a:pt x="37157" y="112978"/>
                </a:lnTo>
                <a:lnTo>
                  <a:pt x="42789" y="109580"/>
                </a:lnTo>
                <a:lnTo>
                  <a:pt x="49420" y="104895"/>
                </a:lnTo>
                <a:lnTo>
                  <a:pt x="53855" y="102312"/>
                </a:lnTo>
                <a:lnTo>
                  <a:pt x="58717" y="99637"/>
                </a:lnTo>
                <a:lnTo>
                  <a:pt x="62911" y="96902"/>
                </a:lnTo>
                <a:lnTo>
                  <a:pt x="66659" y="94126"/>
                </a:lnTo>
                <a:lnTo>
                  <a:pt x="70110" y="91323"/>
                </a:lnTo>
                <a:lnTo>
                  <a:pt x="74316" y="88501"/>
                </a:lnTo>
                <a:lnTo>
                  <a:pt x="79025" y="85668"/>
                </a:lnTo>
                <a:lnTo>
                  <a:pt x="84069" y="82826"/>
                </a:lnTo>
                <a:lnTo>
                  <a:pt x="88385" y="80932"/>
                </a:lnTo>
                <a:lnTo>
                  <a:pt x="92214" y="79669"/>
                </a:lnTo>
                <a:lnTo>
                  <a:pt x="95719" y="78827"/>
                </a:lnTo>
                <a:lnTo>
                  <a:pt x="99962" y="77314"/>
                </a:lnTo>
                <a:lnTo>
                  <a:pt x="104694" y="75352"/>
                </a:lnTo>
                <a:lnTo>
                  <a:pt x="109755" y="73092"/>
                </a:lnTo>
                <a:lnTo>
                  <a:pt x="120457" y="68040"/>
                </a:lnTo>
                <a:lnTo>
                  <a:pt x="125978" y="65360"/>
                </a:lnTo>
                <a:lnTo>
                  <a:pt x="130612" y="63573"/>
                </a:lnTo>
                <a:lnTo>
                  <a:pt x="134653" y="62381"/>
                </a:lnTo>
                <a:lnTo>
                  <a:pt x="138300" y="61587"/>
                </a:lnTo>
                <a:lnTo>
                  <a:pt x="142636" y="61058"/>
                </a:lnTo>
                <a:lnTo>
                  <a:pt x="147431" y="60705"/>
                </a:lnTo>
                <a:lnTo>
                  <a:pt x="152534" y="60469"/>
                </a:lnTo>
                <a:lnTo>
                  <a:pt x="163283" y="60208"/>
                </a:lnTo>
                <a:lnTo>
                  <a:pt x="168816" y="60138"/>
                </a:lnTo>
                <a:lnTo>
                  <a:pt x="173457" y="61044"/>
                </a:lnTo>
                <a:lnTo>
                  <a:pt x="177504" y="62600"/>
                </a:lnTo>
                <a:lnTo>
                  <a:pt x="181155" y="64591"/>
                </a:lnTo>
                <a:lnTo>
                  <a:pt x="187751" y="66802"/>
                </a:lnTo>
                <a:lnTo>
                  <a:pt x="190843" y="67392"/>
                </a:lnTo>
                <a:lnTo>
                  <a:pt x="196819" y="70587"/>
                </a:lnTo>
                <a:lnTo>
                  <a:pt x="202650" y="75182"/>
                </a:lnTo>
                <a:lnTo>
                  <a:pt x="208417" y="80399"/>
                </a:lnTo>
                <a:lnTo>
                  <a:pt x="210335" y="83124"/>
                </a:lnTo>
                <a:lnTo>
                  <a:pt x="212467" y="88692"/>
                </a:lnTo>
                <a:lnTo>
                  <a:pt x="213415" y="94341"/>
                </a:lnTo>
                <a:lnTo>
                  <a:pt x="213836" y="100979"/>
                </a:lnTo>
                <a:lnTo>
                  <a:pt x="214073" y="114474"/>
                </a:lnTo>
                <a:lnTo>
                  <a:pt x="214169" y="151836"/>
                </a:lnTo>
                <a:lnTo>
                  <a:pt x="213218" y="156466"/>
                </a:lnTo>
                <a:lnTo>
                  <a:pt x="209621" y="164150"/>
                </a:lnTo>
                <a:lnTo>
                  <a:pt x="204847" y="173281"/>
                </a:lnTo>
                <a:lnTo>
                  <a:pt x="202241" y="178383"/>
                </a:lnTo>
                <a:lnTo>
                  <a:pt x="198598" y="182736"/>
                </a:lnTo>
                <a:lnTo>
                  <a:pt x="194265" y="186591"/>
                </a:lnTo>
                <a:lnTo>
                  <a:pt x="189471" y="190114"/>
                </a:lnTo>
                <a:lnTo>
                  <a:pt x="184370" y="194367"/>
                </a:lnTo>
                <a:lnTo>
                  <a:pt x="179064" y="199107"/>
                </a:lnTo>
                <a:lnTo>
                  <a:pt x="173622" y="204173"/>
                </a:lnTo>
                <a:lnTo>
                  <a:pt x="168089" y="208502"/>
                </a:lnTo>
                <a:lnTo>
                  <a:pt x="162495" y="212341"/>
                </a:lnTo>
                <a:lnTo>
                  <a:pt x="156861" y="215853"/>
                </a:lnTo>
                <a:lnTo>
                  <a:pt x="151200" y="219146"/>
                </a:lnTo>
                <a:lnTo>
                  <a:pt x="139830" y="225346"/>
                </a:lnTo>
                <a:lnTo>
                  <a:pt x="117008" y="237087"/>
                </a:lnTo>
                <a:lnTo>
                  <a:pt x="88442" y="251441"/>
                </a:lnTo>
                <a:lnTo>
                  <a:pt x="83680" y="253349"/>
                </a:lnTo>
                <a:lnTo>
                  <a:pt x="79552" y="254622"/>
                </a:lnTo>
                <a:lnTo>
                  <a:pt x="70635" y="256663"/>
                </a:lnTo>
                <a:lnTo>
                  <a:pt x="64540" y="257017"/>
                </a:lnTo>
                <a:lnTo>
                  <a:pt x="57943" y="257146"/>
                </a:lnTo>
                <a:lnTo>
                  <a:pt x="55727" y="257153"/>
                </a:lnTo>
                <a:lnTo>
                  <a:pt x="54250" y="256205"/>
                </a:lnTo>
                <a:lnTo>
                  <a:pt x="53265" y="254620"/>
                </a:lnTo>
                <a:lnTo>
                  <a:pt x="51295" y="24859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04"/>
          <p:cNvSpPr/>
          <p:nvPr/>
        </p:nvSpPr>
        <p:spPr>
          <a:xfrm>
            <a:off x="465772" y="1663064"/>
            <a:ext cx="169747" cy="351442"/>
          </a:xfrm>
          <a:custGeom>
            <a:avLst/>
            <a:gdLst/>
            <a:ahLst/>
            <a:cxnLst/>
            <a:rect l="0" t="0" r="0" b="0"/>
            <a:pathLst>
              <a:path w="169747" h="351442">
                <a:moveTo>
                  <a:pt x="0" y="0"/>
                </a:moveTo>
                <a:lnTo>
                  <a:pt x="7381" y="0"/>
                </a:lnTo>
                <a:lnTo>
                  <a:pt x="10583" y="2541"/>
                </a:lnTo>
                <a:lnTo>
                  <a:pt x="12770" y="4551"/>
                </a:lnTo>
                <a:lnTo>
                  <a:pt x="15181" y="5892"/>
                </a:lnTo>
                <a:lnTo>
                  <a:pt x="20399" y="7381"/>
                </a:lnTo>
                <a:lnTo>
                  <a:pt x="23125" y="8731"/>
                </a:lnTo>
                <a:lnTo>
                  <a:pt x="25894" y="10583"/>
                </a:lnTo>
                <a:lnTo>
                  <a:pt x="28693" y="12771"/>
                </a:lnTo>
                <a:lnTo>
                  <a:pt x="31511" y="15182"/>
                </a:lnTo>
                <a:lnTo>
                  <a:pt x="34342" y="17741"/>
                </a:lnTo>
                <a:lnTo>
                  <a:pt x="40028" y="23125"/>
                </a:lnTo>
                <a:lnTo>
                  <a:pt x="45730" y="28693"/>
                </a:lnTo>
                <a:lnTo>
                  <a:pt x="49537" y="31512"/>
                </a:lnTo>
                <a:lnTo>
                  <a:pt x="53979" y="34343"/>
                </a:lnTo>
                <a:lnTo>
                  <a:pt x="58846" y="37183"/>
                </a:lnTo>
                <a:lnTo>
                  <a:pt x="63043" y="40029"/>
                </a:lnTo>
                <a:lnTo>
                  <a:pt x="66794" y="42879"/>
                </a:lnTo>
                <a:lnTo>
                  <a:pt x="70247" y="45731"/>
                </a:lnTo>
                <a:lnTo>
                  <a:pt x="74454" y="48585"/>
                </a:lnTo>
                <a:lnTo>
                  <a:pt x="79163" y="51440"/>
                </a:lnTo>
                <a:lnTo>
                  <a:pt x="84208" y="54296"/>
                </a:lnTo>
                <a:lnTo>
                  <a:pt x="89476" y="58105"/>
                </a:lnTo>
                <a:lnTo>
                  <a:pt x="94893" y="62550"/>
                </a:lnTo>
                <a:lnTo>
                  <a:pt x="100410" y="67417"/>
                </a:lnTo>
                <a:lnTo>
                  <a:pt x="105040" y="72568"/>
                </a:lnTo>
                <a:lnTo>
                  <a:pt x="109079" y="77906"/>
                </a:lnTo>
                <a:lnTo>
                  <a:pt x="112724" y="83370"/>
                </a:lnTo>
                <a:lnTo>
                  <a:pt x="117059" y="87965"/>
                </a:lnTo>
                <a:lnTo>
                  <a:pt x="121855" y="91981"/>
                </a:lnTo>
                <a:lnTo>
                  <a:pt x="126956" y="95611"/>
                </a:lnTo>
                <a:lnTo>
                  <a:pt x="131310" y="99936"/>
                </a:lnTo>
                <a:lnTo>
                  <a:pt x="135165" y="104724"/>
                </a:lnTo>
                <a:lnTo>
                  <a:pt x="138687" y="109821"/>
                </a:lnTo>
                <a:lnTo>
                  <a:pt x="141988" y="115124"/>
                </a:lnTo>
                <a:lnTo>
                  <a:pt x="145141" y="120565"/>
                </a:lnTo>
                <a:lnTo>
                  <a:pt x="151185" y="131690"/>
                </a:lnTo>
                <a:lnTo>
                  <a:pt x="162826" y="154354"/>
                </a:lnTo>
                <a:lnTo>
                  <a:pt x="167617" y="164805"/>
                </a:lnTo>
                <a:lnTo>
                  <a:pt x="169746" y="172624"/>
                </a:lnTo>
                <a:lnTo>
                  <a:pt x="169362" y="176995"/>
                </a:lnTo>
                <a:lnTo>
                  <a:pt x="166394" y="186932"/>
                </a:lnTo>
                <a:lnTo>
                  <a:pt x="165222" y="193202"/>
                </a:lnTo>
                <a:lnTo>
                  <a:pt x="164441" y="200239"/>
                </a:lnTo>
                <a:lnTo>
                  <a:pt x="163919" y="207788"/>
                </a:lnTo>
                <a:lnTo>
                  <a:pt x="163572" y="214725"/>
                </a:lnTo>
                <a:lnTo>
                  <a:pt x="163186" y="227514"/>
                </a:lnTo>
                <a:lnTo>
                  <a:pt x="162131" y="233591"/>
                </a:lnTo>
                <a:lnTo>
                  <a:pt x="160475" y="239548"/>
                </a:lnTo>
                <a:lnTo>
                  <a:pt x="156094" y="250294"/>
                </a:lnTo>
                <a:lnTo>
                  <a:pt x="148273" y="262651"/>
                </a:lnTo>
                <a:lnTo>
                  <a:pt x="145522" y="267493"/>
                </a:lnTo>
                <a:lnTo>
                  <a:pt x="142734" y="272626"/>
                </a:lnTo>
                <a:lnTo>
                  <a:pt x="138971" y="277001"/>
                </a:lnTo>
                <a:lnTo>
                  <a:pt x="134557" y="280870"/>
                </a:lnTo>
                <a:lnTo>
                  <a:pt x="129710" y="284402"/>
                </a:lnTo>
                <a:lnTo>
                  <a:pt x="125526" y="288662"/>
                </a:lnTo>
                <a:lnTo>
                  <a:pt x="121784" y="293406"/>
                </a:lnTo>
                <a:lnTo>
                  <a:pt x="118337" y="298474"/>
                </a:lnTo>
                <a:lnTo>
                  <a:pt x="114134" y="302805"/>
                </a:lnTo>
                <a:lnTo>
                  <a:pt x="109427" y="306646"/>
                </a:lnTo>
                <a:lnTo>
                  <a:pt x="104383" y="310158"/>
                </a:lnTo>
                <a:lnTo>
                  <a:pt x="100069" y="313452"/>
                </a:lnTo>
                <a:lnTo>
                  <a:pt x="96240" y="316601"/>
                </a:lnTo>
                <a:lnTo>
                  <a:pt x="92735" y="319652"/>
                </a:lnTo>
                <a:lnTo>
                  <a:pt x="89446" y="322639"/>
                </a:lnTo>
                <a:lnTo>
                  <a:pt x="83251" y="328498"/>
                </a:lnTo>
                <a:lnTo>
                  <a:pt x="79313" y="331394"/>
                </a:lnTo>
                <a:lnTo>
                  <a:pt x="74783" y="334277"/>
                </a:lnTo>
                <a:lnTo>
                  <a:pt x="69858" y="337151"/>
                </a:lnTo>
                <a:lnTo>
                  <a:pt x="65622" y="339068"/>
                </a:lnTo>
                <a:lnTo>
                  <a:pt x="61845" y="340345"/>
                </a:lnTo>
                <a:lnTo>
                  <a:pt x="53491" y="342396"/>
                </a:lnTo>
                <a:lnTo>
                  <a:pt x="49809" y="345216"/>
                </a:lnTo>
                <a:lnTo>
                  <a:pt x="47493" y="347302"/>
                </a:lnTo>
                <a:lnTo>
                  <a:pt x="46902" y="348692"/>
                </a:lnTo>
                <a:lnTo>
                  <a:pt x="47461" y="349619"/>
                </a:lnTo>
                <a:lnTo>
                  <a:pt x="51366" y="351441"/>
                </a:lnTo>
                <a:lnTo>
                  <a:pt x="51435" y="3429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05"/>
          <p:cNvSpPr/>
          <p:nvPr/>
        </p:nvSpPr>
        <p:spPr>
          <a:xfrm>
            <a:off x="842962" y="1663064"/>
            <a:ext cx="42863" cy="291467"/>
          </a:xfrm>
          <a:custGeom>
            <a:avLst/>
            <a:gdLst/>
            <a:ahLst/>
            <a:cxnLst/>
            <a:rect l="0" t="0" r="0" b="0"/>
            <a:pathLst>
              <a:path w="42863" h="291467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6"/>
                </a:lnTo>
                <a:lnTo>
                  <a:pt x="7381" y="8220"/>
                </a:lnTo>
                <a:lnTo>
                  <a:pt x="7778" y="9290"/>
                </a:lnTo>
                <a:lnTo>
                  <a:pt x="8416" y="17852"/>
                </a:lnTo>
                <a:lnTo>
                  <a:pt x="8526" y="25927"/>
                </a:lnTo>
                <a:lnTo>
                  <a:pt x="8541" y="28715"/>
                </a:lnTo>
                <a:lnTo>
                  <a:pt x="9504" y="32479"/>
                </a:lnTo>
                <a:lnTo>
                  <a:pt x="11099" y="36893"/>
                </a:lnTo>
                <a:lnTo>
                  <a:pt x="13114" y="41740"/>
                </a:lnTo>
                <a:lnTo>
                  <a:pt x="14458" y="45925"/>
                </a:lnTo>
                <a:lnTo>
                  <a:pt x="15353" y="49666"/>
                </a:lnTo>
                <a:lnTo>
                  <a:pt x="15950" y="53114"/>
                </a:lnTo>
                <a:lnTo>
                  <a:pt x="17301" y="57317"/>
                </a:lnTo>
                <a:lnTo>
                  <a:pt x="19154" y="62024"/>
                </a:lnTo>
                <a:lnTo>
                  <a:pt x="21342" y="67067"/>
                </a:lnTo>
                <a:lnTo>
                  <a:pt x="22800" y="72334"/>
                </a:lnTo>
                <a:lnTo>
                  <a:pt x="23773" y="77750"/>
                </a:lnTo>
                <a:lnTo>
                  <a:pt x="24421" y="83266"/>
                </a:lnTo>
                <a:lnTo>
                  <a:pt x="24853" y="88849"/>
                </a:lnTo>
                <a:lnTo>
                  <a:pt x="25141" y="94475"/>
                </a:lnTo>
                <a:lnTo>
                  <a:pt x="25461" y="105807"/>
                </a:lnTo>
                <a:lnTo>
                  <a:pt x="25707" y="151451"/>
                </a:lnTo>
                <a:lnTo>
                  <a:pt x="25715" y="168594"/>
                </a:lnTo>
                <a:lnTo>
                  <a:pt x="26668" y="174309"/>
                </a:lnTo>
                <a:lnTo>
                  <a:pt x="28256" y="180023"/>
                </a:lnTo>
                <a:lnTo>
                  <a:pt x="30267" y="185738"/>
                </a:lnTo>
                <a:lnTo>
                  <a:pt x="31608" y="190501"/>
                </a:lnTo>
                <a:lnTo>
                  <a:pt x="32502" y="194628"/>
                </a:lnTo>
                <a:lnTo>
                  <a:pt x="33098" y="198332"/>
                </a:lnTo>
                <a:lnTo>
                  <a:pt x="34448" y="202707"/>
                </a:lnTo>
                <a:lnTo>
                  <a:pt x="36300" y="207528"/>
                </a:lnTo>
                <a:lnTo>
                  <a:pt x="38488" y="212647"/>
                </a:lnTo>
                <a:lnTo>
                  <a:pt x="39946" y="217012"/>
                </a:lnTo>
                <a:lnTo>
                  <a:pt x="40918" y="220875"/>
                </a:lnTo>
                <a:lnTo>
                  <a:pt x="41998" y="228660"/>
                </a:lnTo>
                <a:lnTo>
                  <a:pt x="42286" y="233402"/>
                </a:lnTo>
                <a:lnTo>
                  <a:pt x="42606" y="242800"/>
                </a:lnTo>
                <a:lnTo>
                  <a:pt x="42787" y="253445"/>
                </a:lnTo>
                <a:lnTo>
                  <a:pt x="42862" y="29146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06"/>
          <p:cNvSpPr/>
          <p:nvPr/>
        </p:nvSpPr>
        <p:spPr>
          <a:xfrm>
            <a:off x="980198" y="1628775"/>
            <a:ext cx="197092" cy="248600"/>
          </a:xfrm>
          <a:custGeom>
            <a:avLst/>
            <a:gdLst/>
            <a:ahLst/>
            <a:cxnLst/>
            <a:rect l="0" t="0" r="0" b="0"/>
            <a:pathLst>
              <a:path w="197092" h="248600">
                <a:moveTo>
                  <a:pt x="197091" y="0"/>
                </a:moveTo>
                <a:lnTo>
                  <a:pt x="176940" y="0"/>
                </a:lnTo>
                <a:lnTo>
                  <a:pt x="173180" y="952"/>
                </a:lnTo>
                <a:lnTo>
                  <a:pt x="168768" y="2539"/>
                </a:lnTo>
                <a:lnTo>
                  <a:pt x="163921" y="4550"/>
                </a:lnTo>
                <a:lnTo>
                  <a:pt x="158786" y="5891"/>
                </a:lnTo>
                <a:lnTo>
                  <a:pt x="153457" y="6785"/>
                </a:lnTo>
                <a:lnTo>
                  <a:pt x="147999" y="7380"/>
                </a:lnTo>
                <a:lnTo>
                  <a:pt x="142456" y="8730"/>
                </a:lnTo>
                <a:lnTo>
                  <a:pt x="136855" y="10582"/>
                </a:lnTo>
                <a:lnTo>
                  <a:pt x="131216" y="12770"/>
                </a:lnTo>
                <a:lnTo>
                  <a:pt x="126505" y="14228"/>
                </a:lnTo>
                <a:lnTo>
                  <a:pt x="122411" y="15200"/>
                </a:lnTo>
                <a:lnTo>
                  <a:pt x="118729" y="15848"/>
                </a:lnTo>
                <a:lnTo>
                  <a:pt x="114370" y="17233"/>
                </a:lnTo>
                <a:lnTo>
                  <a:pt x="109559" y="19108"/>
                </a:lnTo>
                <a:lnTo>
                  <a:pt x="104446" y="21311"/>
                </a:lnTo>
                <a:lnTo>
                  <a:pt x="99133" y="22780"/>
                </a:lnTo>
                <a:lnTo>
                  <a:pt x="93686" y="23759"/>
                </a:lnTo>
                <a:lnTo>
                  <a:pt x="88149" y="24412"/>
                </a:lnTo>
                <a:lnTo>
                  <a:pt x="83506" y="25799"/>
                </a:lnTo>
                <a:lnTo>
                  <a:pt x="79458" y="27677"/>
                </a:lnTo>
                <a:lnTo>
                  <a:pt x="75806" y="29881"/>
                </a:lnTo>
                <a:lnTo>
                  <a:pt x="71467" y="31350"/>
                </a:lnTo>
                <a:lnTo>
                  <a:pt x="66669" y="32330"/>
                </a:lnTo>
                <a:lnTo>
                  <a:pt x="61566" y="32983"/>
                </a:lnTo>
                <a:lnTo>
                  <a:pt x="57211" y="34371"/>
                </a:lnTo>
                <a:lnTo>
                  <a:pt x="53355" y="36249"/>
                </a:lnTo>
                <a:lnTo>
                  <a:pt x="49832" y="38453"/>
                </a:lnTo>
                <a:lnTo>
                  <a:pt x="46531" y="39923"/>
                </a:lnTo>
                <a:lnTo>
                  <a:pt x="43378" y="40903"/>
                </a:lnTo>
                <a:lnTo>
                  <a:pt x="37334" y="41991"/>
                </a:lnTo>
                <a:lnTo>
                  <a:pt x="31473" y="42475"/>
                </a:lnTo>
                <a:lnTo>
                  <a:pt x="25693" y="42690"/>
                </a:lnTo>
                <a:lnTo>
                  <a:pt x="17252" y="42839"/>
                </a:lnTo>
                <a:lnTo>
                  <a:pt x="12467" y="42855"/>
                </a:lnTo>
                <a:lnTo>
                  <a:pt x="16275" y="42861"/>
                </a:lnTo>
                <a:lnTo>
                  <a:pt x="16539" y="43814"/>
                </a:lnTo>
                <a:lnTo>
                  <a:pt x="16912" y="49706"/>
                </a:lnTo>
                <a:lnTo>
                  <a:pt x="17048" y="58462"/>
                </a:lnTo>
                <a:lnTo>
                  <a:pt x="17067" y="71803"/>
                </a:lnTo>
                <a:lnTo>
                  <a:pt x="16115" y="74539"/>
                </a:lnTo>
                <a:lnTo>
                  <a:pt x="12518" y="80118"/>
                </a:lnTo>
                <a:lnTo>
                  <a:pt x="10284" y="85773"/>
                </a:lnTo>
                <a:lnTo>
                  <a:pt x="9291" y="91461"/>
                </a:lnTo>
                <a:lnTo>
                  <a:pt x="8849" y="97164"/>
                </a:lnTo>
                <a:lnTo>
                  <a:pt x="7779" y="100018"/>
                </a:lnTo>
                <a:lnTo>
                  <a:pt x="4050" y="105730"/>
                </a:lnTo>
                <a:lnTo>
                  <a:pt x="3627" y="108586"/>
                </a:lnTo>
                <a:lnTo>
                  <a:pt x="4298" y="111443"/>
                </a:lnTo>
                <a:lnTo>
                  <a:pt x="6630" y="117158"/>
                </a:lnTo>
                <a:lnTo>
                  <a:pt x="7667" y="122872"/>
                </a:lnTo>
                <a:lnTo>
                  <a:pt x="8128" y="128587"/>
                </a:lnTo>
                <a:lnTo>
                  <a:pt x="8333" y="134302"/>
                </a:lnTo>
                <a:lnTo>
                  <a:pt x="8424" y="140017"/>
                </a:lnTo>
                <a:lnTo>
                  <a:pt x="7495" y="141922"/>
                </a:lnTo>
                <a:lnTo>
                  <a:pt x="5924" y="143192"/>
                </a:lnTo>
                <a:lnTo>
                  <a:pt x="3924" y="144039"/>
                </a:lnTo>
                <a:lnTo>
                  <a:pt x="2591" y="145556"/>
                </a:lnTo>
                <a:lnTo>
                  <a:pt x="1702" y="147520"/>
                </a:lnTo>
                <a:lnTo>
                  <a:pt x="1109" y="149781"/>
                </a:lnTo>
                <a:lnTo>
                  <a:pt x="1666" y="151289"/>
                </a:lnTo>
                <a:lnTo>
                  <a:pt x="2991" y="152294"/>
                </a:lnTo>
                <a:lnTo>
                  <a:pt x="4826" y="152964"/>
                </a:lnTo>
                <a:lnTo>
                  <a:pt x="5097" y="153411"/>
                </a:lnTo>
                <a:lnTo>
                  <a:pt x="4325" y="153709"/>
                </a:lnTo>
                <a:lnTo>
                  <a:pt x="0" y="154294"/>
                </a:lnTo>
                <a:lnTo>
                  <a:pt x="9048" y="154302"/>
                </a:lnTo>
                <a:lnTo>
                  <a:pt x="12674" y="153350"/>
                </a:lnTo>
                <a:lnTo>
                  <a:pt x="16044" y="151763"/>
                </a:lnTo>
                <a:lnTo>
                  <a:pt x="19243" y="149753"/>
                </a:lnTo>
                <a:lnTo>
                  <a:pt x="25338" y="147519"/>
                </a:lnTo>
                <a:lnTo>
                  <a:pt x="28297" y="146923"/>
                </a:lnTo>
                <a:lnTo>
                  <a:pt x="34124" y="143722"/>
                </a:lnTo>
                <a:lnTo>
                  <a:pt x="37012" y="141534"/>
                </a:lnTo>
                <a:lnTo>
                  <a:pt x="40842" y="139123"/>
                </a:lnTo>
                <a:lnTo>
                  <a:pt x="45300" y="136564"/>
                </a:lnTo>
                <a:lnTo>
                  <a:pt x="50177" y="133905"/>
                </a:lnTo>
                <a:lnTo>
                  <a:pt x="54381" y="131180"/>
                </a:lnTo>
                <a:lnTo>
                  <a:pt x="58136" y="128411"/>
                </a:lnTo>
                <a:lnTo>
                  <a:pt x="61592" y="125612"/>
                </a:lnTo>
                <a:lnTo>
                  <a:pt x="65801" y="123746"/>
                </a:lnTo>
                <a:lnTo>
                  <a:pt x="70512" y="122502"/>
                </a:lnTo>
                <a:lnTo>
                  <a:pt x="75558" y="121673"/>
                </a:lnTo>
                <a:lnTo>
                  <a:pt x="79874" y="120168"/>
                </a:lnTo>
                <a:lnTo>
                  <a:pt x="83704" y="118212"/>
                </a:lnTo>
                <a:lnTo>
                  <a:pt x="87210" y="115955"/>
                </a:lnTo>
                <a:lnTo>
                  <a:pt x="91452" y="114451"/>
                </a:lnTo>
                <a:lnTo>
                  <a:pt x="96185" y="113448"/>
                </a:lnTo>
                <a:lnTo>
                  <a:pt x="101246" y="112779"/>
                </a:lnTo>
                <a:lnTo>
                  <a:pt x="105572" y="112334"/>
                </a:lnTo>
                <a:lnTo>
                  <a:pt x="109408" y="112036"/>
                </a:lnTo>
                <a:lnTo>
                  <a:pt x="112919" y="111838"/>
                </a:lnTo>
                <a:lnTo>
                  <a:pt x="121899" y="111618"/>
                </a:lnTo>
                <a:lnTo>
                  <a:pt x="155508" y="111452"/>
                </a:lnTo>
                <a:lnTo>
                  <a:pt x="158891" y="112401"/>
                </a:lnTo>
                <a:lnTo>
                  <a:pt x="162100" y="113987"/>
                </a:lnTo>
                <a:lnTo>
                  <a:pt x="168205" y="118288"/>
                </a:lnTo>
                <a:lnTo>
                  <a:pt x="174093" y="123375"/>
                </a:lnTo>
                <a:lnTo>
                  <a:pt x="179885" y="128810"/>
                </a:lnTo>
                <a:lnTo>
                  <a:pt x="182763" y="131593"/>
                </a:lnTo>
                <a:lnTo>
                  <a:pt x="184682" y="134401"/>
                </a:lnTo>
                <a:lnTo>
                  <a:pt x="186814" y="140061"/>
                </a:lnTo>
                <a:lnTo>
                  <a:pt x="190301" y="145752"/>
                </a:lnTo>
                <a:lnTo>
                  <a:pt x="192565" y="148603"/>
                </a:lnTo>
                <a:lnTo>
                  <a:pt x="193121" y="151456"/>
                </a:lnTo>
                <a:lnTo>
                  <a:pt x="192540" y="154310"/>
                </a:lnTo>
                <a:lnTo>
                  <a:pt x="189353" y="160975"/>
                </a:lnTo>
                <a:lnTo>
                  <a:pt x="184762" y="170287"/>
                </a:lnTo>
                <a:lnTo>
                  <a:pt x="182204" y="174484"/>
                </a:lnTo>
                <a:lnTo>
                  <a:pt x="176823" y="181688"/>
                </a:lnTo>
                <a:lnTo>
                  <a:pt x="174054" y="185895"/>
                </a:lnTo>
                <a:lnTo>
                  <a:pt x="171256" y="190605"/>
                </a:lnTo>
                <a:lnTo>
                  <a:pt x="168438" y="195650"/>
                </a:lnTo>
                <a:lnTo>
                  <a:pt x="165606" y="199966"/>
                </a:lnTo>
                <a:lnTo>
                  <a:pt x="159921" y="207301"/>
                </a:lnTo>
                <a:lnTo>
                  <a:pt x="156118" y="210591"/>
                </a:lnTo>
                <a:lnTo>
                  <a:pt x="151679" y="213736"/>
                </a:lnTo>
                <a:lnTo>
                  <a:pt x="146814" y="216785"/>
                </a:lnTo>
                <a:lnTo>
                  <a:pt x="141665" y="219771"/>
                </a:lnTo>
                <a:lnTo>
                  <a:pt x="130865" y="225628"/>
                </a:lnTo>
                <a:lnTo>
                  <a:pt x="126271" y="228524"/>
                </a:lnTo>
                <a:lnTo>
                  <a:pt x="122255" y="231406"/>
                </a:lnTo>
                <a:lnTo>
                  <a:pt x="118626" y="234281"/>
                </a:lnTo>
                <a:lnTo>
                  <a:pt x="114301" y="236197"/>
                </a:lnTo>
                <a:lnTo>
                  <a:pt x="109513" y="237475"/>
                </a:lnTo>
                <a:lnTo>
                  <a:pt x="104416" y="238326"/>
                </a:lnTo>
                <a:lnTo>
                  <a:pt x="99113" y="239846"/>
                </a:lnTo>
                <a:lnTo>
                  <a:pt x="93672" y="241812"/>
                </a:lnTo>
                <a:lnTo>
                  <a:pt x="80355" y="247261"/>
                </a:lnTo>
                <a:lnTo>
                  <a:pt x="77357" y="247708"/>
                </a:lnTo>
                <a:lnTo>
                  <a:pt x="73453" y="248006"/>
                </a:lnTo>
                <a:lnTo>
                  <a:pt x="64989" y="248337"/>
                </a:lnTo>
                <a:lnTo>
                  <a:pt x="53342" y="248567"/>
                </a:lnTo>
                <a:lnTo>
                  <a:pt x="46812" y="248595"/>
                </a:lnTo>
                <a:lnTo>
                  <a:pt x="48703" y="248599"/>
                </a:lnTo>
                <a:lnTo>
                  <a:pt x="49588" y="247648"/>
                </a:lnTo>
                <a:lnTo>
                  <a:pt x="50179" y="246061"/>
                </a:lnTo>
                <a:lnTo>
                  <a:pt x="51203" y="239871"/>
                </a:lnTo>
                <a:lnTo>
                  <a:pt x="51359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07"/>
          <p:cNvSpPr/>
          <p:nvPr/>
        </p:nvSpPr>
        <p:spPr>
          <a:xfrm>
            <a:off x="1323022" y="1688782"/>
            <a:ext cx="17146" cy="197169"/>
          </a:xfrm>
          <a:custGeom>
            <a:avLst/>
            <a:gdLst/>
            <a:ahLst/>
            <a:cxnLst/>
            <a:rect l="0" t="0" r="0" b="0"/>
            <a:pathLst>
              <a:path w="17146" h="197169">
                <a:moveTo>
                  <a:pt x="0" y="0"/>
                </a:moveTo>
                <a:lnTo>
                  <a:pt x="0" y="8220"/>
                </a:lnTo>
                <a:lnTo>
                  <a:pt x="952" y="9290"/>
                </a:lnTo>
                <a:lnTo>
                  <a:pt x="4551" y="13019"/>
                </a:lnTo>
                <a:lnTo>
                  <a:pt x="5891" y="15347"/>
                </a:lnTo>
                <a:lnTo>
                  <a:pt x="6785" y="17851"/>
                </a:lnTo>
                <a:lnTo>
                  <a:pt x="7381" y="20473"/>
                </a:lnTo>
                <a:lnTo>
                  <a:pt x="6826" y="23174"/>
                </a:lnTo>
                <a:lnTo>
                  <a:pt x="5503" y="25927"/>
                </a:lnTo>
                <a:lnTo>
                  <a:pt x="3669" y="28715"/>
                </a:lnTo>
                <a:lnTo>
                  <a:pt x="3398" y="31526"/>
                </a:lnTo>
                <a:lnTo>
                  <a:pt x="4171" y="34352"/>
                </a:lnTo>
                <a:lnTo>
                  <a:pt x="5638" y="37189"/>
                </a:lnTo>
                <a:lnTo>
                  <a:pt x="6616" y="40033"/>
                </a:lnTo>
                <a:lnTo>
                  <a:pt x="7268" y="42881"/>
                </a:lnTo>
                <a:lnTo>
                  <a:pt x="7703" y="45732"/>
                </a:lnTo>
                <a:lnTo>
                  <a:pt x="7040" y="48586"/>
                </a:lnTo>
                <a:lnTo>
                  <a:pt x="5646" y="51441"/>
                </a:lnTo>
                <a:lnTo>
                  <a:pt x="3764" y="54296"/>
                </a:lnTo>
                <a:lnTo>
                  <a:pt x="3462" y="57152"/>
                </a:lnTo>
                <a:lnTo>
                  <a:pt x="4213" y="60009"/>
                </a:lnTo>
                <a:lnTo>
                  <a:pt x="5666" y="62866"/>
                </a:lnTo>
                <a:lnTo>
                  <a:pt x="6635" y="66676"/>
                </a:lnTo>
                <a:lnTo>
                  <a:pt x="7281" y="71121"/>
                </a:lnTo>
                <a:lnTo>
                  <a:pt x="7711" y="75989"/>
                </a:lnTo>
                <a:lnTo>
                  <a:pt x="7998" y="80187"/>
                </a:lnTo>
                <a:lnTo>
                  <a:pt x="8317" y="87391"/>
                </a:lnTo>
                <a:lnTo>
                  <a:pt x="8497" y="101353"/>
                </a:lnTo>
                <a:lnTo>
                  <a:pt x="8572" y="174297"/>
                </a:lnTo>
                <a:lnTo>
                  <a:pt x="9525" y="177158"/>
                </a:lnTo>
                <a:lnTo>
                  <a:pt x="11112" y="180018"/>
                </a:lnTo>
                <a:lnTo>
                  <a:pt x="16792" y="188093"/>
                </a:lnTo>
                <a:lnTo>
                  <a:pt x="17040" y="192997"/>
                </a:lnTo>
                <a:lnTo>
                  <a:pt x="17145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08"/>
          <p:cNvSpPr/>
          <p:nvPr/>
        </p:nvSpPr>
        <p:spPr>
          <a:xfrm>
            <a:off x="1443037" y="1688782"/>
            <a:ext cx="17146" cy="188596"/>
          </a:xfrm>
          <a:custGeom>
            <a:avLst/>
            <a:gdLst/>
            <a:ahLst/>
            <a:cxnLst/>
            <a:rect l="0" t="0" r="0" b="0"/>
            <a:pathLst>
              <a:path w="17146" h="188596">
                <a:moveTo>
                  <a:pt x="0" y="0"/>
                </a:moveTo>
                <a:lnTo>
                  <a:pt x="0" y="104400"/>
                </a:lnTo>
                <a:lnTo>
                  <a:pt x="952" y="108653"/>
                </a:lnTo>
                <a:lnTo>
                  <a:pt x="2540" y="113393"/>
                </a:lnTo>
                <a:lnTo>
                  <a:pt x="4551" y="118458"/>
                </a:lnTo>
                <a:lnTo>
                  <a:pt x="4939" y="122787"/>
                </a:lnTo>
                <a:lnTo>
                  <a:pt x="4245" y="126625"/>
                </a:lnTo>
                <a:lnTo>
                  <a:pt x="2830" y="130137"/>
                </a:lnTo>
                <a:lnTo>
                  <a:pt x="1887" y="134383"/>
                </a:lnTo>
                <a:lnTo>
                  <a:pt x="1258" y="139119"/>
                </a:lnTo>
                <a:lnTo>
                  <a:pt x="838" y="144181"/>
                </a:lnTo>
                <a:lnTo>
                  <a:pt x="1512" y="147556"/>
                </a:lnTo>
                <a:lnTo>
                  <a:pt x="2913" y="149805"/>
                </a:lnTo>
                <a:lnTo>
                  <a:pt x="4799" y="151305"/>
                </a:lnTo>
                <a:lnTo>
                  <a:pt x="6057" y="153258"/>
                </a:lnTo>
                <a:lnTo>
                  <a:pt x="6896" y="155512"/>
                </a:lnTo>
                <a:lnTo>
                  <a:pt x="7455" y="157967"/>
                </a:lnTo>
                <a:lnTo>
                  <a:pt x="7827" y="160556"/>
                </a:lnTo>
                <a:lnTo>
                  <a:pt x="8241" y="165973"/>
                </a:lnTo>
                <a:lnTo>
                  <a:pt x="9304" y="167799"/>
                </a:lnTo>
                <a:lnTo>
                  <a:pt x="10965" y="169016"/>
                </a:lnTo>
                <a:lnTo>
                  <a:pt x="13025" y="169827"/>
                </a:lnTo>
                <a:lnTo>
                  <a:pt x="14399" y="171321"/>
                </a:lnTo>
                <a:lnTo>
                  <a:pt x="15314" y="173269"/>
                </a:lnTo>
                <a:lnTo>
                  <a:pt x="17038" y="179627"/>
                </a:lnTo>
                <a:lnTo>
                  <a:pt x="17113" y="184456"/>
                </a:lnTo>
                <a:lnTo>
                  <a:pt x="17145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09"/>
          <p:cNvSpPr/>
          <p:nvPr/>
        </p:nvSpPr>
        <p:spPr>
          <a:xfrm>
            <a:off x="1271587" y="1663064"/>
            <a:ext cx="257176" cy="60009"/>
          </a:xfrm>
          <a:custGeom>
            <a:avLst/>
            <a:gdLst/>
            <a:ahLst/>
            <a:cxnLst/>
            <a:rect l="0" t="0" r="0" b="0"/>
            <a:pathLst>
              <a:path w="257176" h="60009">
                <a:moveTo>
                  <a:pt x="0" y="60008"/>
                </a:moveTo>
                <a:lnTo>
                  <a:pt x="0" y="52627"/>
                </a:lnTo>
                <a:lnTo>
                  <a:pt x="952" y="52230"/>
                </a:lnTo>
                <a:lnTo>
                  <a:pt x="4551" y="51789"/>
                </a:lnTo>
                <a:lnTo>
                  <a:pt x="5891" y="50718"/>
                </a:lnTo>
                <a:lnTo>
                  <a:pt x="6785" y="49053"/>
                </a:lnTo>
                <a:lnTo>
                  <a:pt x="8219" y="44086"/>
                </a:lnTo>
                <a:lnTo>
                  <a:pt x="9289" y="42726"/>
                </a:lnTo>
                <a:lnTo>
                  <a:pt x="10955" y="40866"/>
                </a:lnTo>
                <a:lnTo>
                  <a:pt x="15347" y="36261"/>
                </a:lnTo>
                <a:lnTo>
                  <a:pt x="20473" y="31039"/>
                </a:lnTo>
                <a:lnTo>
                  <a:pt x="23174" y="29265"/>
                </a:lnTo>
                <a:lnTo>
                  <a:pt x="25927" y="28083"/>
                </a:lnTo>
                <a:lnTo>
                  <a:pt x="28714" y="27295"/>
                </a:lnTo>
                <a:lnTo>
                  <a:pt x="32478" y="25817"/>
                </a:lnTo>
                <a:lnTo>
                  <a:pt x="36892" y="23879"/>
                </a:lnTo>
                <a:lnTo>
                  <a:pt x="41740" y="21634"/>
                </a:lnTo>
                <a:lnTo>
                  <a:pt x="46876" y="20138"/>
                </a:lnTo>
                <a:lnTo>
                  <a:pt x="52206" y="19141"/>
                </a:lnTo>
                <a:lnTo>
                  <a:pt x="57664" y="18475"/>
                </a:lnTo>
                <a:lnTo>
                  <a:pt x="63207" y="17080"/>
                </a:lnTo>
                <a:lnTo>
                  <a:pt x="68808" y="15197"/>
                </a:lnTo>
                <a:lnTo>
                  <a:pt x="74447" y="12989"/>
                </a:lnTo>
                <a:lnTo>
                  <a:pt x="80111" y="11517"/>
                </a:lnTo>
                <a:lnTo>
                  <a:pt x="85793" y="10536"/>
                </a:lnTo>
                <a:lnTo>
                  <a:pt x="91485" y="9881"/>
                </a:lnTo>
                <a:lnTo>
                  <a:pt x="97185" y="9445"/>
                </a:lnTo>
                <a:lnTo>
                  <a:pt x="102890" y="9155"/>
                </a:lnTo>
                <a:lnTo>
                  <a:pt x="108598" y="8961"/>
                </a:lnTo>
                <a:lnTo>
                  <a:pt x="114309" y="7879"/>
                </a:lnTo>
                <a:lnTo>
                  <a:pt x="120021" y="6205"/>
                </a:lnTo>
                <a:lnTo>
                  <a:pt x="125734" y="4137"/>
                </a:lnTo>
                <a:lnTo>
                  <a:pt x="132400" y="2758"/>
                </a:lnTo>
                <a:lnTo>
                  <a:pt x="139702" y="1839"/>
                </a:lnTo>
                <a:lnTo>
                  <a:pt x="153529" y="818"/>
                </a:lnTo>
                <a:lnTo>
                  <a:pt x="162850" y="364"/>
                </a:lnTo>
                <a:lnTo>
                  <a:pt x="172708" y="162"/>
                </a:lnTo>
                <a:lnTo>
                  <a:pt x="248066" y="0"/>
                </a:lnTo>
                <a:lnTo>
                  <a:pt x="249197" y="953"/>
                </a:lnTo>
                <a:lnTo>
                  <a:pt x="250904" y="2541"/>
                </a:lnTo>
                <a:lnTo>
                  <a:pt x="257175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10"/>
          <p:cNvSpPr/>
          <p:nvPr/>
        </p:nvSpPr>
        <p:spPr>
          <a:xfrm>
            <a:off x="1597450" y="1757362"/>
            <a:ext cx="42359" cy="17115"/>
          </a:xfrm>
          <a:custGeom>
            <a:avLst/>
            <a:gdLst/>
            <a:ahLst/>
            <a:cxnLst/>
            <a:rect l="0" t="0" r="0" b="0"/>
            <a:pathLst>
              <a:path w="42359" h="17115">
                <a:moveTo>
                  <a:pt x="34182" y="8573"/>
                </a:moveTo>
                <a:lnTo>
                  <a:pt x="21412" y="8573"/>
                </a:lnTo>
                <a:lnTo>
                  <a:pt x="19001" y="9525"/>
                </a:lnTo>
                <a:lnTo>
                  <a:pt x="16441" y="11113"/>
                </a:lnTo>
                <a:lnTo>
                  <a:pt x="8931" y="16792"/>
                </a:lnTo>
                <a:lnTo>
                  <a:pt x="7823" y="16910"/>
                </a:lnTo>
                <a:lnTo>
                  <a:pt x="6132" y="16988"/>
                </a:lnTo>
                <a:lnTo>
                  <a:pt x="1125" y="17114"/>
                </a:lnTo>
                <a:lnTo>
                  <a:pt x="714" y="16172"/>
                </a:lnTo>
                <a:lnTo>
                  <a:pt x="440" y="14591"/>
                </a:lnTo>
                <a:lnTo>
                  <a:pt x="0" y="9761"/>
                </a:lnTo>
                <a:lnTo>
                  <a:pt x="917" y="9365"/>
                </a:lnTo>
                <a:lnTo>
                  <a:pt x="2480" y="9101"/>
                </a:lnTo>
                <a:lnTo>
                  <a:pt x="4475" y="8925"/>
                </a:lnTo>
                <a:lnTo>
                  <a:pt x="6757" y="7855"/>
                </a:lnTo>
                <a:lnTo>
                  <a:pt x="9231" y="6189"/>
                </a:lnTo>
                <a:lnTo>
                  <a:pt x="11833" y="4126"/>
                </a:lnTo>
                <a:lnTo>
                  <a:pt x="14520" y="2751"/>
                </a:lnTo>
                <a:lnTo>
                  <a:pt x="17264" y="1834"/>
                </a:lnTo>
                <a:lnTo>
                  <a:pt x="20046" y="1223"/>
                </a:lnTo>
                <a:lnTo>
                  <a:pt x="22853" y="815"/>
                </a:lnTo>
                <a:lnTo>
                  <a:pt x="25677" y="543"/>
                </a:lnTo>
                <a:lnTo>
                  <a:pt x="32502" y="107"/>
                </a:lnTo>
                <a:lnTo>
                  <a:pt x="35975" y="48"/>
                </a:lnTo>
                <a:lnTo>
                  <a:pt x="42358" y="3"/>
                </a:lnTo>
                <a:lnTo>
                  <a:pt x="3418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11"/>
          <p:cNvSpPr/>
          <p:nvPr/>
        </p:nvSpPr>
        <p:spPr>
          <a:xfrm>
            <a:off x="1780998" y="1645920"/>
            <a:ext cx="133528" cy="179667"/>
          </a:xfrm>
          <a:custGeom>
            <a:avLst/>
            <a:gdLst/>
            <a:ahLst/>
            <a:cxnLst/>
            <a:rect l="0" t="0" r="0" b="0"/>
            <a:pathLst>
              <a:path w="133528" h="179667">
                <a:moveTo>
                  <a:pt x="4939" y="17144"/>
                </a:moveTo>
                <a:lnTo>
                  <a:pt x="4939" y="12594"/>
                </a:lnTo>
                <a:lnTo>
                  <a:pt x="3986" y="11253"/>
                </a:lnTo>
                <a:lnTo>
                  <a:pt x="2399" y="10359"/>
                </a:lnTo>
                <a:lnTo>
                  <a:pt x="388" y="9764"/>
                </a:lnTo>
                <a:lnTo>
                  <a:pt x="0" y="9366"/>
                </a:lnTo>
                <a:lnTo>
                  <a:pt x="694" y="9102"/>
                </a:lnTo>
                <a:lnTo>
                  <a:pt x="2109" y="8925"/>
                </a:lnTo>
                <a:lnTo>
                  <a:pt x="3052" y="7855"/>
                </a:lnTo>
                <a:lnTo>
                  <a:pt x="3681" y="6189"/>
                </a:lnTo>
                <a:lnTo>
                  <a:pt x="4690" y="1222"/>
                </a:lnTo>
                <a:lnTo>
                  <a:pt x="5726" y="815"/>
                </a:lnTo>
                <a:lnTo>
                  <a:pt x="9416" y="362"/>
                </a:lnTo>
                <a:lnTo>
                  <a:pt x="12686" y="241"/>
                </a:lnTo>
                <a:lnTo>
                  <a:pt x="29781" y="21"/>
                </a:lnTo>
                <a:lnTo>
                  <a:pt x="46484" y="0"/>
                </a:lnTo>
                <a:lnTo>
                  <a:pt x="46923" y="952"/>
                </a:lnTo>
                <a:lnTo>
                  <a:pt x="47541" y="5891"/>
                </a:lnTo>
                <a:lnTo>
                  <a:pt x="47686" y="7381"/>
                </a:lnTo>
                <a:lnTo>
                  <a:pt x="50290" y="10582"/>
                </a:lnTo>
                <a:lnTo>
                  <a:pt x="52318" y="12770"/>
                </a:lnTo>
                <a:lnTo>
                  <a:pt x="53670" y="15181"/>
                </a:lnTo>
                <a:lnTo>
                  <a:pt x="55172" y="20399"/>
                </a:lnTo>
                <a:lnTo>
                  <a:pt x="58380" y="25894"/>
                </a:lnTo>
                <a:lnTo>
                  <a:pt x="60569" y="28692"/>
                </a:lnTo>
                <a:lnTo>
                  <a:pt x="62028" y="31510"/>
                </a:lnTo>
                <a:lnTo>
                  <a:pt x="63001" y="34342"/>
                </a:lnTo>
                <a:lnTo>
                  <a:pt x="63649" y="37182"/>
                </a:lnTo>
                <a:lnTo>
                  <a:pt x="64082" y="40028"/>
                </a:lnTo>
                <a:lnTo>
                  <a:pt x="64370" y="42878"/>
                </a:lnTo>
                <a:lnTo>
                  <a:pt x="64562" y="45730"/>
                </a:lnTo>
                <a:lnTo>
                  <a:pt x="64690" y="48584"/>
                </a:lnTo>
                <a:lnTo>
                  <a:pt x="64833" y="54295"/>
                </a:lnTo>
                <a:lnTo>
                  <a:pt x="64913" y="62866"/>
                </a:lnTo>
                <a:lnTo>
                  <a:pt x="63971" y="66675"/>
                </a:lnTo>
                <a:lnTo>
                  <a:pt x="62392" y="71120"/>
                </a:lnTo>
                <a:lnTo>
                  <a:pt x="60386" y="75988"/>
                </a:lnTo>
                <a:lnTo>
                  <a:pt x="58096" y="80186"/>
                </a:lnTo>
                <a:lnTo>
                  <a:pt x="55617" y="83937"/>
                </a:lnTo>
                <a:lnTo>
                  <a:pt x="53012" y="87391"/>
                </a:lnTo>
                <a:lnTo>
                  <a:pt x="50323" y="90645"/>
                </a:lnTo>
                <a:lnTo>
                  <a:pt x="47577" y="93767"/>
                </a:lnTo>
                <a:lnTo>
                  <a:pt x="44795" y="96802"/>
                </a:lnTo>
                <a:lnTo>
                  <a:pt x="39162" y="102713"/>
                </a:lnTo>
                <a:lnTo>
                  <a:pt x="19223" y="122863"/>
                </a:lnTo>
                <a:lnTo>
                  <a:pt x="17319" y="125723"/>
                </a:lnTo>
                <a:lnTo>
                  <a:pt x="16050" y="128583"/>
                </a:lnTo>
                <a:lnTo>
                  <a:pt x="15203" y="131442"/>
                </a:lnTo>
                <a:lnTo>
                  <a:pt x="13687" y="134300"/>
                </a:lnTo>
                <a:lnTo>
                  <a:pt x="11724" y="137158"/>
                </a:lnTo>
                <a:lnTo>
                  <a:pt x="9462" y="140016"/>
                </a:lnTo>
                <a:lnTo>
                  <a:pt x="7954" y="142874"/>
                </a:lnTo>
                <a:lnTo>
                  <a:pt x="6949" y="145732"/>
                </a:lnTo>
                <a:lnTo>
                  <a:pt x="5336" y="152611"/>
                </a:lnTo>
                <a:lnTo>
                  <a:pt x="5116" y="156092"/>
                </a:lnTo>
                <a:lnTo>
                  <a:pt x="4974" y="161537"/>
                </a:lnTo>
                <a:lnTo>
                  <a:pt x="4939" y="171334"/>
                </a:lnTo>
                <a:lnTo>
                  <a:pt x="7479" y="173939"/>
                </a:lnTo>
                <a:lnTo>
                  <a:pt x="9490" y="175966"/>
                </a:lnTo>
                <a:lnTo>
                  <a:pt x="11783" y="177318"/>
                </a:lnTo>
                <a:lnTo>
                  <a:pt x="14264" y="178220"/>
                </a:lnTo>
                <a:lnTo>
                  <a:pt x="20539" y="179666"/>
                </a:lnTo>
                <a:lnTo>
                  <a:pt x="22959" y="178832"/>
                </a:lnTo>
                <a:lnTo>
                  <a:pt x="26477" y="177324"/>
                </a:lnTo>
                <a:lnTo>
                  <a:pt x="30728" y="175366"/>
                </a:lnTo>
                <a:lnTo>
                  <a:pt x="34514" y="174060"/>
                </a:lnTo>
                <a:lnTo>
                  <a:pt x="37991" y="173190"/>
                </a:lnTo>
                <a:lnTo>
                  <a:pt x="41261" y="172610"/>
                </a:lnTo>
                <a:lnTo>
                  <a:pt x="44394" y="172223"/>
                </a:lnTo>
                <a:lnTo>
                  <a:pt x="47435" y="171965"/>
                </a:lnTo>
                <a:lnTo>
                  <a:pt x="50414" y="171793"/>
                </a:lnTo>
                <a:lnTo>
                  <a:pt x="58805" y="171602"/>
                </a:lnTo>
                <a:lnTo>
                  <a:pt x="133527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12"/>
          <p:cNvSpPr/>
          <p:nvPr/>
        </p:nvSpPr>
        <p:spPr>
          <a:xfrm>
            <a:off x="1966003" y="1611639"/>
            <a:ext cx="119973" cy="248594"/>
          </a:xfrm>
          <a:custGeom>
            <a:avLst/>
            <a:gdLst/>
            <a:ahLst/>
            <a:cxnLst/>
            <a:rect l="0" t="0" r="0" b="0"/>
            <a:pathLst>
              <a:path w="119973" h="248594">
                <a:moveTo>
                  <a:pt x="119972" y="8563"/>
                </a:moveTo>
                <a:lnTo>
                  <a:pt x="119972" y="4012"/>
                </a:lnTo>
                <a:lnTo>
                  <a:pt x="119019" y="2672"/>
                </a:lnTo>
                <a:lnTo>
                  <a:pt x="117431" y="1778"/>
                </a:lnTo>
                <a:lnTo>
                  <a:pt x="112591" y="344"/>
                </a:lnTo>
                <a:lnTo>
                  <a:pt x="110288" y="226"/>
                </a:lnTo>
                <a:lnTo>
                  <a:pt x="98899" y="60"/>
                </a:lnTo>
                <a:lnTo>
                  <a:pt x="83060" y="0"/>
                </a:lnTo>
                <a:lnTo>
                  <a:pt x="80124" y="949"/>
                </a:lnTo>
                <a:lnTo>
                  <a:pt x="77214" y="2535"/>
                </a:lnTo>
                <a:lnTo>
                  <a:pt x="74321" y="4544"/>
                </a:lnTo>
                <a:lnTo>
                  <a:pt x="70488" y="6836"/>
                </a:lnTo>
                <a:lnTo>
                  <a:pt x="66028" y="9317"/>
                </a:lnTo>
                <a:lnTo>
                  <a:pt x="61149" y="11923"/>
                </a:lnTo>
                <a:lnTo>
                  <a:pt x="56944" y="13661"/>
                </a:lnTo>
                <a:lnTo>
                  <a:pt x="53188" y="14819"/>
                </a:lnTo>
                <a:lnTo>
                  <a:pt x="49732" y="15591"/>
                </a:lnTo>
                <a:lnTo>
                  <a:pt x="46475" y="17059"/>
                </a:lnTo>
                <a:lnTo>
                  <a:pt x="43351" y="18989"/>
                </a:lnTo>
                <a:lnTo>
                  <a:pt x="40316" y="21229"/>
                </a:lnTo>
                <a:lnTo>
                  <a:pt x="37340" y="23674"/>
                </a:lnTo>
                <a:lnTo>
                  <a:pt x="34404" y="26257"/>
                </a:lnTo>
                <a:lnTo>
                  <a:pt x="31494" y="28932"/>
                </a:lnTo>
                <a:lnTo>
                  <a:pt x="28602" y="32620"/>
                </a:lnTo>
                <a:lnTo>
                  <a:pt x="25721" y="36983"/>
                </a:lnTo>
                <a:lnTo>
                  <a:pt x="22848" y="41797"/>
                </a:lnTo>
                <a:lnTo>
                  <a:pt x="19980" y="45959"/>
                </a:lnTo>
                <a:lnTo>
                  <a:pt x="17115" y="49686"/>
                </a:lnTo>
                <a:lnTo>
                  <a:pt x="14253" y="53124"/>
                </a:lnTo>
                <a:lnTo>
                  <a:pt x="11392" y="56368"/>
                </a:lnTo>
                <a:lnTo>
                  <a:pt x="5674" y="62512"/>
                </a:lnTo>
                <a:lnTo>
                  <a:pt x="3768" y="65484"/>
                </a:lnTo>
                <a:lnTo>
                  <a:pt x="1651" y="71326"/>
                </a:lnTo>
                <a:lnTo>
                  <a:pt x="458" y="75420"/>
                </a:lnTo>
                <a:lnTo>
                  <a:pt x="105" y="81183"/>
                </a:lnTo>
                <a:lnTo>
                  <a:pt x="0" y="88924"/>
                </a:lnTo>
                <a:lnTo>
                  <a:pt x="938" y="90712"/>
                </a:lnTo>
                <a:lnTo>
                  <a:pt x="2516" y="91904"/>
                </a:lnTo>
                <a:lnTo>
                  <a:pt x="4520" y="92699"/>
                </a:lnTo>
                <a:lnTo>
                  <a:pt x="6809" y="93228"/>
                </a:lnTo>
                <a:lnTo>
                  <a:pt x="9287" y="93582"/>
                </a:lnTo>
                <a:lnTo>
                  <a:pt x="11892" y="93817"/>
                </a:lnTo>
                <a:lnTo>
                  <a:pt x="14581" y="94926"/>
                </a:lnTo>
                <a:lnTo>
                  <a:pt x="17326" y="96619"/>
                </a:lnTo>
                <a:lnTo>
                  <a:pt x="20109" y="98699"/>
                </a:lnTo>
                <a:lnTo>
                  <a:pt x="22916" y="99134"/>
                </a:lnTo>
                <a:lnTo>
                  <a:pt x="25741" y="98471"/>
                </a:lnTo>
                <a:lnTo>
                  <a:pt x="28576" y="97077"/>
                </a:lnTo>
                <a:lnTo>
                  <a:pt x="31418" y="96147"/>
                </a:lnTo>
                <a:lnTo>
                  <a:pt x="34266" y="95528"/>
                </a:lnTo>
                <a:lnTo>
                  <a:pt x="37117" y="95114"/>
                </a:lnTo>
                <a:lnTo>
                  <a:pt x="39970" y="94839"/>
                </a:lnTo>
                <a:lnTo>
                  <a:pt x="42825" y="94655"/>
                </a:lnTo>
                <a:lnTo>
                  <a:pt x="45680" y="94533"/>
                </a:lnTo>
                <a:lnTo>
                  <a:pt x="48537" y="93499"/>
                </a:lnTo>
                <a:lnTo>
                  <a:pt x="51393" y="91857"/>
                </a:lnTo>
                <a:lnTo>
                  <a:pt x="54250" y="89810"/>
                </a:lnTo>
                <a:lnTo>
                  <a:pt x="57107" y="87492"/>
                </a:lnTo>
                <a:lnTo>
                  <a:pt x="59965" y="84995"/>
                </a:lnTo>
                <a:lnTo>
                  <a:pt x="62822" y="82378"/>
                </a:lnTo>
                <a:lnTo>
                  <a:pt x="65679" y="80633"/>
                </a:lnTo>
                <a:lnTo>
                  <a:pt x="68537" y="79470"/>
                </a:lnTo>
                <a:lnTo>
                  <a:pt x="71394" y="78694"/>
                </a:lnTo>
                <a:lnTo>
                  <a:pt x="74252" y="77225"/>
                </a:lnTo>
                <a:lnTo>
                  <a:pt x="77109" y="75292"/>
                </a:lnTo>
                <a:lnTo>
                  <a:pt x="79967" y="73052"/>
                </a:lnTo>
                <a:lnTo>
                  <a:pt x="82824" y="70606"/>
                </a:lnTo>
                <a:lnTo>
                  <a:pt x="85681" y="68022"/>
                </a:lnTo>
                <a:lnTo>
                  <a:pt x="91396" y="62612"/>
                </a:lnTo>
                <a:lnTo>
                  <a:pt x="97111" y="57032"/>
                </a:lnTo>
                <a:lnTo>
                  <a:pt x="99017" y="54211"/>
                </a:lnTo>
                <a:lnTo>
                  <a:pt x="101133" y="48536"/>
                </a:lnTo>
                <a:lnTo>
                  <a:pt x="102650" y="46642"/>
                </a:lnTo>
                <a:lnTo>
                  <a:pt x="104614" y="45379"/>
                </a:lnTo>
                <a:lnTo>
                  <a:pt x="106875" y="44537"/>
                </a:lnTo>
                <a:lnTo>
                  <a:pt x="108383" y="43023"/>
                </a:lnTo>
                <a:lnTo>
                  <a:pt x="109388" y="41061"/>
                </a:lnTo>
                <a:lnTo>
                  <a:pt x="110506" y="36342"/>
                </a:lnTo>
                <a:lnTo>
                  <a:pt x="111134" y="29282"/>
                </a:lnTo>
                <a:lnTo>
                  <a:pt x="111364" y="21628"/>
                </a:lnTo>
                <a:lnTo>
                  <a:pt x="111399" y="17170"/>
                </a:lnTo>
                <a:lnTo>
                  <a:pt x="111399" y="83017"/>
                </a:lnTo>
                <a:lnTo>
                  <a:pt x="110446" y="87727"/>
                </a:lnTo>
                <a:lnTo>
                  <a:pt x="108859" y="91819"/>
                </a:lnTo>
                <a:lnTo>
                  <a:pt x="106848" y="95499"/>
                </a:lnTo>
                <a:lnTo>
                  <a:pt x="105507" y="99858"/>
                </a:lnTo>
                <a:lnTo>
                  <a:pt x="104614" y="104669"/>
                </a:lnTo>
                <a:lnTo>
                  <a:pt x="104018" y="109781"/>
                </a:lnTo>
                <a:lnTo>
                  <a:pt x="102668" y="115094"/>
                </a:lnTo>
                <a:lnTo>
                  <a:pt x="100816" y="120541"/>
                </a:lnTo>
                <a:lnTo>
                  <a:pt x="98629" y="126078"/>
                </a:lnTo>
                <a:lnTo>
                  <a:pt x="97170" y="131674"/>
                </a:lnTo>
                <a:lnTo>
                  <a:pt x="96198" y="137309"/>
                </a:lnTo>
                <a:lnTo>
                  <a:pt x="95550" y="142971"/>
                </a:lnTo>
                <a:lnTo>
                  <a:pt x="95118" y="148651"/>
                </a:lnTo>
                <a:lnTo>
                  <a:pt x="94830" y="154343"/>
                </a:lnTo>
                <a:lnTo>
                  <a:pt x="94510" y="165746"/>
                </a:lnTo>
                <a:lnTo>
                  <a:pt x="94264" y="204066"/>
                </a:lnTo>
                <a:lnTo>
                  <a:pt x="93308" y="208430"/>
                </a:lnTo>
                <a:lnTo>
                  <a:pt x="88365" y="219125"/>
                </a:lnTo>
                <a:lnTo>
                  <a:pt x="86874" y="225336"/>
                </a:lnTo>
                <a:lnTo>
                  <a:pt x="86035" y="229637"/>
                </a:lnTo>
                <a:lnTo>
                  <a:pt x="83298" y="233183"/>
                </a:lnTo>
                <a:lnTo>
                  <a:pt x="77471" y="239620"/>
                </a:lnTo>
                <a:lnTo>
                  <a:pt x="77216" y="244453"/>
                </a:lnTo>
                <a:lnTo>
                  <a:pt x="78133" y="245833"/>
                </a:lnTo>
                <a:lnTo>
                  <a:pt x="79697" y="246753"/>
                </a:lnTo>
                <a:lnTo>
                  <a:pt x="85681" y="24859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13"/>
          <p:cNvSpPr/>
          <p:nvPr/>
        </p:nvSpPr>
        <p:spPr>
          <a:xfrm>
            <a:off x="1751647" y="1920239"/>
            <a:ext cx="445771" cy="17147"/>
          </a:xfrm>
          <a:custGeom>
            <a:avLst/>
            <a:gdLst/>
            <a:ahLst/>
            <a:cxnLst/>
            <a:rect l="0" t="0" r="0" b="0"/>
            <a:pathLst>
              <a:path w="445771" h="17147">
                <a:moveTo>
                  <a:pt x="0" y="17146"/>
                </a:moveTo>
                <a:lnTo>
                  <a:pt x="0" y="8926"/>
                </a:lnTo>
                <a:lnTo>
                  <a:pt x="13669" y="8594"/>
                </a:lnTo>
                <a:lnTo>
                  <a:pt x="28941" y="8574"/>
                </a:lnTo>
                <a:lnTo>
                  <a:pt x="31677" y="7621"/>
                </a:lnTo>
                <a:lnTo>
                  <a:pt x="34453" y="6033"/>
                </a:lnTo>
                <a:lnTo>
                  <a:pt x="37256" y="4023"/>
                </a:lnTo>
                <a:lnTo>
                  <a:pt x="41030" y="2682"/>
                </a:lnTo>
                <a:lnTo>
                  <a:pt x="45451" y="1788"/>
                </a:lnTo>
                <a:lnTo>
                  <a:pt x="50303" y="1192"/>
                </a:lnTo>
                <a:lnTo>
                  <a:pt x="55443" y="795"/>
                </a:lnTo>
                <a:lnTo>
                  <a:pt x="66234" y="354"/>
                </a:lnTo>
                <a:lnTo>
                  <a:pt x="78468" y="105"/>
                </a:lnTo>
                <a:lnTo>
                  <a:pt x="44577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14"/>
          <p:cNvSpPr/>
          <p:nvPr/>
        </p:nvSpPr>
        <p:spPr>
          <a:xfrm>
            <a:off x="1720997" y="2024333"/>
            <a:ext cx="200757" cy="204123"/>
          </a:xfrm>
          <a:custGeom>
            <a:avLst/>
            <a:gdLst/>
            <a:ahLst/>
            <a:cxnLst/>
            <a:rect l="0" t="0" r="0" b="0"/>
            <a:pathLst>
              <a:path w="200757" h="204123">
                <a:moveTo>
                  <a:pt x="13505" y="33067"/>
                </a:moveTo>
                <a:lnTo>
                  <a:pt x="5285" y="33067"/>
                </a:lnTo>
                <a:lnTo>
                  <a:pt x="5002" y="27175"/>
                </a:lnTo>
                <a:lnTo>
                  <a:pt x="4964" y="25686"/>
                </a:lnTo>
                <a:lnTo>
                  <a:pt x="4001" y="25288"/>
                </a:lnTo>
                <a:lnTo>
                  <a:pt x="391" y="24847"/>
                </a:lnTo>
                <a:lnTo>
                  <a:pt x="0" y="23777"/>
                </a:lnTo>
                <a:lnTo>
                  <a:pt x="691" y="22111"/>
                </a:lnTo>
                <a:lnTo>
                  <a:pt x="2105" y="20048"/>
                </a:lnTo>
                <a:lnTo>
                  <a:pt x="4000" y="18672"/>
                </a:lnTo>
                <a:lnTo>
                  <a:pt x="8646" y="17144"/>
                </a:lnTo>
                <a:lnTo>
                  <a:pt x="13885" y="16465"/>
                </a:lnTo>
                <a:lnTo>
                  <a:pt x="19389" y="16163"/>
                </a:lnTo>
                <a:lnTo>
                  <a:pt x="25010" y="16029"/>
                </a:lnTo>
                <a:lnTo>
                  <a:pt x="28795" y="15041"/>
                </a:lnTo>
                <a:lnTo>
                  <a:pt x="33223" y="13429"/>
                </a:lnTo>
                <a:lnTo>
                  <a:pt x="38080" y="11403"/>
                </a:lnTo>
                <a:lnTo>
                  <a:pt x="43223" y="10051"/>
                </a:lnTo>
                <a:lnTo>
                  <a:pt x="48557" y="9151"/>
                </a:lnTo>
                <a:lnTo>
                  <a:pt x="54018" y="8550"/>
                </a:lnTo>
                <a:lnTo>
                  <a:pt x="59564" y="8150"/>
                </a:lnTo>
                <a:lnTo>
                  <a:pt x="65166" y="7883"/>
                </a:lnTo>
                <a:lnTo>
                  <a:pt x="70806" y="7705"/>
                </a:lnTo>
                <a:lnTo>
                  <a:pt x="76470" y="6634"/>
                </a:lnTo>
                <a:lnTo>
                  <a:pt x="82152" y="4967"/>
                </a:lnTo>
                <a:lnTo>
                  <a:pt x="87845" y="2904"/>
                </a:lnTo>
                <a:lnTo>
                  <a:pt x="93545" y="1528"/>
                </a:lnTo>
                <a:lnTo>
                  <a:pt x="99250" y="611"/>
                </a:lnTo>
                <a:lnTo>
                  <a:pt x="104958" y="0"/>
                </a:lnTo>
                <a:lnTo>
                  <a:pt x="110669" y="544"/>
                </a:lnTo>
                <a:lnTo>
                  <a:pt x="116381" y="1860"/>
                </a:lnTo>
                <a:lnTo>
                  <a:pt x="122094" y="3690"/>
                </a:lnTo>
                <a:lnTo>
                  <a:pt x="126855" y="4909"/>
                </a:lnTo>
                <a:lnTo>
                  <a:pt x="130982" y="5723"/>
                </a:lnTo>
                <a:lnTo>
                  <a:pt x="134685" y="6265"/>
                </a:lnTo>
                <a:lnTo>
                  <a:pt x="138107" y="7579"/>
                </a:lnTo>
                <a:lnTo>
                  <a:pt x="141340" y="9407"/>
                </a:lnTo>
                <a:lnTo>
                  <a:pt x="144449" y="11578"/>
                </a:lnTo>
                <a:lnTo>
                  <a:pt x="150442" y="13991"/>
                </a:lnTo>
                <a:lnTo>
                  <a:pt x="153374" y="14635"/>
                </a:lnTo>
                <a:lnTo>
                  <a:pt x="155328" y="16016"/>
                </a:lnTo>
                <a:lnTo>
                  <a:pt x="156631" y="17890"/>
                </a:lnTo>
                <a:lnTo>
                  <a:pt x="157500" y="20091"/>
                </a:lnTo>
                <a:lnTo>
                  <a:pt x="159032" y="21559"/>
                </a:lnTo>
                <a:lnTo>
                  <a:pt x="161005" y="22537"/>
                </a:lnTo>
                <a:lnTo>
                  <a:pt x="163274" y="23190"/>
                </a:lnTo>
                <a:lnTo>
                  <a:pt x="163833" y="24577"/>
                </a:lnTo>
                <a:lnTo>
                  <a:pt x="163254" y="26454"/>
                </a:lnTo>
                <a:lnTo>
                  <a:pt x="161915" y="28658"/>
                </a:lnTo>
                <a:lnTo>
                  <a:pt x="160428" y="33647"/>
                </a:lnTo>
                <a:lnTo>
                  <a:pt x="160031" y="36311"/>
                </a:lnTo>
                <a:lnTo>
                  <a:pt x="158814" y="39040"/>
                </a:lnTo>
                <a:lnTo>
                  <a:pt x="154922" y="44611"/>
                </a:lnTo>
                <a:lnTo>
                  <a:pt x="150017" y="50263"/>
                </a:lnTo>
                <a:lnTo>
                  <a:pt x="144662" y="55949"/>
                </a:lnTo>
                <a:lnTo>
                  <a:pt x="139107" y="61652"/>
                </a:lnTo>
                <a:lnTo>
                  <a:pt x="135340" y="64506"/>
                </a:lnTo>
                <a:lnTo>
                  <a:pt x="130923" y="67361"/>
                </a:lnTo>
                <a:lnTo>
                  <a:pt x="126074" y="70217"/>
                </a:lnTo>
                <a:lnTo>
                  <a:pt x="120936" y="72121"/>
                </a:lnTo>
                <a:lnTo>
                  <a:pt x="115606" y="73390"/>
                </a:lnTo>
                <a:lnTo>
                  <a:pt x="110147" y="74236"/>
                </a:lnTo>
                <a:lnTo>
                  <a:pt x="105555" y="75753"/>
                </a:lnTo>
                <a:lnTo>
                  <a:pt x="101542" y="77717"/>
                </a:lnTo>
                <a:lnTo>
                  <a:pt x="97914" y="79978"/>
                </a:lnTo>
                <a:lnTo>
                  <a:pt x="94542" y="82439"/>
                </a:lnTo>
                <a:lnTo>
                  <a:pt x="91343" y="85031"/>
                </a:lnTo>
                <a:lnTo>
                  <a:pt x="88257" y="87712"/>
                </a:lnTo>
                <a:lnTo>
                  <a:pt x="85247" y="89499"/>
                </a:lnTo>
                <a:lnTo>
                  <a:pt x="79363" y="91485"/>
                </a:lnTo>
                <a:lnTo>
                  <a:pt x="77413" y="92967"/>
                </a:lnTo>
                <a:lnTo>
                  <a:pt x="76113" y="94908"/>
                </a:lnTo>
                <a:lnTo>
                  <a:pt x="73526" y="101612"/>
                </a:lnTo>
                <a:lnTo>
                  <a:pt x="78067" y="97085"/>
                </a:lnTo>
                <a:lnTo>
                  <a:pt x="81311" y="95748"/>
                </a:lnTo>
                <a:lnTo>
                  <a:pt x="85379" y="94857"/>
                </a:lnTo>
                <a:lnTo>
                  <a:pt x="89996" y="94263"/>
                </a:lnTo>
                <a:lnTo>
                  <a:pt x="94027" y="93866"/>
                </a:lnTo>
                <a:lnTo>
                  <a:pt x="97666" y="93602"/>
                </a:lnTo>
                <a:lnTo>
                  <a:pt x="101045" y="93426"/>
                </a:lnTo>
                <a:lnTo>
                  <a:pt x="107339" y="93231"/>
                </a:lnTo>
                <a:lnTo>
                  <a:pt x="118778" y="93120"/>
                </a:lnTo>
                <a:lnTo>
                  <a:pt x="156521" y="93077"/>
                </a:lnTo>
                <a:lnTo>
                  <a:pt x="161236" y="94028"/>
                </a:lnTo>
                <a:lnTo>
                  <a:pt x="165333" y="95615"/>
                </a:lnTo>
                <a:lnTo>
                  <a:pt x="169016" y="97626"/>
                </a:lnTo>
                <a:lnTo>
                  <a:pt x="172424" y="98966"/>
                </a:lnTo>
                <a:lnTo>
                  <a:pt x="175648" y="99860"/>
                </a:lnTo>
                <a:lnTo>
                  <a:pt x="178750" y="100455"/>
                </a:lnTo>
                <a:lnTo>
                  <a:pt x="184738" y="103657"/>
                </a:lnTo>
                <a:lnTo>
                  <a:pt x="187668" y="105844"/>
                </a:lnTo>
                <a:lnTo>
                  <a:pt x="189621" y="108255"/>
                </a:lnTo>
                <a:lnTo>
                  <a:pt x="190923" y="110815"/>
                </a:lnTo>
                <a:lnTo>
                  <a:pt x="191791" y="113474"/>
                </a:lnTo>
                <a:lnTo>
                  <a:pt x="193322" y="115246"/>
                </a:lnTo>
                <a:lnTo>
                  <a:pt x="195296" y="116428"/>
                </a:lnTo>
                <a:lnTo>
                  <a:pt x="197564" y="117216"/>
                </a:lnTo>
                <a:lnTo>
                  <a:pt x="199076" y="118694"/>
                </a:lnTo>
                <a:lnTo>
                  <a:pt x="200084" y="120631"/>
                </a:lnTo>
                <a:lnTo>
                  <a:pt x="200756" y="122875"/>
                </a:lnTo>
                <a:lnTo>
                  <a:pt x="200251" y="125324"/>
                </a:lnTo>
                <a:lnTo>
                  <a:pt x="197151" y="130585"/>
                </a:lnTo>
                <a:lnTo>
                  <a:pt x="195138" y="136098"/>
                </a:lnTo>
                <a:lnTo>
                  <a:pt x="194601" y="138902"/>
                </a:lnTo>
                <a:lnTo>
                  <a:pt x="192338" y="141723"/>
                </a:lnTo>
                <a:lnTo>
                  <a:pt x="188925" y="144557"/>
                </a:lnTo>
                <a:lnTo>
                  <a:pt x="184744" y="147398"/>
                </a:lnTo>
                <a:lnTo>
                  <a:pt x="181004" y="150245"/>
                </a:lnTo>
                <a:lnTo>
                  <a:pt x="177559" y="153096"/>
                </a:lnTo>
                <a:lnTo>
                  <a:pt x="174309" y="155949"/>
                </a:lnTo>
                <a:lnTo>
                  <a:pt x="168158" y="161658"/>
                </a:lnTo>
                <a:lnTo>
                  <a:pt x="165185" y="164514"/>
                </a:lnTo>
                <a:lnTo>
                  <a:pt x="161297" y="167371"/>
                </a:lnTo>
                <a:lnTo>
                  <a:pt x="156801" y="170228"/>
                </a:lnTo>
                <a:lnTo>
                  <a:pt x="151898" y="173085"/>
                </a:lnTo>
                <a:lnTo>
                  <a:pt x="146725" y="174989"/>
                </a:lnTo>
                <a:lnTo>
                  <a:pt x="141371" y="176259"/>
                </a:lnTo>
                <a:lnTo>
                  <a:pt x="135896" y="177106"/>
                </a:lnTo>
                <a:lnTo>
                  <a:pt x="130342" y="178623"/>
                </a:lnTo>
                <a:lnTo>
                  <a:pt x="124733" y="180587"/>
                </a:lnTo>
                <a:lnTo>
                  <a:pt x="119090" y="182848"/>
                </a:lnTo>
                <a:lnTo>
                  <a:pt x="113422" y="185309"/>
                </a:lnTo>
                <a:lnTo>
                  <a:pt x="102045" y="190582"/>
                </a:lnTo>
                <a:lnTo>
                  <a:pt x="96344" y="192369"/>
                </a:lnTo>
                <a:lnTo>
                  <a:pt x="90639" y="193561"/>
                </a:lnTo>
                <a:lnTo>
                  <a:pt x="84930" y="194355"/>
                </a:lnTo>
                <a:lnTo>
                  <a:pt x="79219" y="195837"/>
                </a:lnTo>
                <a:lnTo>
                  <a:pt x="73507" y="197778"/>
                </a:lnTo>
                <a:lnTo>
                  <a:pt x="67794" y="200024"/>
                </a:lnTo>
                <a:lnTo>
                  <a:pt x="63033" y="201522"/>
                </a:lnTo>
                <a:lnTo>
                  <a:pt x="58906" y="202520"/>
                </a:lnTo>
                <a:lnTo>
                  <a:pt x="55202" y="203185"/>
                </a:lnTo>
                <a:lnTo>
                  <a:pt x="51781" y="203629"/>
                </a:lnTo>
                <a:lnTo>
                  <a:pt x="48547" y="203925"/>
                </a:lnTo>
                <a:lnTo>
                  <a:pt x="45439" y="204122"/>
                </a:lnTo>
                <a:lnTo>
                  <a:pt x="42414" y="203301"/>
                </a:lnTo>
                <a:lnTo>
                  <a:pt x="36513" y="199849"/>
                </a:lnTo>
                <a:lnTo>
                  <a:pt x="31165" y="196287"/>
                </a:lnTo>
                <a:lnTo>
                  <a:pt x="30752" y="190120"/>
                </a:lnTo>
                <a:lnTo>
                  <a:pt x="30670" y="185375"/>
                </a:lnTo>
                <a:lnTo>
                  <a:pt x="30650" y="17879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15"/>
          <p:cNvSpPr/>
          <p:nvPr/>
        </p:nvSpPr>
        <p:spPr>
          <a:xfrm>
            <a:off x="2038201" y="2014537"/>
            <a:ext cx="141954" cy="171333"/>
          </a:xfrm>
          <a:custGeom>
            <a:avLst/>
            <a:gdLst/>
            <a:ahLst/>
            <a:cxnLst/>
            <a:rect l="0" t="0" r="0" b="0"/>
            <a:pathLst>
              <a:path w="141954" h="171333">
                <a:moveTo>
                  <a:pt x="47774" y="0"/>
                </a:moveTo>
                <a:lnTo>
                  <a:pt x="47774" y="8219"/>
                </a:lnTo>
                <a:lnTo>
                  <a:pt x="45233" y="10956"/>
                </a:lnTo>
                <a:lnTo>
                  <a:pt x="43223" y="13019"/>
                </a:lnTo>
                <a:lnTo>
                  <a:pt x="41882" y="15347"/>
                </a:lnTo>
                <a:lnTo>
                  <a:pt x="40393" y="20473"/>
                </a:lnTo>
                <a:lnTo>
                  <a:pt x="39995" y="23174"/>
                </a:lnTo>
                <a:lnTo>
                  <a:pt x="39730" y="25927"/>
                </a:lnTo>
                <a:lnTo>
                  <a:pt x="39554" y="28715"/>
                </a:lnTo>
                <a:lnTo>
                  <a:pt x="37531" y="31526"/>
                </a:lnTo>
                <a:lnTo>
                  <a:pt x="34278" y="34352"/>
                </a:lnTo>
                <a:lnTo>
                  <a:pt x="30204" y="37189"/>
                </a:lnTo>
                <a:lnTo>
                  <a:pt x="27488" y="40033"/>
                </a:lnTo>
                <a:lnTo>
                  <a:pt x="25677" y="42881"/>
                </a:lnTo>
                <a:lnTo>
                  <a:pt x="24470" y="45732"/>
                </a:lnTo>
                <a:lnTo>
                  <a:pt x="22713" y="48586"/>
                </a:lnTo>
                <a:lnTo>
                  <a:pt x="20589" y="51440"/>
                </a:lnTo>
                <a:lnTo>
                  <a:pt x="18220" y="54296"/>
                </a:lnTo>
                <a:lnTo>
                  <a:pt x="15689" y="58105"/>
                </a:lnTo>
                <a:lnTo>
                  <a:pt x="13049" y="62549"/>
                </a:lnTo>
                <a:lnTo>
                  <a:pt x="10336" y="67417"/>
                </a:lnTo>
                <a:lnTo>
                  <a:pt x="8528" y="71615"/>
                </a:lnTo>
                <a:lnTo>
                  <a:pt x="7322" y="75366"/>
                </a:lnTo>
                <a:lnTo>
                  <a:pt x="6518" y="78819"/>
                </a:lnTo>
                <a:lnTo>
                  <a:pt x="5982" y="82073"/>
                </a:lnTo>
                <a:lnTo>
                  <a:pt x="5625" y="85196"/>
                </a:lnTo>
                <a:lnTo>
                  <a:pt x="5387" y="88229"/>
                </a:lnTo>
                <a:lnTo>
                  <a:pt x="5229" y="92157"/>
                </a:lnTo>
                <a:lnTo>
                  <a:pt x="5052" y="101601"/>
                </a:lnTo>
                <a:lnTo>
                  <a:pt x="4053" y="105834"/>
                </a:lnTo>
                <a:lnTo>
                  <a:pt x="2434" y="109609"/>
                </a:lnTo>
                <a:lnTo>
                  <a:pt x="402" y="113077"/>
                </a:lnTo>
                <a:lnTo>
                  <a:pt x="0" y="116343"/>
                </a:lnTo>
                <a:lnTo>
                  <a:pt x="685" y="119472"/>
                </a:lnTo>
                <a:lnTo>
                  <a:pt x="2093" y="122510"/>
                </a:lnTo>
                <a:lnTo>
                  <a:pt x="3033" y="125488"/>
                </a:lnTo>
                <a:lnTo>
                  <a:pt x="3659" y="128426"/>
                </a:lnTo>
                <a:lnTo>
                  <a:pt x="4076" y="131338"/>
                </a:lnTo>
                <a:lnTo>
                  <a:pt x="4354" y="134231"/>
                </a:lnTo>
                <a:lnTo>
                  <a:pt x="4540" y="137112"/>
                </a:lnTo>
                <a:lnTo>
                  <a:pt x="4664" y="139986"/>
                </a:lnTo>
                <a:lnTo>
                  <a:pt x="4801" y="145718"/>
                </a:lnTo>
                <a:lnTo>
                  <a:pt x="4889" y="157160"/>
                </a:lnTo>
                <a:lnTo>
                  <a:pt x="5849" y="159066"/>
                </a:lnTo>
                <a:lnTo>
                  <a:pt x="7441" y="160336"/>
                </a:lnTo>
                <a:lnTo>
                  <a:pt x="9455" y="161183"/>
                </a:lnTo>
                <a:lnTo>
                  <a:pt x="11751" y="162701"/>
                </a:lnTo>
                <a:lnTo>
                  <a:pt x="14233" y="164665"/>
                </a:lnTo>
                <a:lnTo>
                  <a:pt x="16841" y="166926"/>
                </a:lnTo>
                <a:lnTo>
                  <a:pt x="20484" y="168434"/>
                </a:lnTo>
                <a:lnTo>
                  <a:pt x="24818" y="169439"/>
                </a:lnTo>
                <a:lnTo>
                  <a:pt x="29612" y="170110"/>
                </a:lnTo>
                <a:lnTo>
                  <a:pt x="33761" y="170556"/>
                </a:lnTo>
                <a:lnTo>
                  <a:pt x="37479" y="170854"/>
                </a:lnTo>
                <a:lnTo>
                  <a:pt x="40911" y="171053"/>
                </a:lnTo>
                <a:lnTo>
                  <a:pt x="47263" y="171274"/>
                </a:lnTo>
                <a:lnTo>
                  <a:pt x="50291" y="171332"/>
                </a:lnTo>
                <a:lnTo>
                  <a:pt x="54214" y="170419"/>
                </a:lnTo>
                <a:lnTo>
                  <a:pt x="58735" y="168858"/>
                </a:lnTo>
                <a:lnTo>
                  <a:pt x="63654" y="166864"/>
                </a:lnTo>
                <a:lnTo>
                  <a:pt x="67885" y="165535"/>
                </a:lnTo>
                <a:lnTo>
                  <a:pt x="71659" y="164650"/>
                </a:lnTo>
                <a:lnTo>
                  <a:pt x="75127" y="164059"/>
                </a:lnTo>
                <a:lnTo>
                  <a:pt x="78392" y="163665"/>
                </a:lnTo>
                <a:lnTo>
                  <a:pt x="81521" y="163403"/>
                </a:lnTo>
                <a:lnTo>
                  <a:pt x="84559" y="163228"/>
                </a:lnTo>
                <a:lnTo>
                  <a:pt x="88490" y="162158"/>
                </a:lnTo>
                <a:lnTo>
                  <a:pt x="93015" y="160493"/>
                </a:lnTo>
                <a:lnTo>
                  <a:pt x="97937" y="158430"/>
                </a:lnTo>
                <a:lnTo>
                  <a:pt x="102171" y="156103"/>
                </a:lnTo>
                <a:lnTo>
                  <a:pt x="105946" y="153599"/>
                </a:lnTo>
                <a:lnTo>
                  <a:pt x="109415" y="150977"/>
                </a:lnTo>
                <a:lnTo>
                  <a:pt x="112680" y="148276"/>
                </a:lnTo>
                <a:lnTo>
                  <a:pt x="115810" y="145523"/>
                </a:lnTo>
                <a:lnTo>
                  <a:pt x="121827" y="139924"/>
                </a:lnTo>
                <a:lnTo>
                  <a:pt x="131773" y="130269"/>
                </a:lnTo>
                <a:lnTo>
                  <a:pt x="140728" y="121354"/>
                </a:lnTo>
                <a:lnTo>
                  <a:pt x="141176" y="119955"/>
                </a:lnTo>
                <a:lnTo>
                  <a:pt x="141673" y="115861"/>
                </a:lnTo>
                <a:lnTo>
                  <a:pt x="141894" y="110866"/>
                </a:lnTo>
                <a:lnTo>
                  <a:pt x="141953" y="108201"/>
                </a:lnTo>
                <a:lnTo>
                  <a:pt x="141040" y="106424"/>
                </a:lnTo>
                <a:lnTo>
                  <a:pt x="139479" y="105239"/>
                </a:lnTo>
                <a:lnTo>
                  <a:pt x="134680" y="103338"/>
                </a:lnTo>
                <a:lnTo>
                  <a:pt x="131484" y="103078"/>
                </a:lnTo>
                <a:lnTo>
                  <a:pt x="126888" y="102963"/>
                </a:lnTo>
                <a:lnTo>
                  <a:pt x="104889" y="102874"/>
                </a:lnTo>
                <a:lnTo>
                  <a:pt x="102043" y="103825"/>
                </a:lnTo>
                <a:lnTo>
                  <a:pt x="99193" y="105412"/>
                </a:lnTo>
                <a:lnTo>
                  <a:pt x="96341" y="107422"/>
                </a:lnTo>
                <a:lnTo>
                  <a:pt x="93486" y="109715"/>
                </a:lnTo>
                <a:lnTo>
                  <a:pt x="90632" y="112196"/>
                </a:lnTo>
                <a:lnTo>
                  <a:pt x="87776" y="114802"/>
                </a:lnTo>
                <a:lnTo>
                  <a:pt x="82062" y="120238"/>
                </a:lnTo>
                <a:lnTo>
                  <a:pt x="79205" y="123021"/>
                </a:lnTo>
                <a:lnTo>
                  <a:pt x="76348" y="124877"/>
                </a:lnTo>
                <a:lnTo>
                  <a:pt x="73491" y="126114"/>
                </a:lnTo>
                <a:lnTo>
                  <a:pt x="70633" y="126938"/>
                </a:lnTo>
                <a:lnTo>
                  <a:pt x="67776" y="128441"/>
                </a:lnTo>
                <a:lnTo>
                  <a:pt x="64918" y="130395"/>
                </a:lnTo>
                <a:lnTo>
                  <a:pt x="62061" y="132650"/>
                </a:lnTo>
                <a:lnTo>
                  <a:pt x="60156" y="135106"/>
                </a:lnTo>
                <a:lnTo>
                  <a:pt x="58886" y="137695"/>
                </a:lnTo>
                <a:lnTo>
                  <a:pt x="58039" y="140375"/>
                </a:lnTo>
                <a:lnTo>
                  <a:pt x="56522" y="143113"/>
                </a:lnTo>
                <a:lnTo>
                  <a:pt x="54559" y="145891"/>
                </a:lnTo>
                <a:lnTo>
                  <a:pt x="48171" y="153813"/>
                </a:lnTo>
                <a:lnTo>
                  <a:pt x="47891" y="158710"/>
                </a:lnTo>
                <a:lnTo>
                  <a:pt x="47784" y="162512"/>
                </a:lnTo>
                <a:lnTo>
                  <a:pt x="50318" y="162715"/>
                </a:lnTo>
                <a:lnTo>
                  <a:pt x="56346" y="1628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16"/>
          <p:cNvSpPr/>
          <p:nvPr/>
        </p:nvSpPr>
        <p:spPr>
          <a:xfrm>
            <a:off x="2223166" y="2014537"/>
            <a:ext cx="184589" cy="154271"/>
          </a:xfrm>
          <a:custGeom>
            <a:avLst/>
            <a:gdLst/>
            <a:ahLst/>
            <a:cxnLst/>
            <a:rect l="0" t="0" r="0" b="0"/>
            <a:pathLst>
              <a:path w="184589" h="154271">
                <a:moveTo>
                  <a:pt x="34259" y="0"/>
                </a:moveTo>
                <a:lnTo>
                  <a:pt x="29708" y="0"/>
                </a:lnTo>
                <a:lnTo>
                  <a:pt x="28367" y="953"/>
                </a:lnTo>
                <a:lnTo>
                  <a:pt x="27473" y="2540"/>
                </a:lnTo>
                <a:lnTo>
                  <a:pt x="25791" y="8219"/>
                </a:lnTo>
                <a:lnTo>
                  <a:pt x="25717" y="13019"/>
                </a:lnTo>
                <a:lnTo>
                  <a:pt x="24754" y="15347"/>
                </a:lnTo>
                <a:lnTo>
                  <a:pt x="23160" y="17851"/>
                </a:lnTo>
                <a:lnTo>
                  <a:pt x="21144" y="20473"/>
                </a:lnTo>
                <a:lnTo>
                  <a:pt x="19801" y="23174"/>
                </a:lnTo>
                <a:lnTo>
                  <a:pt x="18905" y="25927"/>
                </a:lnTo>
                <a:lnTo>
                  <a:pt x="18308" y="28715"/>
                </a:lnTo>
                <a:lnTo>
                  <a:pt x="17910" y="31526"/>
                </a:lnTo>
                <a:lnTo>
                  <a:pt x="17644" y="34352"/>
                </a:lnTo>
                <a:lnTo>
                  <a:pt x="17467" y="37189"/>
                </a:lnTo>
                <a:lnTo>
                  <a:pt x="16397" y="40033"/>
                </a:lnTo>
                <a:lnTo>
                  <a:pt x="14731" y="42881"/>
                </a:lnTo>
                <a:lnTo>
                  <a:pt x="12668" y="45732"/>
                </a:lnTo>
                <a:lnTo>
                  <a:pt x="11292" y="48586"/>
                </a:lnTo>
                <a:lnTo>
                  <a:pt x="10375" y="51440"/>
                </a:lnTo>
                <a:lnTo>
                  <a:pt x="9764" y="54296"/>
                </a:lnTo>
                <a:lnTo>
                  <a:pt x="9356" y="57153"/>
                </a:lnTo>
                <a:lnTo>
                  <a:pt x="9084" y="60009"/>
                </a:lnTo>
                <a:lnTo>
                  <a:pt x="8903" y="62866"/>
                </a:lnTo>
                <a:lnTo>
                  <a:pt x="8782" y="65723"/>
                </a:lnTo>
                <a:lnTo>
                  <a:pt x="8648" y="71438"/>
                </a:lnTo>
                <a:lnTo>
                  <a:pt x="7660" y="75248"/>
                </a:lnTo>
                <a:lnTo>
                  <a:pt x="6049" y="79693"/>
                </a:lnTo>
                <a:lnTo>
                  <a:pt x="4022" y="84561"/>
                </a:lnTo>
                <a:lnTo>
                  <a:pt x="2671" y="88759"/>
                </a:lnTo>
                <a:lnTo>
                  <a:pt x="1770" y="92510"/>
                </a:lnTo>
                <a:lnTo>
                  <a:pt x="1169" y="95964"/>
                </a:lnTo>
                <a:lnTo>
                  <a:pt x="769" y="99218"/>
                </a:lnTo>
                <a:lnTo>
                  <a:pt x="502" y="102340"/>
                </a:lnTo>
                <a:lnTo>
                  <a:pt x="325" y="105375"/>
                </a:lnTo>
                <a:lnTo>
                  <a:pt x="127" y="111286"/>
                </a:lnTo>
                <a:lnTo>
                  <a:pt x="0" y="122842"/>
                </a:lnTo>
                <a:lnTo>
                  <a:pt x="942" y="125709"/>
                </a:lnTo>
                <a:lnTo>
                  <a:pt x="2522" y="128574"/>
                </a:lnTo>
                <a:lnTo>
                  <a:pt x="4529" y="131436"/>
                </a:lnTo>
                <a:lnTo>
                  <a:pt x="5866" y="134296"/>
                </a:lnTo>
                <a:lnTo>
                  <a:pt x="6758" y="137156"/>
                </a:lnTo>
                <a:lnTo>
                  <a:pt x="7352" y="140015"/>
                </a:lnTo>
                <a:lnTo>
                  <a:pt x="8701" y="141921"/>
                </a:lnTo>
                <a:lnTo>
                  <a:pt x="10553" y="143191"/>
                </a:lnTo>
                <a:lnTo>
                  <a:pt x="16103" y="145556"/>
                </a:lnTo>
                <a:lnTo>
                  <a:pt x="24919" y="149782"/>
                </a:lnTo>
                <a:lnTo>
                  <a:pt x="28985" y="151289"/>
                </a:lnTo>
                <a:lnTo>
                  <a:pt x="32648" y="152295"/>
                </a:lnTo>
                <a:lnTo>
                  <a:pt x="36042" y="152965"/>
                </a:lnTo>
                <a:lnTo>
                  <a:pt x="39258" y="153412"/>
                </a:lnTo>
                <a:lnTo>
                  <a:pt x="42354" y="153709"/>
                </a:lnTo>
                <a:lnTo>
                  <a:pt x="45370" y="153908"/>
                </a:lnTo>
                <a:lnTo>
                  <a:pt x="48334" y="154040"/>
                </a:lnTo>
                <a:lnTo>
                  <a:pt x="54167" y="154187"/>
                </a:lnTo>
                <a:lnTo>
                  <a:pt x="67356" y="154270"/>
                </a:lnTo>
                <a:lnTo>
                  <a:pt x="71564" y="153329"/>
                </a:lnTo>
                <a:lnTo>
                  <a:pt x="75321" y="151750"/>
                </a:lnTo>
                <a:lnTo>
                  <a:pt x="78779" y="149744"/>
                </a:lnTo>
                <a:lnTo>
                  <a:pt x="82989" y="148407"/>
                </a:lnTo>
                <a:lnTo>
                  <a:pt x="87700" y="147515"/>
                </a:lnTo>
                <a:lnTo>
                  <a:pt x="92746" y="146921"/>
                </a:lnTo>
                <a:lnTo>
                  <a:pt x="97063" y="145573"/>
                </a:lnTo>
                <a:lnTo>
                  <a:pt x="100893" y="143721"/>
                </a:lnTo>
                <a:lnTo>
                  <a:pt x="104399" y="141534"/>
                </a:lnTo>
                <a:lnTo>
                  <a:pt x="108641" y="139123"/>
                </a:lnTo>
                <a:lnTo>
                  <a:pt x="118435" y="133905"/>
                </a:lnTo>
                <a:lnTo>
                  <a:pt x="122761" y="132133"/>
                </a:lnTo>
                <a:lnTo>
                  <a:pt x="126598" y="130951"/>
                </a:lnTo>
                <a:lnTo>
                  <a:pt x="130108" y="130163"/>
                </a:lnTo>
                <a:lnTo>
                  <a:pt x="134353" y="128685"/>
                </a:lnTo>
                <a:lnTo>
                  <a:pt x="139088" y="126748"/>
                </a:lnTo>
                <a:lnTo>
                  <a:pt x="144150" y="124504"/>
                </a:lnTo>
                <a:lnTo>
                  <a:pt x="148477" y="122055"/>
                </a:lnTo>
                <a:lnTo>
                  <a:pt x="152314" y="119470"/>
                </a:lnTo>
                <a:lnTo>
                  <a:pt x="155825" y="116794"/>
                </a:lnTo>
                <a:lnTo>
                  <a:pt x="159118" y="114058"/>
                </a:lnTo>
                <a:lnTo>
                  <a:pt x="162265" y="111281"/>
                </a:lnTo>
                <a:lnTo>
                  <a:pt x="168303" y="105656"/>
                </a:lnTo>
                <a:lnTo>
                  <a:pt x="174161" y="99981"/>
                </a:lnTo>
                <a:lnTo>
                  <a:pt x="176105" y="97134"/>
                </a:lnTo>
                <a:lnTo>
                  <a:pt x="177400" y="94283"/>
                </a:lnTo>
                <a:lnTo>
                  <a:pt x="178263" y="91430"/>
                </a:lnTo>
                <a:lnTo>
                  <a:pt x="179792" y="88576"/>
                </a:lnTo>
                <a:lnTo>
                  <a:pt x="181763" y="85721"/>
                </a:lnTo>
                <a:lnTo>
                  <a:pt x="184030" y="82865"/>
                </a:lnTo>
                <a:lnTo>
                  <a:pt x="184588" y="80008"/>
                </a:lnTo>
                <a:lnTo>
                  <a:pt x="184008" y="77151"/>
                </a:lnTo>
                <a:lnTo>
                  <a:pt x="182669" y="74294"/>
                </a:lnTo>
                <a:lnTo>
                  <a:pt x="181777" y="71437"/>
                </a:lnTo>
                <a:lnTo>
                  <a:pt x="181182" y="68580"/>
                </a:lnTo>
                <a:lnTo>
                  <a:pt x="180785" y="65723"/>
                </a:lnTo>
                <a:lnTo>
                  <a:pt x="179568" y="62865"/>
                </a:lnTo>
                <a:lnTo>
                  <a:pt x="177804" y="60008"/>
                </a:lnTo>
                <a:lnTo>
                  <a:pt x="175675" y="57150"/>
                </a:lnTo>
                <a:lnTo>
                  <a:pt x="173304" y="54292"/>
                </a:lnTo>
                <a:lnTo>
                  <a:pt x="170771" y="51435"/>
                </a:lnTo>
                <a:lnTo>
                  <a:pt x="168129" y="48578"/>
                </a:lnTo>
                <a:lnTo>
                  <a:pt x="165415" y="46673"/>
                </a:lnTo>
                <a:lnTo>
                  <a:pt x="159860" y="44556"/>
                </a:lnTo>
                <a:lnTo>
                  <a:pt x="156093" y="43039"/>
                </a:lnTo>
                <a:lnTo>
                  <a:pt x="151677" y="41075"/>
                </a:lnTo>
                <a:lnTo>
                  <a:pt x="146827" y="38814"/>
                </a:lnTo>
                <a:lnTo>
                  <a:pt x="142642" y="37306"/>
                </a:lnTo>
                <a:lnTo>
                  <a:pt x="138899" y="36300"/>
                </a:lnTo>
                <a:lnTo>
                  <a:pt x="135451" y="35630"/>
                </a:lnTo>
                <a:lnTo>
                  <a:pt x="132200" y="34231"/>
                </a:lnTo>
                <a:lnTo>
                  <a:pt x="129081" y="32346"/>
                </a:lnTo>
                <a:lnTo>
                  <a:pt x="126048" y="30136"/>
                </a:lnTo>
                <a:lnTo>
                  <a:pt x="122122" y="28663"/>
                </a:lnTo>
                <a:lnTo>
                  <a:pt x="117599" y="27681"/>
                </a:lnTo>
                <a:lnTo>
                  <a:pt x="112679" y="27027"/>
                </a:lnTo>
                <a:lnTo>
                  <a:pt x="107494" y="26590"/>
                </a:lnTo>
                <a:lnTo>
                  <a:pt x="102132" y="26300"/>
                </a:lnTo>
                <a:lnTo>
                  <a:pt x="88024" y="25890"/>
                </a:lnTo>
                <a:lnTo>
                  <a:pt x="61968" y="25733"/>
                </a:lnTo>
                <a:lnTo>
                  <a:pt x="58447" y="25728"/>
                </a:lnTo>
                <a:lnTo>
                  <a:pt x="54194" y="26677"/>
                </a:lnTo>
                <a:lnTo>
                  <a:pt x="49454" y="28262"/>
                </a:lnTo>
                <a:lnTo>
                  <a:pt x="44389" y="30271"/>
                </a:lnTo>
                <a:lnTo>
                  <a:pt x="40060" y="31611"/>
                </a:lnTo>
                <a:lnTo>
                  <a:pt x="36221" y="32504"/>
                </a:lnTo>
                <a:lnTo>
                  <a:pt x="32709" y="33099"/>
                </a:lnTo>
                <a:lnTo>
                  <a:pt x="29416" y="33496"/>
                </a:lnTo>
                <a:lnTo>
                  <a:pt x="26268" y="33761"/>
                </a:lnTo>
                <a:lnTo>
                  <a:pt x="17113" y="3429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17"/>
          <p:cNvSpPr/>
          <p:nvPr/>
        </p:nvSpPr>
        <p:spPr>
          <a:xfrm>
            <a:off x="782954" y="1637347"/>
            <a:ext cx="505368" cy="317184"/>
          </a:xfrm>
          <a:custGeom>
            <a:avLst/>
            <a:gdLst/>
            <a:ahLst/>
            <a:cxnLst/>
            <a:rect l="0" t="0" r="0" b="0"/>
            <a:pathLst>
              <a:path w="505368" h="317184">
                <a:moveTo>
                  <a:pt x="0" y="317183"/>
                </a:moveTo>
                <a:lnTo>
                  <a:pt x="0" y="309802"/>
                </a:lnTo>
                <a:lnTo>
                  <a:pt x="953" y="309404"/>
                </a:lnTo>
                <a:lnTo>
                  <a:pt x="4551" y="308963"/>
                </a:lnTo>
                <a:lnTo>
                  <a:pt x="5892" y="307893"/>
                </a:lnTo>
                <a:lnTo>
                  <a:pt x="6786" y="306227"/>
                </a:lnTo>
                <a:lnTo>
                  <a:pt x="7381" y="304164"/>
                </a:lnTo>
                <a:lnTo>
                  <a:pt x="8731" y="302788"/>
                </a:lnTo>
                <a:lnTo>
                  <a:pt x="10583" y="301871"/>
                </a:lnTo>
                <a:lnTo>
                  <a:pt x="12771" y="301260"/>
                </a:lnTo>
                <a:lnTo>
                  <a:pt x="14229" y="299900"/>
                </a:lnTo>
                <a:lnTo>
                  <a:pt x="15201" y="298041"/>
                </a:lnTo>
                <a:lnTo>
                  <a:pt x="15849" y="295849"/>
                </a:lnTo>
                <a:lnTo>
                  <a:pt x="17234" y="294388"/>
                </a:lnTo>
                <a:lnTo>
                  <a:pt x="19109" y="293414"/>
                </a:lnTo>
                <a:lnTo>
                  <a:pt x="28840" y="289502"/>
                </a:lnTo>
                <a:lnTo>
                  <a:pt x="37583" y="284878"/>
                </a:lnTo>
                <a:lnTo>
                  <a:pt x="47860" y="276919"/>
                </a:lnTo>
                <a:lnTo>
                  <a:pt x="57890" y="267576"/>
                </a:lnTo>
                <a:lnTo>
                  <a:pt x="67322" y="258305"/>
                </a:lnTo>
                <a:lnTo>
                  <a:pt x="77864" y="250375"/>
                </a:lnTo>
                <a:lnTo>
                  <a:pt x="88899" y="243675"/>
                </a:lnTo>
                <a:lnTo>
                  <a:pt x="100153" y="237523"/>
                </a:lnTo>
                <a:lnTo>
                  <a:pt x="114045" y="229073"/>
                </a:lnTo>
                <a:lnTo>
                  <a:pt x="127840" y="219920"/>
                </a:lnTo>
                <a:lnTo>
                  <a:pt x="142865" y="208460"/>
                </a:lnTo>
                <a:lnTo>
                  <a:pt x="156841" y="198694"/>
                </a:lnTo>
                <a:lnTo>
                  <a:pt x="170037" y="190543"/>
                </a:lnTo>
                <a:lnTo>
                  <a:pt x="183205" y="182794"/>
                </a:lnTo>
                <a:lnTo>
                  <a:pt x="198582" y="172999"/>
                </a:lnTo>
                <a:lnTo>
                  <a:pt x="223305" y="156775"/>
                </a:lnTo>
                <a:lnTo>
                  <a:pt x="231737" y="152142"/>
                </a:lnTo>
                <a:lnTo>
                  <a:pt x="240217" y="148100"/>
                </a:lnTo>
                <a:lnTo>
                  <a:pt x="248727" y="144453"/>
                </a:lnTo>
                <a:lnTo>
                  <a:pt x="263263" y="135322"/>
                </a:lnTo>
                <a:lnTo>
                  <a:pt x="277026" y="125865"/>
                </a:lnTo>
                <a:lnTo>
                  <a:pt x="292668" y="118488"/>
                </a:lnTo>
                <a:lnTo>
                  <a:pt x="306605" y="109494"/>
                </a:lnTo>
                <a:lnTo>
                  <a:pt x="312988" y="104429"/>
                </a:lnTo>
                <a:lnTo>
                  <a:pt x="320102" y="99147"/>
                </a:lnTo>
                <a:lnTo>
                  <a:pt x="335625" y="88198"/>
                </a:lnTo>
                <a:lnTo>
                  <a:pt x="349509" y="79521"/>
                </a:lnTo>
                <a:lnTo>
                  <a:pt x="362983" y="72490"/>
                </a:lnTo>
                <a:lnTo>
                  <a:pt x="378496" y="66190"/>
                </a:lnTo>
                <a:lnTo>
                  <a:pt x="392376" y="57676"/>
                </a:lnTo>
                <a:lnTo>
                  <a:pt x="405847" y="48494"/>
                </a:lnTo>
                <a:lnTo>
                  <a:pt x="421359" y="41238"/>
                </a:lnTo>
                <a:lnTo>
                  <a:pt x="435239" y="34838"/>
                </a:lnTo>
                <a:lnTo>
                  <a:pt x="447757" y="29771"/>
                </a:lnTo>
                <a:lnTo>
                  <a:pt x="459671" y="27519"/>
                </a:lnTo>
                <a:lnTo>
                  <a:pt x="471316" y="23978"/>
                </a:lnTo>
                <a:lnTo>
                  <a:pt x="481889" y="19229"/>
                </a:lnTo>
                <a:lnTo>
                  <a:pt x="495000" y="10164"/>
                </a:lnTo>
                <a:lnTo>
                  <a:pt x="505367" y="395"/>
                </a:lnTo>
                <a:lnTo>
                  <a:pt x="498361" y="35"/>
                </a:lnTo>
                <a:lnTo>
                  <a:pt x="48863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18"/>
          <p:cNvSpPr/>
          <p:nvPr/>
        </p:nvSpPr>
        <p:spPr>
          <a:xfrm>
            <a:off x="1005840" y="1354810"/>
            <a:ext cx="42863" cy="222531"/>
          </a:xfrm>
          <a:custGeom>
            <a:avLst/>
            <a:gdLst/>
            <a:ahLst/>
            <a:cxnLst/>
            <a:rect l="0" t="0" r="0" b="0"/>
            <a:pathLst>
              <a:path w="42863" h="222531">
                <a:moveTo>
                  <a:pt x="8572" y="16790"/>
                </a:moveTo>
                <a:lnTo>
                  <a:pt x="8572" y="12239"/>
                </a:lnTo>
                <a:lnTo>
                  <a:pt x="7619" y="10898"/>
                </a:lnTo>
                <a:lnTo>
                  <a:pt x="6032" y="10004"/>
                </a:lnTo>
                <a:lnTo>
                  <a:pt x="352" y="8322"/>
                </a:lnTo>
                <a:lnTo>
                  <a:pt x="46" y="1446"/>
                </a:lnTo>
                <a:lnTo>
                  <a:pt x="9" y="0"/>
                </a:lnTo>
                <a:lnTo>
                  <a:pt x="0" y="16975"/>
                </a:lnTo>
                <a:lnTo>
                  <a:pt x="952" y="20723"/>
                </a:lnTo>
                <a:lnTo>
                  <a:pt x="2540" y="24174"/>
                </a:lnTo>
                <a:lnTo>
                  <a:pt x="4550" y="27428"/>
                </a:lnTo>
                <a:lnTo>
                  <a:pt x="5891" y="30549"/>
                </a:lnTo>
                <a:lnTo>
                  <a:pt x="6785" y="33583"/>
                </a:lnTo>
                <a:lnTo>
                  <a:pt x="7778" y="40446"/>
                </a:lnTo>
                <a:lnTo>
                  <a:pt x="8042" y="44943"/>
                </a:lnTo>
                <a:lnTo>
                  <a:pt x="8219" y="49846"/>
                </a:lnTo>
                <a:lnTo>
                  <a:pt x="9289" y="54067"/>
                </a:lnTo>
                <a:lnTo>
                  <a:pt x="10955" y="57834"/>
                </a:lnTo>
                <a:lnTo>
                  <a:pt x="13018" y="61297"/>
                </a:lnTo>
                <a:lnTo>
                  <a:pt x="14394" y="65512"/>
                </a:lnTo>
                <a:lnTo>
                  <a:pt x="15311" y="70226"/>
                </a:lnTo>
                <a:lnTo>
                  <a:pt x="15922" y="75274"/>
                </a:lnTo>
                <a:lnTo>
                  <a:pt x="17282" y="80544"/>
                </a:lnTo>
                <a:lnTo>
                  <a:pt x="19141" y="85963"/>
                </a:lnTo>
                <a:lnTo>
                  <a:pt x="21333" y="91480"/>
                </a:lnTo>
                <a:lnTo>
                  <a:pt x="22794" y="97063"/>
                </a:lnTo>
                <a:lnTo>
                  <a:pt x="23769" y="102690"/>
                </a:lnTo>
                <a:lnTo>
                  <a:pt x="24418" y="108347"/>
                </a:lnTo>
                <a:lnTo>
                  <a:pt x="24851" y="114023"/>
                </a:lnTo>
                <a:lnTo>
                  <a:pt x="25140" y="119712"/>
                </a:lnTo>
                <a:lnTo>
                  <a:pt x="25546" y="134280"/>
                </a:lnTo>
                <a:lnTo>
                  <a:pt x="25702" y="163053"/>
                </a:lnTo>
                <a:lnTo>
                  <a:pt x="25716" y="190626"/>
                </a:lnTo>
                <a:lnTo>
                  <a:pt x="26669" y="193641"/>
                </a:lnTo>
                <a:lnTo>
                  <a:pt x="28257" y="196603"/>
                </a:lnTo>
                <a:lnTo>
                  <a:pt x="30267" y="199530"/>
                </a:lnTo>
                <a:lnTo>
                  <a:pt x="32561" y="201482"/>
                </a:lnTo>
                <a:lnTo>
                  <a:pt x="35042" y="202783"/>
                </a:lnTo>
                <a:lnTo>
                  <a:pt x="37649" y="203650"/>
                </a:lnTo>
                <a:lnTo>
                  <a:pt x="39386" y="205181"/>
                </a:lnTo>
                <a:lnTo>
                  <a:pt x="40545" y="207154"/>
                </a:lnTo>
                <a:lnTo>
                  <a:pt x="42404" y="212613"/>
                </a:lnTo>
                <a:lnTo>
                  <a:pt x="42658" y="215900"/>
                </a:lnTo>
                <a:lnTo>
                  <a:pt x="42862" y="22253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19"/>
          <p:cNvSpPr/>
          <p:nvPr/>
        </p:nvSpPr>
        <p:spPr>
          <a:xfrm>
            <a:off x="1683067" y="2074545"/>
            <a:ext cx="771526" cy="214313"/>
          </a:xfrm>
          <a:custGeom>
            <a:avLst/>
            <a:gdLst/>
            <a:ahLst/>
            <a:cxnLst/>
            <a:rect l="0" t="0" r="0" b="0"/>
            <a:pathLst>
              <a:path w="771526" h="214313">
                <a:moveTo>
                  <a:pt x="0" y="214312"/>
                </a:moveTo>
                <a:lnTo>
                  <a:pt x="4551" y="214312"/>
                </a:lnTo>
                <a:lnTo>
                  <a:pt x="6844" y="213359"/>
                </a:lnTo>
                <a:lnTo>
                  <a:pt x="11932" y="209761"/>
                </a:lnTo>
                <a:lnTo>
                  <a:pt x="15575" y="208421"/>
                </a:lnTo>
                <a:lnTo>
                  <a:pt x="35109" y="203729"/>
                </a:lnTo>
                <a:lnTo>
                  <a:pt x="47036" y="199131"/>
                </a:lnTo>
                <a:lnTo>
                  <a:pt x="69817" y="191187"/>
                </a:lnTo>
                <a:lnTo>
                  <a:pt x="86275" y="185619"/>
                </a:lnTo>
                <a:lnTo>
                  <a:pt x="103114" y="182510"/>
                </a:lnTo>
                <a:lnTo>
                  <a:pt x="120123" y="180175"/>
                </a:lnTo>
                <a:lnTo>
                  <a:pt x="137208" y="175963"/>
                </a:lnTo>
                <a:lnTo>
                  <a:pt x="167443" y="168236"/>
                </a:lnTo>
                <a:lnTo>
                  <a:pt x="177351" y="164545"/>
                </a:lnTo>
                <a:lnTo>
                  <a:pt x="186814" y="160179"/>
                </a:lnTo>
                <a:lnTo>
                  <a:pt x="195980" y="155363"/>
                </a:lnTo>
                <a:lnTo>
                  <a:pt x="216325" y="150013"/>
                </a:lnTo>
                <a:lnTo>
                  <a:pt x="237114" y="146682"/>
                </a:lnTo>
                <a:lnTo>
                  <a:pt x="255879" y="142027"/>
                </a:lnTo>
                <a:lnTo>
                  <a:pt x="287059" y="134051"/>
                </a:lnTo>
                <a:lnTo>
                  <a:pt x="306652" y="128475"/>
                </a:lnTo>
                <a:lnTo>
                  <a:pt x="333747" y="119981"/>
                </a:lnTo>
                <a:lnTo>
                  <a:pt x="352167" y="114285"/>
                </a:lnTo>
                <a:lnTo>
                  <a:pt x="383005" y="105723"/>
                </a:lnTo>
                <a:lnTo>
                  <a:pt x="411615" y="97153"/>
                </a:lnTo>
                <a:lnTo>
                  <a:pt x="443799" y="88582"/>
                </a:lnTo>
                <a:lnTo>
                  <a:pt x="466167" y="82867"/>
                </a:lnTo>
                <a:lnTo>
                  <a:pt x="486268" y="77152"/>
                </a:lnTo>
                <a:lnTo>
                  <a:pt x="505679" y="71437"/>
                </a:lnTo>
                <a:lnTo>
                  <a:pt x="537075" y="62865"/>
                </a:lnTo>
                <a:lnTo>
                  <a:pt x="555882" y="57150"/>
                </a:lnTo>
                <a:lnTo>
                  <a:pt x="573766" y="53975"/>
                </a:lnTo>
                <a:lnTo>
                  <a:pt x="591240" y="51611"/>
                </a:lnTo>
                <a:lnTo>
                  <a:pt x="608531" y="47385"/>
                </a:lnTo>
                <a:lnTo>
                  <a:pt x="625741" y="42332"/>
                </a:lnTo>
                <a:lnTo>
                  <a:pt x="648954" y="36673"/>
                </a:lnTo>
                <a:lnTo>
                  <a:pt x="670438" y="32456"/>
                </a:lnTo>
                <a:lnTo>
                  <a:pt x="685640" y="27760"/>
                </a:lnTo>
                <a:lnTo>
                  <a:pt x="698746" y="22497"/>
                </a:lnTo>
                <a:lnTo>
                  <a:pt x="710921" y="19524"/>
                </a:lnTo>
                <a:lnTo>
                  <a:pt x="716835" y="18731"/>
                </a:lnTo>
                <a:lnTo>
                  <a:pt x="725946" y="15309"/>
                </a:lnTo>
                <a:lnTo>
                  <a:pt x="733170" y="11567"/>
                </a:lnTo>
                <a:lnTo>
                  <a:pt x="739556" y="9903"/>
                </a:lnTo>
                <a:lnTo>
                  <a:pt x="748506" y="8966"/>
                </a:lnTo>
                <a:lnTo>
                  <a:pt x="751416" y="7882"/>
                </a:lnTo>
                <a:lnTo>
                  <a:pt x="760063" y="2759"/>
                </a:lnTo>
                <a:lnTo>
                  <a:pt x="771521" y="0"/>
                </a:lnTo>
                <a:lnTo>
                  <a:pt x="771525" y="857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20"/>
          <p:cNvSpPr/>
          <p:nvPr/>
        </p:nvSpPr>
        <p:spPr>
          <a:xfrm>
            <a:off x="1777399" y="2323147"/>
            <a:ext cx="239996" cy="222851"/>
          </a:xfrm>
          <a:custGeom>
            <a:avLst/>
            <a:gdLst/>
            <a:ahLst/>
            <a:cxnLst/>
            <a:rect l="0" t="0" r="0" b="0"/>
            <a:pathLst>
              <a:path w="239996" h="222851">
                <a:moveTo>
                  <a:pt x="128553" y="25717"/>
                </a:moveTo>
                <a:lnTo>
                  <a:pt x="128553" y="21167"/>
                </a:lnTo>
                <a:lnTo>
                  <a:pt x="127600" y="19826"/>
                </a:lnTo>
                <a:lnTo>
                  <a:pt x="126013" y="18932"/>
                </a:lnTo>
                <a:lnTo>
                  <a:pt x="124002" y="18337"/>
                </a:lnTo>
                <a:lnTo>
                  <a:pt x="123614" y="17940"/>
                </a:lnTo>
                <a:lnTo>
                  <a:pt x="124308" y="17675"/>
                </a:lnTo>
                <a:lnTo>
                  <a:pt x="125723" y="17498"/>
                </a:lnTo>
                <a:lnTo>
                  <a:pt x="129835" y="14762"/>
                </a:lnTo>
                <a:lnTo>
                  <a:pt x="135685" y="9795"/>
                </a:lnTo>
                <a:lnTo>
                  <a:pt x="141566" y="6576"/>
                </a:lnTo>
                <a:lnTo>
                  <a:pt x="145801" y="4384"/>
                </a:lnTo>
                <a:lnTo>
                  <a:pt x="153046" y="1949"/>
                </a:lnTo>
                <a:lnTo>
                  <a:pt x="159441" y="866"/>
                </a:lnTo>
                <a:lnTo>
                  <a:pt x="165458" y="385"/>
                </a:lnTo>
                <a:lnTo>
                  <a:pt x="171308" y="171"/>
                </a:lnTo>
                <a:lnTo>
                  <a:pt x="182824" y="34"/>
                </a:lnTo>
                <a:lnTo>
                  <a:pt x="212584" y="0"/>
                </a:lnTo>
                <a:lnTo>
                  <a:pt x="216065" y="2540"/>
                </a:lnTo>
                <a:lnTo>
                  <a:pt x="223380" y="9325"/>
                </a:lnTo>
                <a:lnTo>
                  <a:pt x="226061" y="11932"/>
                </a:lnTo>
                <a:lnTo>
                  <a:pt x="227848" y="14622"/>
                </a:lnTo>
                <a:lnTo>
                  <a:pt x="229834" y="20151"/>
                </a:lnTo>
                <a:lnTo>
                  <a:pt x="230952" y="24068"/>
                </a:lnTo>
                <a:lnTo>
                  <a:pt x="231284" y="29780"/>
                </a:lnTo>
                <a:lnTo>
                  <a:pt x="231419" y="67094"/>
                </a:lnTo>
                <a:lnTo>
                  <a:pt x="230468" y="72352"/>
                </a:lnTo>
                <a:lnTo>
                  <a:pt x="228881" y="77762"/>
                </a:lnTo>
                <a:lnTo>
                  <a:pt x="226871" y="83274"/>
                </a:lnTo>
                <a:lnTo>
                  <a:pt x="224578" y="87901"/>
                </a:lnTo>
                <a:lnTo>
                  <a:pt x="222097" y="91938"/>
                </a:lnTo>
                <a:lnTo>
                  <a:pt x="219491" y="95582"/>
                </a:lnTo>
                <a:lnTo>
                  <a:pt x="216801" y="99916"/>
                </a:lnTo>
                <a:lnTo>
                  <a:pt x="214055" y="104711"/>
                </a:lnTo>
                <a:lnTo>
                  <a:pt x="211272" y="109813"/>
                </a:lnTo>
                <a:lnTo>
                  <a:pt x="208464" y="114166"/>
                </a:lnTo>
                <a:lnTo>
                  <a:pt x="205640" y="118021"/>
                </a:lnTo>
                <a:lnTo>
                  <a:pt x="202804" y="121543"/>
                </a:lnTo>
                <a:lnTo>
                  <a:pt x="200913" y="125796"/>
                </a:lnTo>
                <a:lnTo>
                  <a:pt x="199653" y="130537"/>
                </a:lnTo>
                <a:lnTo>
                  <a:pt x="198813" y="135602"/>
                </a:lnTo>
                <a:lnTo>
                  <a:pt x="196348" y="139931"/>
                </a:lnTo>
                <a:lnTo>
                  <a:pt x="192800" y="143770"/>
                </a:lnTo>
                <a:lnTo>
                  <a:pt x="188529" y="147282"/>
                </a:lnTo>
                <a:lnTo>
                  <a:pt x="184730" y="151528"/>
                </a:lnTo>
                <a:lnTo>
                  <a:pt x="181244" y="156264"/>
                </a:lnTo>
                <a:lnTo>
                  <a:pt x="177968" y="161326"/>
                </a:lnTo>
                <a:lnTo>
                  <a:pt x="174831" y="165653"/>
                </a:lnTo>
                <a:lnTo>
                  <a:pt x="171788" y="169490"/>
                </a:lnTo>
                <a:lnTo>
                  <a:pt x="168806" y="173001"/>
                </a:lnTo>
                <a:lnTo>
                  <a:pt x="164913" y="176294"/>
                </a:lnTo>
                <a:lnTo>
                  <a:pt x="160413" y="179442"/>
                </a:lnTo>
                <a:lnTo>
                  <a:pt x="155508" y="182493"/>
                </a:lnTo>
                <a:lnTo>
                  <a:pt x="150333" y="185479"/>
                </a:lnTo>
                <a:lnTo>
                  <a:pt x="139503" y="191338"/>
                </a:lnTo>
                <a:lnTo>
                  <a:pt x="134900" y="194234"/>
                </a:lnTo>
                <a:lnTo>
                  <a:pt x="130880" y="197116"/>
                </a:lnTo>
                <a:lnTo>
                  <a:pt x="127246" y="199991"/>
                </a:lnTo>
                <a:lnTo>
                  <a:pt x="121967" y="202860"/>
                </a:lnTo>
                <a:lnTo>
                  <a:pt x="115590" y="205725"/>
                </a:lnTo>
                <a:lnTo>
                  <a:pt x="108481" y="208588"/>
                </a:lnTo>
                <a:lnTo>
                  <a:pt x="102789" y="210496"/>
                </a:lnTo>
                <a:lnTo>
                  <a:pt x="98042" y="211768"/>
                </a:lnTo>
                <a:lnTo>
                  <a:pt x="93925" y="212616"/>
                </a:lnTo>
                <a:lnTo>
                  <a:pt x="89275" y="214134"/>
                </a:lnTo>
                <a:lnTo>
                  <a:pt x="84270" y="216098"/>
                </a:lnTo>
                <a:lnTo>
                  <a:pt x="79029" y="218361"/>
                </a:lnTo>
                <a:lnTo>
                  <a:pt x="73629" y="219869"/>
                </a:lnTo>
                <a:lnTo>
                  <a:pt x="68125" y="220874"/>
                </a:lnTo>
                <a:lnTo>
                  <a:pt x="62550" y="221544"/>
                </a:lnTo>
                <a:lnTo>
                  <a:pt x="57881" y="221991"/>
                </a:lnTo>
                <a:lnTo>
                  <a:pt x="53816" y="222289"/>
                </a:lnTo>
                <a:lnTo>
                  <a:pt x="46759" y="222620"/>
                </a:lnTo>
                <a:lnTo>
                  <a:pt x="40447" y="222767"/>
                </a:lnTo>
                <a:lnTo>
                  <a:pt x="31539" y="222850"/>
                </a:lnTo>
                <a:lnTo>
                  <a:pt x="28635" y="221909"/>
                </a:lnTo>
                <a:lnTo>
                  <a:pt x="22867" y="218324"/>
                </a:lnTo>
                <a:lnTo>
                  <a:pt x="17129" y="216095"/>
                </a:lnTo>
                <a:lnTo>
                  <a:pt x="14265" y="215501"/>
                </a:lnTo>
                <a:lnTo>
                  <a:pt x="12356" y="214152"/>
                </a:lnTo>
                <a:lnTo>
                  <a:pt x="11083" y="212301"/>
                </a:lnTo>
                <a:lnTo>
                  <a:pt x="10235" y="210114"/>
                </a:lnTo>
                <a:lnTo>
                  <a:pt x="8717" y="208656"/>
                </a:lnTo>
                <a:lnTo>
                  <a:pt x="6752" y="207684"/>
                </a:lnTo>
                <a:lnTo>
                  <a:pt x="4490" y="207036"/>
                </a:lnTo>
                <a:lnTo>
                  <a:pt x="2982" y="205652"/>
                </a:lnTo>
                <a:lnTo>
                  <a:pt x="1976" y="203776"/>
                </a:lnTo>
                <a:lnTo>
                  <a:pt x="859" y="199152"/>
                </a:lnTo>
                <a:lnTo>
                  <a:pt x="363" y="193922"/>
                </a:lnTo>
                <a:lnTo>
                  <a:pt x="142" y="188423"/>
                </a:lnTo>
                <a:lnTo>
                  <a:pt x="0" y="181682"/>
                </a:lnTo>
                <a:lnTo>
                  <a:pt x="2521" y="178220"/>
                </a:lnTo>
                <a:lnTo>
                  <a:pt x="6816" y="173507"/>
                </a:lnTo>
                <a:lnTo>
                  <a:pt x="14590" y="165497"/>
                </a:lnTo>
                <a:lnTo>
                  <a:pt x="28585" y="151416"/>
                </a:lnTo>
                <a:lnTo>
                  <a:pt x="31427" y="149522"/>
                </a:lnTo>
                <a:lnTo>
                  <a:pt x="37126" y="147417"/>
                </a:lnTo>
                <a:lnTo>
                  <a:pt x="42834" y="143941"/>
                </a:lnTo>
                <a:lnTo>
                  <a:pt x="45689" y="141681"/>
                </a:lnTo>
                <a:lnTo>
                  <a:pt x="49498" y="140174"/>
                </a:lnTo>
                <a:lnTo>
                  <a:pt x="53942" y="139169"/>
                </a:lnTo>
                <a:lnTo>
                  <a:pt x="58810" y="138500"/>
                </a:lnTo>
                <a:lnTo>
                  <a:pt x="63008" y="137101"/>
                </a:lnTo>
                <a:lnTo>
                  <a:pt x="70212" y="133006"/>
                </a:lnTo>
                <a:lnTo>
                  <a:pt x="74419" y="131533"/>
                </a:lnTo>
                <a:lnTo>
                  <a:pt x="79128" y="130551"/>
                </a:lnTo>
                <a:lnTo>
                  <a:pt x="84173" y="129897"/>
                </a:lnTo>
                <a:lnTo>
                  <a:pt x="89441" y="129460"/>
                </a:lnTo>
                <a:lnTo>
                  <a:pt x="94859" y="129169"/>
                </a:lnTo>
                <a:lnTo>
                  <a:pt x="109044" y="128760"/>
                </a:lnTo>
                <a:lnTo>
                  <a:pt x="112690" y="128702"/>
                </a:lnTo>
                <a:lnTo>
                  <a:pt x="117025" y="129617"/>
                </a:lnTo>
                <a:lnTo>
                  <a:pt x="121820" y="131178"/>
                </a:lnTo>
                <a:lnTo>
                  <a:pt x="126922" y="133172"/>
                </a:lnTo>
                <a:lnTo>
                  <a:pt x="132228" y="134502"/>
                </a:lnTo>
                <a:lnTo>
                  <a:pt x="137671" y="135388"/>
                </a:lnTo>
                <a:lnTo>
                  <a:pt x="143204" y="135979"/>
                </a:lnTo>
                <a:lnTo>
                  <a:pt x="147845" y="137325"/>
                </a:lnTo>
                <a:lnTo>
                  <a:pt x="151892" y="139175"/>
                </a:lnTo>
                <a:lnTo>
                  <a:pt x="155542" y="141361"/>
                </a:lnTo>
                <a:lnTo>
                  <a:pt x="159881" y="142818"/>
                </a:lnTo>
                <a:lnTo>
                  <a:pt x="164678" y="143790"/>
                </a:lnTo>
                <a:lnTo>
                  <a:pt x="169781" y="144437"/>
                </a:lnTo>
                <a:lnTo>
                  <a:pt x="174136" y="145822"/>
                </a:lnTo>
                <a:lnTo>
                  <a:pt x="181515" y="149899"/>
                </a:lnTo>
                <a:lnTo>
                  <a:pt x="187969" y="152347"/>
                </a:lnTo>
                <a:lnTo>
                  <a:pt x="191024" y="153000"/>
                </a:lnTo>
                <a:lnTo>
                  <a:pt x="196958" y="156265"/>
                </a:lnTo>
                <a:lnTo>
                  <a:pt x="199874" y="158469"/>
                </a:lnTo>
                <a:lnTo>
                  <a:pt x="205654" y="160918"/>
                </a:lnTo>
                <a:lnTo>
                  <a:pt x="208529" y="161571"/>
                </a:lnTo>
                <a:lnTo>
                  <a:pt x="214262" y="164837"/>
                </a:lnTo>
                <a:lnTo>
                  <a:pt x="221154" y="170144"/>
                </a:lnTo>
                <a:lnTo>
                  <a:pt x="221720" y="171532"/>
                </a:lnTo>
                <a:lnTo>
                  <a:pt x="222348" y="175614"/>
                </a:lnTo>
                <a:lnTo>
                  <a:pt x="223468" y="177083"/>
                </a:lnTo>
                <a:lnTo>
                  <a:pt x="225167" y="178063"/>
                </a:lnTo>
                <a:lnTo>
                  <a:pt x="230187" y="179635"/>
                </a:lnTo>
                <a:lnTo>
                  <a:pt x="233414" y="179850"/>
                </a:lnTo>
                <a:lnTo>
                  <a:pt x="239995" y="18002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21"/>
          <p:cNvSpPr/>
          <p:nvPr/>
        </p:nvSpPr>
        <p:spPr>
          <a:xfrm>
            <a:off x="2094557" y="2323147"/>
            <a:ext cx="188586" cy="85694"/>
          </a:xfrm>
          <a:custGeom>
            <a:avLst/>
            <a:gdLst/>
            <a:ahLst/>
            <a:cxnLst/>
            <a:rect l="0" t="0" r="0" b="0"/>
            <a:pathLst>
              <a:path w="188586" h="85694">
                <a:moveTo>
                  <a:pt x="34280" y="0"/>
                </a:moveTo>
                <a:lnTo>
                  <a:pt x="42850" y="0"/>
                </a:lnTo>
                <a:lnTo>
                  <a:pt x="42852" y="12770"/>
                </a:lnTo>
                <a:lnTo>
                  <a:pt x="41900" y="15181"/>
                </a:lnTo>
                <a:lnTo>
                  <a:pt x="40312" y="17741"/>
                </a:lnTo>
                <a:lnTo>
                  <a:pt x="35472" y="24142"/>
                </a:lnTo>
                <a:lnTo>
                  <a:pt x="35075" y="25620"/>
                </a:lnTo>
                <a:lnTo>
                  <a:pt x="34809" y="27557"/>
                </a:lnTo>
                <a:lnTo>
                  <a:pt x="34633" y="29802"/>
                </a:lnTo>
                <a:lnTo>
                  <a:pt x="32610" y="32250"/>
                </a:lnTo>
                <a:lnTo>
                  <a:pt x="29357" y="34835"/>
                </a:lnTo>
                <a:lnTo>
                  <a:pt x="25283" y="37511"/>
                </a:lnTo>
                <a:lnTo>
                  <a:pt x="21614" y="40247"/>
                </a:lnTo>
                <a:lnTo>
                  <a:pt x="18216" y="43024"/>
                </a:lnTo>
                <a:lnTo>
                  <a:pt x="10470" y="49774"/>
                </a:lnTo>
                <a:lnTo>
                  <a:pt x="6870" y="53237"/>
                </a:lnTo>
                <a:lnTo>
                  <a:pt x="1349" y="58670"/>
                </a:lnTo>
                <a:lnTo>
                  <a:pt x="896" y="60068"/>
                </a:lnTo>
                <a:lnTo>
                  <a:pt x="594" y="61953"/>
                </a:lnTo>
                <a:lnTo>
                  <a:pt x="109" y="67271"/>
                </a:lnTo>
                <a:lnTo>
                  <a:pt x="69" y="68660"/>
                </a:lnTo>
                <a:lnTo>
                  <a:pt x="0" y="75846"/>
                </a:lnTo>
                <a:lnTo>
                  <a:pt x="949" y="76282"/>
                </a:lnTo>
                <a:lnTo>
                  <a:pt x="4544" y="76765"/>
                </a:lnTo>
                <a:lnTo>
                  <a:pt x="5883" y="77847"/>
                </a:lnTo>
                <a:lnTo>
                  <a:pt x="6776" y="79521"/>
                </a:lnTo>
                <a:lnTo>
                  <a:pt x="8210" y="84500"/>
                </a:lnTo>
                <a:lnTo>
                  <a:pt x="9280" y="84908"/>
                </a:lnTo>
                <a:lnTo>
                  <a:pt x="13009" y="85362"/>
                </a:lnTo>
                <a:lnTo>
                  <a:pt x="16289" y="85483"/>
                </a:lnTo>
                <a:lnTo>
                  <a:pt x="32702" y="85677"/>
                </a:lnTo>
                <a:lnTo>
                  <a:pt x="36085" y="85693"/>
                </a:lnTo>
                <a:lnTo>
                  <a:pt x="40246" y="84751"/>
                </a:lnTo>
                <a:lnTo>
                  <a:pt x="44925" y="83171"/>
                </a:lnTo>
                <a:lnTo>
                  <a:pt x="49949" y="81165"/>
                </a:lnTo>
                <a:lnTo>
                  <a:pt x="55204" y="79827"/>
                </a:lnTo>
                <a:lnTo>
                  <a:pt x="60611" y="78936"/>
                </a:lnTo>
                <a:lnTo>
                  <a:pt x="66122" y="78341"/>
                </a:lnTo>
                <a:lnTo>
                  <a:pt x="70748" y="77945"/>
                </a:lnTo>
                <a:lnTo>
                  <a:pt x="74785" y="77681"/>
                </a:lnTo>
                <a:lnTo>
                  <a:pt x="78428" y="77505"/>
                </a:lnTo>
                <a:lnTo>
                  <a:pt x="87556" y="77309"/>
                </a:lnTo>
                <a:lnTo>
                  <a:pt x="188585" y="7715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22"/>
          <p:cNvSpPr/>
          <p:nvPr/>
        </p:nvSpPr>
        <p:spPr>
          <a:xfrm>
            <a:off x="2274569" y="2306002"/>
            <a:ext cx="8574" cy="188596"/>
          </a:xfrm>
          <a:custGeom>
            <a:avLst/>
            <a:gdLst/>
            <a:ahLst/>
            <a:cxnLst/>
            <a:rect l="0" t="0" r="0" b="0"/>
            <a:pathLst>
              <a:path w="8574" h="188596">
                <a:moveTo>
                  <a:pt x="8573" y="0"/>
                </a:moveTo>
                <a:lnTo>
                  <a:pt x="353" y="0"/>
                </a:lnTo>
                <a:lnTo>
                  <a:pt x="105" y="4551"/>
                </a:lnTo>
                <a:lnTo>
                  <a:pt x="9" y="20151"/>
                </a:lnTo>
                <a:lnTo>
                  <a:pt x="0" y="91558"/>
                </a:lnTo>
                <a:lnTo>
                  <a:pt x="953" y="96281"/>
                </a:lnTo>
                <a:lnTo>
                  <a:pt x="2540" y="100383"/>
                </a:lnTo>
                <a:lnTo>
                  <a:pt x="4551" y="104069"/>
                </a:lnTo>
                <a:lnTo>
                  <a:pt x="4939" y="108432"/>
                </a:lnTo>
                <a:lnTo>
                  <a:pt x="4246" y="113246"/>
                </a:lnTo>
                <a:lnTo>
                  <a:pt x="2831" y="118360"/>
                </a:lnTo>
                <a:lnTo>
                  <a:pt x="1887" y="122721"/>
                </a:lnTo>
                <a:lnTo>
                  <a:pt x="1258" y="126582"/>
                </a:lnTo>
                <a:lnTo>
                  <a:pt x="839" y="130108"/>
                </a:lnTo>
                <a:lnTo>
                  <a:pt x="559" y="133411"/>
                </a:lnTo>
                <a:lnTo>
                  <a:pt x="373" y="136566"/>
                </a:lnTo>
                <a:lnTo>
                  <a:pt x="166" y="142611"/>
                </a:lnTo>
                <a:lnTo>
                  <a:pt x="50" y="152322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23"/>
          <p:cNvSpPr/>
          <p:nvPr/>
        </p:nvSpPr>
        <p:spPr>
          <a:xfrm>
            <a:off x="2694622" y="1834514"/>
            <a:ext cx="154306" cy="8574"/>
          </a:xfrm>
          <a:custGeom>
            <a:avLst/>
            <a:gdLst/>
            <a:ahLst/>
            <a:cxnLst/>
            <a:rect l="0" t="0" r="0" b="0"/>
            <a:pathLst>
              <a:path w="154306" h="8574">
                <a:moveTo>
                  <a:pt x="0" y="8573"/>
                </a:moveTo>
                <a:lnTo>
                  <a:pt x="0" y="1192"/>
                </a:lnTo>
                <a:lnTo>
                  <a:pt x="953" y="795"/>
                </a:lnTo>
                <a:lnTo>
                  <a:pt x="2540" y="530"/>
                </a:lnTo>
                <a:lnTo>
                  <a:pt x="4551" y="354"/>
                </a:lnTo>
                <a:lnTo>
                  <a:pt x="9325" y="157"/>
                </a:lnTo>
                <a:lnTo>
                  <a:pt x="17068" y="21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24"/>
          <p:cNvSpPr/>
          <p:nvPr/>
        </p:nvSpPr>
        <p:spPr>
          <a:xfrm>
            <a:off x="2660332" y="1911676"/>
            <a:ext cx="171451" cy="25707"/>
          </a:xfrm>
          <a:custGeom>
            <a:avLst/>
            <a:gdLst/>
            <a:ahLst/>
            <a:cxnLst/>
            <a:rect l="0" t="0" r="0" b="0"/>
            <a:pathLst>
              <a:path w="171451" h="25707">
                <a:moveTo>
                  <a:pt x="0" y="17136"/>
                </a:moveTo>
                <a:lnTo>
                  <a:pt x="0" y="25355"/>
                </a:lnTo>
                <a:lnTo>
                  <a:pt x="4551" y="25604"/>
                </a:lnTo>
                <a:lnTo>
                  <a:pt x="20151" y="25699"/>
                </a:lnTo>
                <a:lnTo>
                  <a:pt x="28619" y="25706"/>
                </a:lnTo>
                <a:lnTo>
                  <a:pt x="32414" y="24754"/>
                </a:lnTo>
                <a:lnTo>
                  <a:pt x="36850" y="23167"/>
                </a:lnTo>
                <a:lnTo>
                  <a:pt x="41711" y="21157"/>
                </a:lnTo>
                <a:lnTo>
                  <a:pt x="46857" y="19817"/>
                </a:lnTo>
                <a:lnTo>
                  <a:pt x="52193" y="18923"/>
                </a:lnTo>
                <a:lnTo>
                  <a:pt x="57655" y="18327"/>
                </a:lnTo>
                <a:lnTo>
                  <a:pt x="62249" y="16978"/>
                </a:lnTo>
                <a:lnTo>
                  <a:pt x="66265" y="15125"/>
                </a:lnTo>
                <a:lnTo>
                  <a:pt x="69894" y="12938"/>
                </a:lnTo>
                <a:lnTo>
                  <a:pt x="74218" y="11480"/>
                </a:lnTo>
                <a:lnTo>
                  <a:pt x="79006" y="10508"/>
                </a:lnTo>
                <a:lnTo>
                  <a:pt x="84103" y="9860"/>
                </a:lnTo>
                <a:lnTo>
                  <a:pt x="89407" y="9428"/>
                </a:lnTo>
                <a:lnTo>
                  <a:pt x="94847" y="9140"/>
                </a:lnTo>
                <a:lnTo>
                  <a:pt x="100379" y="8948"/>
                </a:lnTo>
                <a:lnTo>
                  <a:pt x="105019" y="7867"/>
                </a:lnTo>
                <a:lnTo>
                  <a:pt x="109065" y="6194"/>
                </a:lnTo>
                <a:lnTo>
                  <a:pt x="112715" y="4127"/>
                </a:lnTo>
                <a:lnTo>
                  <a:pt x="116101" y="2748"/>
                </a:lnTo>
                <a:lnTo>
                  <a:pt x="119311" y="1829"/>
                </a:lnTo>
                <a:lnTo>
                  <a:pt x="122403" y="1216"/>
                </a:lnTo>
                <a:lnTo>
                  <a:pt x="126369" y="808"/>
                </a:lnTo>
                <a:lnTo>
                  <a:pt x="130919" y="536"/>
                </a:lnTo>
                <a:lnTo>
                  <a:pt x="140101" y="233"/>
                </a:lnTo>
                <a:lnTo>
                  <a:pt x="152246" y="23"/>
                </a:lnTo>
                <a:lnTo>
                  <a:pt x="158246" y="0"/>
                </a:lnTo>
                <a:lnTo>
                  <a:pt x="160742" y="950"/>
                </a:lnTo>
                <a:lnTo>
                  <a:pt x="163359" y="2535"/>
                </a:lnTo>
                <a:lnTo>
                  <a:pt x="171450" y="856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25"/>
          <p:cNvSpPr/>
          <p:nvPr/>
        </p:nvSpPr>
        <p:spPr>
          <a:xfrm>
            <a:off x="3114709" y="1663430"/>
            <a:ext cx="137116" cy="205376"/>
          </a:xfrm>
          <a:custGeom>
            <a:avLst/>
            <a:gdLst/>
            <a:ahLst/>
            <a:cxnLst/>
            <a:rect l="0" t="0" r="0" b="0"/>
            <a:pathLst>
              <a:path w="137116" h="205376">
                <a:moveTo>
                  <a:pt x="8538" y="33925"/>
                </a:moveTo>
                <a:lnTo>
                  <a:pt x="8538" y="29374"/>
                </a:lnTo>
                <a:lnTo>
                  <a:pt x="9491" y="28033"/>
                </a:lnTo>
                <a:lnTo>
                  <a:pt x="11078" y="27140"/>
                </a:lnTo>
                <a:lnTo>
                  <a:pt x="15919" y="25705"/>
                </a:lnTo>
                <a:lnTo>
                  <a:pt x="19121" y="22969"/>
                </a:lnTo>
                <a:lnTo>
                  <a:pt x="23719" y="18578"/>
                </a:lnTo>
                <a:lnTo>
                  <a:pt x="28938" y="13451"/>
                </a:lnTo>
                <a:lnTo>
                  <a:pt x="31663" y="11703"/>
                </a:lnTo>
                <a:lnTo>
                  <a:pt x="34432" y="10538"/>
                </a:lnTo>
                <a:lnTo>
                  <a:pt x="37231" y="9761"/>
                </a:lnTo>
                <a:lnTo>
                  <a:pt x="40049" y="9243"/>
                </a:lnTo>
                <a:lnTo>
                  <a:pt x="42880" y="8898"/>
                </a:lnTo>
                <a:lnTo>
                  <a:pt x="45721" y="8667"/>
                </a:lnTo>
                <a:lnTo>
                  <a:pt x="49519" y="7561"/>
                </a:lnTo>
                <a:lnTo>
                  <a:pt x="53956" y="5872"/>
                </a:lnTo>
                <a:lnTo>
                  <a:pt x="58819" y="3793"/>
                </a:lnTo>
                <a:lnTo>
                  <a:pt x="63014" y="2407"/>
                </a:lnTo>
                <a:lnTo>
                  <a:pt x="66763" y="1483"/>
                </a:lnTo>
                <a:lnTo>
                  <a:pt x="70215" y="867"/>
                </a:lnTo>
                <a:lnTo>
                  <a:pt x="73468" y="456"/>
                </a:lnTo>
                <a:lnTo>
                  <a:pt x="76590" y="182"/>
                </a:lnTo>
                <a:lnTo>
                  <a:pt x="79623" y="0"/>
                </a:lnTo>
                <a:lnTo>
                  <a:pt x="82598" y="830"/>
                </a:lnTo>
                <a:lnTo>
                  <a:pt x="85534" y="2337"/>
                </a:lnTo>
                <a:lnTo>
                  <a:pt x="88443" y="4294"/>
                </a:lnTo>
                <a:lnTo>
                  <a:pt x="91336" y="5598"/>
                </a:lnTo>
                <a:lnTo>
                  <a:pt x="94217" y="6468"/>
                </a:lnTo>
                <a:lnTo>
                  <a:pt x="97089" y="7048"/>
                </a:lnTo>
                <a:lnTo>
                  <a:pt x="99957" y="8386"/>
                </a:lnTo>
                <a:lnTo>
                  <a:pt x="102822" y="10232"/>
                </a:lnTo>
                <a:lnTo>
                  <a:pt x="105684" y="12414"/>
                </a:lnTo>
                <a:lnTo>
                  <a:pt x="108544" y="14822"/>
                </a:lnTo>
                <a:lnTo>
                  <a:pt x="111404" y="17380"/>
                </a:lnTo>
                <a:lnTo>
                  <a:pt x="117121" y="22761"/>
                </a:lnTo>
                <a:lnTo>
                  <a:pt x="122837" y="28328"/>
                </a:lnTo>
                <a:lnTo>
                  <a:pt x="124742" y="31146"/>
                </a:lnTo>
                <a:lnTo>
                  <a:pt x="126859" y="36817"/>
                </a:lnTo>
                <a:lnTo>
                  <a:pt x="130340" y="42513"/>
                </a:lnTo>
                <a:lnTo>
                  <a:pt x="132602" y="45365"/>
                </a:lnTo>
                <a:lnTo>
                  <a:pt x="134110" y="48219"/>
                </a:lnTo>
                <a:lnTo>
                  <a:pt x="135785" y="53930"/>
                </a:lnTo>
                <a:lnTo>
                  <a:pt x="136232" y="57739"/>
                </a:lnTo>
                <a:lnTo>
                  <a:pt x="136530" y="62184"/>
                </a:lnTo>
                <a:lnTo>
                  <a:pt x="136728" y="67051"/>
                </a:lnTo>
                <a:lnTo>
                  <a:pt x="136949" y="77540"/>
                </a:lnTo>
                <a:lnTo>
                  <a:pt x="137115" y="112285"/>
                </a:lnTo>
                <a:lnTo>
                  <a:pt x="136166" y="115692"/>
                </a:lnTo>
                <a:lnTo>
                  <a:pt x="132572" y="122018"/>
                </a:lnTo>
                <a:lnTo>
                  <a:pt x="131232" y="125991"/>
                </a:lnTo>
                <a:lnTo>
                  <a:pt x="130339" y="130545"/>
                </a:lnTo>
                <a:lnTo>
                  <a:pt x="129744" y="135486"/>
                </a:lnTo>
                <a:lnTo>
                  <a:pt x="129347" y="139732"/>
                </a:lnTo>
                <a:lnTo>
                  <a:pt x="129082" y="143515"/>
                </a:lnTo>
                <a:lnTo>
                  <a:pt x="128906" y="146990"/>
                </a:lnTo>
                <a:lnTo>
                  <a:pt x="127836" y="150259"/>
                </a:lnTo>
                <a:lnTo>
                  <a:pt x="124107" y="156431"/>
                </a:lnTo>
                <a:lnTo>
                  <a:pt x="121779" y="159411"/>
                </a:lnTo>
                <a:lnTo>
                  <a:pt x="119274" y="162350"/>
                </a:lnTo>
                <a:lnTo>
                  <a:pt x="116652" y="165261"/>
                </a:lnTo>
                <a:lnTo>
                  <a:pt x="114904" y="168155"/>
                </a:lnTo>
                <a:lnTo>
                  <a:pt x="112962" y="173910"/>
                </a:lnTo>
                <a:lnTo>
                  <a:pt x="109559" y="179643"/>
                </a:lnTo>
                <a:lnTo>
                  <a:pt x="107318" y="182505"/>
                </a:lnTo>
                <a:lnTo>
                  <a:pt x="104871" y="184413"/>
                </a:lnTo>
                <a:lnTo>
                  <a:pt x="102288" y="185685"/>
                </a:lnTo>
                <a:lnTo>
                  <a:pt x="99613" y="186533"/>
                </a:lnTo>
                <a:lnTo>
                  <a:pt x="96877" y="188051"/>
                </a:lnTo>
                <a:lnTo>
                  <a:pt x="94101" y="190016"/>
                </a:lnTo>
                <a:lnTo>
                  <a:pt x="91297" y="192278"/>
                </a:lnTo>
                <a:lnTo>
                  <a:pt x="88476" y="194738"/>
                </a:lnTo>
                <a:lnTo>
                  <a:pt x="85642" y="197331"/>
                </a:lnTo>
                <a:lnTo>
                  <a:pt x="82801" y="200012"/>
                </a:lnTo>
                <a:lnTo>
                  <a:pt x="79002" y="201800"/>
                </a:lnTo>
                <a:lnTo>
                  <a:pt x="74564" y="202991"/>
                </a:lnTo>
                <a:lnTo>
                  <a:pt x="69700" y="203786"/>
                </a:lnTo>
                <a:lnTo>
                  <a:pt x="65505" y="204315"/>
                </a:lnTo>
                <a:lnTo>
                  <a:pt x="61756" y="204668"/>
                </a:lnTo>
                <a:lnTo>
                  <a:pt x="58304" y="204904"/>
                </a:lnTo>
                <a:lnTo>
                  <a:pt x="55051" y="205061"/>
                </a:lnTo>
                <a:lnTo>
                  <a:pt x="48895" y="205235"/>
                </a:lnTo>
                <a:lnTo>
                  <a:pt x="21996" y="205371"/>
                </a:lnTo>
                <a:lnTo>
                  <a:pt x="19415" y="204420"/>
                </a:lnTo>
                <a:lnTo>
                  <a:pt x="16742" y="202833"/>
                </a:lnTo>
                <a:lnTo>
                  <a:pt x="10158" y="197993"/>
                </a:lnTo>
                <a:lnTo>
                  <a:pt x="6718" y="197332"/>
                </a:lnTo>
                <a:lnTo>
                  <a:pt x="4467" y="197155"/>
                </a:lnTo>
                <a:lnTo>
                  <a:pt x="2967" y="196085"/>
                </a:lnTo>
                <a:lnTo>
                  <a:pt x="1966" y="194419"/>
                </a:lnTo>
                <a:lnTo>
                  <a:pt x="361" y="189452"/>
                </a:lnTo>
                <a:lnTo>
                  <a:pt x="83" y="184041"/>
                </a:lnTo>
                <a:lnTo>
                  <a:pt x="0" y="176405"/>
                </a:lnTo>
                <a:lnTo>
                  <a:pt x="941" y="173679"/>
                </a:lnTo>
                <a:lnTo>
                  <a:pt x="4527" y="168110"/>
                </a:lnTo>
                <a:lnTo>
                  <a:pt x="6816" y="166244"/>
                </a:lnTo>
                <a:lnTo>
                  <a:pt x="9295" y="165000"/>
                </a:lnTo>
                <a:lnTo>
                  <a:pt x="11900" y="164171"/>
                </a:lnTo>
                <a:lnTo>
                  <a:pt x="14590" y="162665"/>
                </a:lnTo>
                <a:lnTo>
                  <a:pt x="17335" y="160709"/>
                </a:lnTo>
                <a:lnTo>
                  <a:pt x="20117" y="158453"/>
                </a:lnTo>
                <a:lnTo>
                  <a:pt x="22925" y="156948"/>
                </a:lnTo>
                <a:lnTo>
                  <a:pt x="25749" y="155945"/>
                </a:lnTo>
                <a:lnTo>
                  <a:pt x="28585" y="155277"/>
                </a:lnTo>
                <a:lnTo>
                  <a:pt x="31427" y="154831"/>
                </a:lnTo>
                <a:lnTo>
                  <a:pt x="34275" y="154534"/>
                </a:lnTo>
                <a:lnTo>
                  <a:pt x="37126" y="154336"/>
                </a:lnTo>
                <a:lnTo>
                  <a:pt x="39979" y="154204"/>
                </a:lnTo>
                <a:lnTo>
                  <a:pt x="45689" y="154057"/>
                </a:lnTo>
                <a:lnTo>
                  <a:pt x="54259" y="153974"/>
                </a:lnTo>
                <a:lnTo>
                  <a:pt x="57116" y="154915"/>
                </a:lnTo>
                <a:lnTo>
                  <a:pt x="59973" y="156495"/>
                </a:lnTo>
                <a:lnTo>
                  <a:pt x="62831" y="158501"/>
                </a:lnTo>
                <a:lnTo>
                  <a:pt x="66641" y="159838"/>
                </a:lnTo>
                <a:lnTo>
                  <a:pt x="71086" y="160729"/>
                </a:lnTo>
                <a:lnTo>
                  <a:pt x="75954" y="161324"/>
                </a:lnTo>
                <a:lnTo>
                  <a:pt x="79200" y="162672"/>
                </a:lnTo>
                <a:lnTo>
                  <a:pt x="81363" y="164524"/>
                </a:lnTo>
                <a:lnTo>
                  <a:pt x="84720" y="169121"/>
                </a:lnTo>
                <a:lnTo>
                  <a:pt x="86948" y="171681"/>
                </a:lnTo>
                <a:lnTo>
                  <a:pt x="92818" y="178082"/>
                </a:lnTo>
                <a:lnTo>
                  <a:pt x="98386" y="183741"/>
                </a:lnTo>
                <a:lnTo>
                  <a:pt x="100822" y="185237"/>
                </a:lnTo>
                <a:lnTo>
                  <a:pt x="103398" y="186235"/>
                </a:lnTo>
                <a:lnTo>
                  <a:pt x="106068" y="186900"/>
                </a:lnTo>
                <a:lnTo>
                  <a:pt x="108801" y="188295"/>
                </a:lnTo>
                <a:lnTo>
                  <a:pt x="111575" y="190178"/>
                </a:lnTo>
                <a:lnTo>
                  <a:pt x="114377" y="192386"/>
                </a:lnTo>
                <a:lnTo>
                  <a:pt x="117197" y="193858"/>
                </a:lnTo>
                <a:lnTo>
                  <a:pt x="120030" y="194840"/>
                </a:lnTo>
                <a:lnTo>
                  <a:pt x="122871" y="195494"/>
                </a:lnTo>
                <a:lnTo>
                  <a:pt x="124765" y="196882"/>
                </a:lnTo>
                <a:lnTo>
                  <a:pt x="126028" y="198761"/>
                </a:lnTo>
                <a:lnTo>
                  <a:pt x="128553" y="20537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26"/>
          <p:cNvSpPr/>
          <p:nvPr/>
        </p:nvSpPr>
        <p:spPr>
          <a:xfrm>
            <a:off x="3329031" y="1654501"/>
            <a:ext cx="162834" cy="188587"/>
          </a:xfrm>
          <a:custGeom>
            <a:avLst/>
            <a:gdLst/>
            <a:ahLst/>
            <a:cxnLst/>
            <a:rect l="0" t="0" r="0" b="0"/>
            <a:pathLst>
              <a:path w="162834" h="188587">
                <a:moveTo>
                  <a:pt x="119971" y="8563"/>
                </a:moveTo>
                <a:lnTo>
                  <a:pt x="112590" y="8563"/>
                </a:lnTo>
                <a:lnTo>
                  <a:pt x="112193" y="7611"/>
                </a:lnTo>
                <a:lnTo>
                  <a:pt x="111752" y="4013"/>
                </a:lnTo>
                <a:lnTo>
                  <a:pt x="110681" y="2672"/>
                </a:lnTo>
                <a:lnTo>
                  <a:pt x="109016" y="1778"/>
                </a:lnTo>
                <a:lnTo>
                  <a:pt x="104624" y="785"/>
                </a:lnTo>
                <a:lnTo>
                  <a:pt x="102120" y="521"/>
                </a:lnTo>
                <a:lnTo>
                  <a:pt x="99498" y="344"/>
                </a:lnTo>
                <a:lnTo>
                  <a:pt x="96797" y="227"/>
                </a:lnTo>
                <a:lnTo>
                  <a:pt x="91256" y="96"/>
                </a:lnTo>
                <a:lnTo>
                  <a:pt x="74239" y="0"/>
                </a:lnTo>
                <a:lnTo>
                  <a:pt x="71385" y="950"/>
                </a:lnTo>
                <a:lnTo>
                  <a:pt x="68531" y="2535"/>
                </a:lnTo>
                <a:lnTo>
                  <a:pt x="65675" y="4545"/>
                </a:lnTo>
                <a:lnTo>
                  <a:pt x="61866" y="5884"/>
                </a:lnTo>
                <a:lnTo>
                  <a:pt x="57422" y="6777"/>
                </a:lnTo>
                <a:lnTo>
                  <a:pt x="52554" y="7373"/>
                </a:lnTo>
                <a:lnTo>
                  <a:pt x="48356" y="8722"/>
                </a:lnTo>
                <a:lnTo>
                  <a:pt x="44606" y="10574"/>
                </a:lnTo>
                <a:lnTo>
                  <a:pt x="41152" y="12762"/>
                </a:lnTo>
                <a:lnTo>
                  <a:pt x="38850" y="15172"/>
                </a:lnTo>
                <a:lnTo>
                  <a:pt x="37315" y="17732"/>
                </a:lnTo>
                <a:lnTo>
                  <a:pt x="36292" y="20391"/>
                </a:lnTo>
                <a:lnTo>
                  <a:pt x="32616" y="25885"/>
                </a:lnTo>
                <a:lnTo>
                  <a:pt x="27806" y="31502"/>
                </a:lnTo>
                <a:lnTo>
                  <a:pt x="22494" y="37173"/>
                </a:lnTo>
                <a:lnTo>
                  <a:pt x="8486" y="51431"/>
                </a:lnTo>
                <a:lnTo>
                  <a:pt x="5643" y="54287"/>
                </a:lnTo>
                <a:lnTo>
                  <a:pt x="3747" y="57143"/>
                </a:lnTo>
                <a:lnTo>
                  <a:pt x="1641" y="62857"/>
                </a:lnTo>
                <a:lnTo>
                  <a:pt x="705" y="68571"/>
                </a:lnTo>
                <a:lnTo>
                  <a:pt x="289" y="74286"/>
                </a:lnTo>
                <a:lnTo>
                  <a:pt x="0" y="84023"/>
                </a:lnTo>
                <a:lnTo>
                  <a:pt x="2516" y="87503"/>
                </a:lnTo>
                <a:lnTo>
                  <a:pt x="4520" y="89765"/>
                </a:lnTo>
                <a:lnTo>
                  <a:pt x="5856" y="92225"/>
                </a:lnTo>
                <a:lnTo>
                  <a:pt x="7341" y="97499"/>
                </a:lnTo>
                <a:lnTo>
                  <a:pt x="8689" y="99286"/>
                </a:lnTo>
                <a:lnTo>
                  <a:pt x="10541" y="100478"/>
                </a:lnTo>
                <a:lnTo>
                  <a:pt x="15805" y="102390"/>
                </a:lnTo>
                <a:lnTo>
                  <a:pt x="19065" y="105192"/>
                </a:lnTo>
                <a:lnTo>
                  <a:pt x="21268" y="107273"/>
                </a:lnTo>
                <a:lnTo>
                  <a:pt x="22736" y="107707"/>
                </a:lnTo>
                <a:lnTo>
                  <a:pt x="23715" y="107044"/>
                </a:lnTo>
                <a:lnTo>
                  <a:pt x="24368" y="105650"/>
                </a:lnTo>
                <a:lnTo>
                  <a:pt x="25756" y="104720"/>
                </a:lnTo>
                <a:lnTo>
                  <a:pt x="29838" y="103687"/>
                </a:lnTo>
                <a:lnTo>
                  <a:pt x="34827" y="100688"/>
                </a:lnTo>
                <a:lnTo>
                  <a:pt x="37491" y="98555"/>
                </a:lnTo>
                <a:lnTo>
                  <a:pt x="41172" y="97133"/>
                </a:lnTo>
                <a:lnTo>
                  <a:pt x="45531" y="96185"/>
                </a:lnTo>
                <a:lnTo>
                  <a:pt x="50341" y="95553"/>
                </a:lnTo>
                <a:lnTo>
                  <a:pt x="54501" y="94179"/>
                </a:lnTo>
                <a:lnTo>
                  <a:pt x="58227" y="92310"/>
                </a:lnTo>
                <a:lnTo>
                  <a:pt x="61663" y="90112"/>
                </a:lnTo>
                <a:lnTo>
                  <a:pt x="64907" y="87694"/>
                </a:lnTo>
                <a:lnTo>
                  <a:pt x="68021" y="85130"/>
                </a:lnTo>
                <a:lnTo>
                  <a:pt x="71050" y="82468"/>
                </a:lnTo>
                <a:lnTo>
                  <a:pt x="74022" y="80693"/>
                </a:lnTo>
                <a:lnTo>
                  <a:pt x="76956" y="79510"/>
                </a:lnTo>
                <a:lnTo>
                  <a:pt x="79864" y="78721"/>
                </a:lnTo>
                <a:lnTo>
                  <a:pt x="82756" y="76290"/>
                </a:lnTo>
                <a:lnTo>
                  <a:pt x="85636" y="72765"/>
                </a:lnTo>
                <a:lnTo>
                  <a:pt x="88508" y="68509"/>
                </a:lnTo>
                <a:lnTo>
                  <a:pt x="91376" y="65672"/>
                </a:lnTo>
                <a:lnTo>
                  <a:pt x="94240" y="63781"/>
                </a:lnTo>
                <a:lnTo>
                  <a:pt x="97102" y="62520"/>
                </a:lnTo>
                <a:lnTo>
                  <a:pt x="99963" y="60727"/>
                </a:lnTo>
                <a:lnTo>
                  <a:pt x="102822" y="58579"/>
                </a:lnTo>
                <a:lnTo>
                  <a:pt x="105681" y="56195"/>
                </a:lnTo>
                <a:lnTo>
                  <a:pt x="107587" y="53653"/>
                </a:lnTo>
                <a:lnTo>
                  <a:pt x="109704" y="48288"/>
                </a:lnTo>
                <a:lnTo>
                  <a:pt x="110645" y="42729"/>
                </a:lnTo>
                <a:lnTo>
                  <a:pt x="111064" y="37083"/>
                </a:lnTo>
                <a:lnTo>
                  <a:pt x="111250" y="31399"/>
                </a:lnTo>
                <a:lnTo>
                  <a:pt x="112252" y="29502"/>
                </a:lnTo>
                <a:lnTo>
                  <a:pt x="113872" y="28238"/>
                </a:lnTo>
                <a:lnTo>
                  <a:pt x="115905" y="27395"/>
                </a:lnTo>
                <a:lnTo>
                  <a:pt x="117260" y="25880"/>
                </a:lnTo>
                <a:lnTo>
                  <a:pt x="118164" y="23918"/>
                </a:lnTo>
                <a:lnTo>
                  <a:pt x="119865" y="17533"/>
                </a:lnTo>
                <a:lnTo>
                  <a:pt x="124490" y="17254"/>
                </a:lnTo>
                <a:lnTo>
                  <a:pt x="127343" y="17171"/>
                </a:lnTo>
                <a:lnTo>
                  <a:pt x="127743" y="18112"/>
                </a:lnTo>
                <a:lnTo>
                  <a:pt x="128385" y="23926"/>
                </a:lnTo>
                <a:lnTo>
                  <a:pt x="128497" y="27720"/>
                </a:lnTo>
                <a:lnTo>
                  <a:pt x="128543" y="71086"/>
                </a:lnTo>
                <a:lnTo>
                  <a:pt x="129496" y="75010"/>
                </a:lnTo>
                <a:lnTo>
                  <a:pt x="131083" y="79531"/>
                </a:lnTo>
                <a:lnTo>
                  <a:pt x="133094" y="84450"/>
                </a:lnTo>
                <a:lnTo>
                  <a:pt x="134435" y="88682"/>
                </a:lnTo>
                <a:lnTo>
                  <a:pt x="135329" y="92456"/>
                </a:lnTo>
                <a:lnTo>
                  <a:pt x="135924" y="95924"/>
                </a:lnTo>
                <a:lnTo>
                  <a:pt x="136322" y="99189"/>
                </a:lnTo>
                <a:lnTo>
                  <a:pt x="136586" y="102318"/>
                </a:lnTo>
                <a:lnTo>
                  <a:pt x="136763" y="105357"/>
                </a:lnTo>
                <a:lnTo>
                  <a:pt x="136959" y="113813"/>
                </a:lnTo>
                <a:lnTo>
                  <a:pt x="137113" y="148474"/>
                </a:lnTo>
                <a:lnTo>
                  <a:pt x="138067" y="151367"/>
                </a:lnTo>
                <a:lnTo>
                  <a:pt x="141666" y="157122"/>
                </a:lnTo>
                <a:lnTo>
                  <a:pt x="143901" y="162854"/>
                </a:lnTo>
                <a:lnTo>
                  <a:pt x="144894" y="168577"/>
                </a:lnTo>
                <a:lnTo>
                  <a:pt x="145335" y="174296"/>
                </a:lnTo>
                <a:lnTo>
                  <a:pt x="145584" y="178319"/>
                </a:lnTo>
                <a:lnTo>
                  <a:pt x="148182" y="181801"/>
                </a:lnTo>
                <a:lnTo>
                  <a:pt x="154230" y="188551"/>
                </a:lnTo>
                <a:lnTo>
                  <a:pt x="162833" y="18858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27"/>
          <p:cNvSpPr/>
          <p:nvPr/>
        </p:nvSpPr>
        <p:spPr>
          <a:xfrm>
            <a:off x="3577589" y="1705927"/>
            <a:ext cx="51437" cy="162879"/>
          </a:xfrm>
          <a:custGeom>
            <a:avLst/>
            <a:gdLst/>
            <a:ahLst/>
            <a:cxnLst/>
            <a:rect l="0" t="0" r="0" b="0"/>
            <a:pathLst>
              <a:path w="51437" h="162879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2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8220" y="15849"/>
                </a:lnTo>
                <a:lnTo>
                  <a:pt x="8337" y="18186"/>
                </a:lnTo>
                <a:lnTo>
                  <a:pt x="8468" y="25863"/>
                </a:lnTo>
                <a:lnTo>
                  <a:pt x="9456" y="29624"/>
                </a:lnTo>
                <a:lnTo>
                  <a:pt x="11067" y="33085"/>
                </a:lnTo>
                <a:lnTo>
                  <a:pt x="13093" y="36344"/>
                </a:lnTo>
                <a:lnTo>
                  <a:pt x="14444" y="39469"/>
                </a:lnTo>
                <a:lnTo>
                  <a:pt x="15345" y="42506"/>
                </a:lnTo>
                <a:lnTo>
                  <a:pt x="15945" y="45482"/>
                </a:lnTo>
                <a:lnTo>
                  <a:pt x="16345" y="48419"/>
                </a:lnTo>
                <a:lnTo>
                  <a:pt x="16612" y="51329"/>
                </a:lnTo>
                <a:lnTo>
                  <a:pt x="16790" y="54222"/>
                </a:lnTo>
                <a:lnTo>
                  <a:pt x="16988" y="62516"/>
                </a:lnTo>
                <a:lnTo>
                  <a:pt x="17040" y="67395"/>
                </a:lnTo>
                <a:lnTo>
                  <a:pt x="18027" y="71600"/>
                </a:lnTo>
                <a:lnTo>
                  <a:pt x="19639" y="75356"/>
                </a:lnTo>
                <a:lnTo>
                  <a:pt x="21665" y="78812"/>
                </a:lnTo>
                <a:lnTo>
                  <a:pt x="23016" y="82069"/>
                </a:lnTo>
                <a:lnTo>
                  <a:pt x="23917" y="85193"/>
                </a:lnTo>
                <a:lnTo>
                  <a:pt x="24517" y="88228"/>
                </a:lnTo>
                <a:lnTo>
                  <a:pt x="25870" y="92156"/>
                </a:lnTo>
                <a:lnTo>
                  <a:pt x="27725" y="96680"/>
                </a:lnTo>
                <a:lnTo>
                  <a:pt x="29913" y="101601"/>
                </a:lnTo>
                <a:lnTo>
                  <a:pt x="31372" y="105834"/>
                </a:lnTo>
                <a:lnTo>
                  <a:pt x="32345" y="109608"/>
                </a:lnTo>
                <a:lnTo>
                  <a:pt x="32993" y="113077"/>
                </a:lnTo>
                <a:lnTo>
                  <a:pt x="33426" y="117295"/>
                </a:lnTo>
                <a:lnTo>
                  <a:pt x="33714" y="122012"/>
                </a:lnTo>
                <a:lnTo>
                  <a:pt x="34035" y="131380"/>
                </a:lnTo>
                <a:lnTo>
                  <a:pt x="34256" y="143654"/>
                </a:lnTo>
                <a:lnTo>
                  <a:pt x="35220" y="145300"/>
                </a:lnTo>
                <a:lnTo>
                  <a:pt x="36815" y="147349"/>
                </a:lnTo>
                <a:lnTo>
                  <a:pt x="38832" y="149668"/>
                </a:lnTo>
                <a:lnTo>
                  <a:pt x="40175" y="152166"/>
                </a:lnTo>
                <a:lnTo>
                  <a:pt x="41071" y="154784"/>
                </a:lnTo>
                <a:lnTo>
                  <a:pt x="42509" y="161279"/>
                </a:lnTo>
                <a:lnTo>
                  <a:pt x="43579" y="161812"/>
                </a:lnTo>
                <a:lnTo>
                  <a:pt x="45246" y="162167"/>
                </a:lnTo>
                <a:lnTo>
                  <a:pt x="51436" y="16287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28"/>
          <p:cNvSpPr/>
          <p:nvPr/>
        </p:nvSpPr>
        <p:spPr>
          <a:xfrm>
            <a:off x="3689032" y="1705927"/>
            <a:ext cx="51436" cy="171451"/>
          </a:xfrm>
          <a:custGeom>
            <a:avLst/>
            <a:gdLst/>
            <a:ahLst/>
            <a:cxnLst/>
            <a:rect l="0" t="0" r="0" b="0"/>
            <a:pathLst>
              <a:path w="51436" h="171451">
                <a:moveTo>
                  <a:pt x="0" y="0"/>
                </a:moveTo>
                <a:lnTo>
                  <a:pt x="0" y="37182"/>
                </a:lnTo>
                <a:lnTo>
                  <a:pt x="953" y="40028"/>
                </a:lnTo>
                <a:lnTo>
                  <a:pt x="2540" y="42878"/>
                </a:lnTo>
                <a:lnTo>
                  <a:pt x="4551" y="45730"/>
                </a:lnTo>
                <a:lnTo>
                  <a:pt x="6844" y="48584"/>
                </a:lnTo>
                <a:lnTo>
                  <a:pt x="9325" y="51440"/>
                </a:lnTo>
                <a:lnTo>
                  <a:pt x="11932" y="54296"/>
                </a:lnTo>
                <a:lnTo>
                  <a:pt x="13669" y="58105"/>
                </a:lnTo>
                <a:lnTo>
                  <a:pt x="14828" y="62549"/>
                </a:lnTo>
                <a:lnTo>
                  <a:pt x="15600" y="67417"/>
                </a:lnTo>
                <a:lnTo>
                  <a:pt x="17068" y="71615"/>
                </a:lnTo>
                <a:lnTo>
                  <a:pt x="18999" y="75366"/>
                </a:lnTo>
                <a:lnTo>
                  <a:pt x="21238" y="78819"/>
                </a:lnTo>
                <a:lnTo>
                  <a:pt x="22731" y="82073"/>
                </a:lnTo>
                <a:lnTo>
                  <a:pt x="23727" y="85196"/>
                </a:lnTo>
                <a:lnTo>
                  <a:pt x="24390" y="88230"/>
                </a:lnTo>
                <a:lnTo>
                  <a:pt x="24833" y="91205"/>
                </a:lnTo>
                <a:lnTo>
                  <a:pt x="25128" y="94141"/>
                </a:lnTo>
                <a:lnTo>
                  <a:pt x="25325" y="97050"/>
                </a:lnTo>
                <a:lnTo>
                  <a:pt x="26408" y="99943"/>
                </a:lnTo>
                <a:lnTo>
                  <a:pt x="28083" y="102824"/>
                </a:lnTo>
                <a:lnTo>
                  <a:pt x="30152" y="105696"/>
                </a:lnTo>
                <a:lnTo>
                  <a:pt x="31531" y="108564"/>
                </a:lnTo>
                <a:lnTo>
                  <a:pt x="32451" y="111429"/>
                </a:lnTo>
                <a:lnTo>
                  <a:pt x="33064" y="114291"/>
                </a:lnTo>
                <a:lnTo>
                  <a:pt x="34425" y="117151"/>
                </a:lnTo>
                <a:lnTo>
                  <a:pt x="36285" y="120011"/>
                </a:lnTo>
                <a:lnTo>
                  <a:pt x="38478" y="122870"/>
                </a:lnTo>
                <a:lnTo>
                  <a:pt x="39939" y="125728"/>
                </a:lnTo>
                <a:lnTo>
                  <a:pt x="40913" y="128586"/>
                </a:lnTo>
                <a:lnTo>
                  <a:pt x="41563" y="131444"/>
                </a:lnTo>
                <a:lnTo>
                  <a:pt x="41996" y="134302"/>
                </a:lnTo>
                <a:lnTo>
                  <a:pt x="42285" y="137160"/>
                </a:lnTo>
                <a:lnTo>
                  <a:pt x="42478" y="140017"/>
                </a:lnTo>
                <a:lnTo>
                  <a:pt x="43558" y="142875"/>
                </a:lnTo>
                <a:lnTo>
                  <a:pt x="45231" y="145732"/>
                </a:lnTo>
                <a:lnTo>
                  <a:pt x="50209" y="152612"/>
                </a:lnTo>
                <a:lnTo>
                  <a:pt x="50890" y="156093"/>
                </a:lnTo>
                <a:lnTo>
                  <a:pt x="51426" y="162760"/>
                </a:lnTo>
                <a:lnTo>
                  <a:pt x="51435" y="17145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629"/>
          <p:cNvSpPr/>
          <p:nvPr/>
        </p:nvSpPr>
        <p:spPr>
          <a:xfrm>
            <a:off x="3551882" y="1688782"/>
            <a:ext cx="205731" cy="68581"/>
          </a:xfrm>
          <a:custGeom>
            <a:avLst/>
            <a:gdLst/>
            <a:ahLst/>
            <a:cxnLst/>
            <a:rect l="0" t="0" r="0" b="0"/>
            <a:pathLst>
              <a:path w="205731" h="68581">
                <a:moveTo>
                  <a:pt x="17135" y="68580"/>
                </a:moveTo>
                <a:lnTo>
                  <a:pt x="17135" y="64029"/>
                </a:lnTo>
                <a:lnTo>
                  <a:pt x="16183" y="62689"/>
                </a:lnTo>
                <a:lnTo>
                  <a:pt x="14595" y="61795"/>
                </a:lnTo>
                <a:lnTo>
                  <a:pt x="9754" y="60361"/>
                </a:lnTo>
                <a:lnTo>
                  <a:pt x="8404" y="59290"/>
                </a:lnTo>
                <a:lnTo>
                  <a:pt x="6552" y="57624"/>
                </a:lnTo>
                <a:lnTo>
                  <a:pt x="104" y="51542"/>
                </a:lnTo>
                <a:lnTo>
                  <a:pt x="66" y="50554"/>
                </a:lnTo>
                <a:lnTo>
                  <a:pt x="0" y="44064"/>
                </a:lnTo>
                <a:lnTo>
                  <a:pt x="949" y="42711"/>
                </a:lnTo>
                <a:lnTo>
                  <a:pt x="2534" y="40856"/>
                </a:lnTo>
                <a:lnTo>
                  <a:pt x="4543" y="38668"/>
                </a:lnTo>
                <a:lnTo>
                  <a:pt x="6836" y="37208"/>
                </a:lnTo>
                <a:lnTo>
                  <a:pt x="15565" y="34202"/>
                </a:lnTo>
                <a:lnTo>
                  <a:pt x="19899" y="32327"/>
                </a:lnTo>
                <a:lnTo>
                  <a:pt x="24692" y="30124"/>
                </a:lnTo>
                <a:lnTo>
                  <a:pt x="28840" y="28655"/>
                </a:lnTo>
                <a:lnTo>
                  <a:pt x="32559" y="27676"/>
                </a:lnTo>
                <a:lnTo>
                  <a:pt x="35990" y="27023"/>
                </a:lnTo>
                <a:lnTo>
                  <a:pt x="40182" y="25635"/>
                </a:lnTo>
                <a:lnTo>
                  <a:pt x="44882" y="23758"/>
                </a:lnTo>
                <a:lnTo>
                  <a:pt x="49921" y="21554"/>
                </a:lnTo>
                <a:lnTo>
                  <a:pt x="60599" y="16564"/>
                </a:lnTo>
                <a:lnTo>
                  <a:pt x="82976" y="5600"/>
                </a:lnTo>
                <a:lnTo>
                  <a:pt x="89604" y="3734"/>
                </a:lnTo>
                <a:lnTo>
                  <a:pt x="96880" y="2489"/>
                </a:lnTo>
                <a:lnTo>
                  <a:pt x="104588" y="1659"/>
                </a:lnTo>
                <a:lnTo>
                  <a:pt x="111632" y="1106"/>
                </a:lnTo>
                <a:lnTo>
                  <a:pt x="118233" y="737"/>
                </a:lnTo>
                <a:lnTo>
                  <a:pt x="130648" y="328"/>
                </a:lnTo>
                <a:lnTo>
                  <a:pt x="155356" y="43"/>
                </a:lnTo>
                <a:lnTo>
                  <a:pt x="204002" y="0"/>
                </a:lnTo>
                <a:lnTo>
                  <a:pt x="204578" y="953"/>
                </a:lnTo>
                <a:lnTo>
                  <a:pt x="204962" y="2540"/>
                </a:lnTo>
                <a:lnTo>
                  <a:pt x="205730" y="857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630"/>
          <p:cNvSpPr/>
          <p:nvPr/>
        </p:nvSpPr>
        <p:spPr>
          <a:xfrm>
            <a:off x="3097529" y="1920239"/>
            <a:ext cx="797244" cy="68582"/>
          </a:xfrm>
          <a:custGeom>
            <a:avLst/>
            <a:gdLst/>
            <a:ahLst/>
            <a:cxnLst/>
            <a:rect l="0" t="0" r="0" b="0"/>
            <a:pathLst>
              <a:path w="797244" h="68582">
                <a:moveTo>
                  <a:pt x="0" y="68581"/>
                </a:moveTo>
                <a:lnTo>
                  <a:pt x="4551" y="68581"/>
                </a:lnTo>
                <a:lnTo>
                  <a:pt x="5892" y="67628"/>
                </a:lnTo>
                <a:lnTo>
                  <a:pt x="6786" y="66041"/>
                </a:lnTo>
                <a:lnTo>
                  <a:pt x="7381" y="64030"/>
                </a:lnTo>
                <a:lnTo>
                  <a:pt x="8731" y="62689"/>
                </a:lnTo>
                <a:lnTo>
                  <a:pt x="10583" y="61796"/>
                </a:lnTo>
                <a:lnTo>
                  <a:pt x="16134" y="59850"/>
                </a:lnTo>
                <a:lnTo>
                  <a:pt x="20281" y="57998"/>
                </a:lnTo>
                <a:lnTo>
                  <a:pt x="24951" y="55810"/>
                </a:lnTo>
                <a:lnTo>
                  <a:pt x="29969" y="54352"/>
                </a:lnTo>
                <a:lnTo>
                  <a:pt x="46133" y="52300"/>
                </a:lnTo>
                <a:lnTo>
                  <a:pt x="62988" y="50739"/>
                </a:lnTo>
                <a:lnTo>
                  <a:pt x="68662" y="49066"/>
                </a:lnTo>
                <a:lnTo>
                  <a:pt x="74350" y="46999"/>
                </a:lnTo>
                <a:lnTo>
                  <a:pt x="80047" y="45620"/>
                </a:lnTo>
                <a:lnTo>
                  <a:pt x="97166" y="43680"/>
                </a:lnTo>
                <a:lnTo>
                  <a:pt x="115256" y="42153"/>
                </a:lnTo>
                <a:lnTo>
                  <a:pt x="122557" y="40484"/>
                </a:lnTo>
                <a:lnTo>
                  <a:pt x="130283" y="38420"/>
                </a:lnTo>
                <a:lnTo>
                  <a:pt x="137338" y="37043"/>
                </a:lnTo>
                <a:lnTo>
                  <a:pt x="150257" y="35514"/>
                </a:lnTo>
                <a:lnTo>
                  <a:pt x="157321" y="34154"/>
                </a:lnTo>
                <a:lnTo>
                  <a:pt x="164889" y="32294"/>
                </a:lnTo>
                <a:lnTo>
                  <a:pt x="172791" y="30102"/>
                </a:lnTo>
                <a:lnTo>
                  <a:pt x="179964" y="28641"/>
                </a:lnTo>
                <a:lnTo>
                  <a:pt x="193014" y="27017"/>
                </a:lnTo>
                <a:lnTo>
                  <a:pt x="200114" y="25632"/>
                </a:lnTo>
                <a:lnTo>
                  <a:pt x="207704" y="23755"/>
                </a:lnTo>
                <a:lnTo>
                  <a:pt x="215622" y="21552"/>
                </a:lnTo>
                <a:lnTo>
                  <a:pt x="223758" y="20083"/>
                </a:lnTo>
                <a:lnTo>
                  <a:pt x="240418" y="18451"/>
                </a:lnTo>
                <a:lnTo>
                  <a:pt x="257348" y="17726"/>
                </a:lnTo>
                <a:lnTo>
                  <a:pt x="275350" y="16451"/>
                </a:lnTo>
                <a:lnTo>
                  <a:pt x="285484" y="14777"/>
                </a:lnTo>
                <a:lnTo>
                  <a:pt x="296050" y="12709"/>
                </a:lnTo>
                <a:lnTo>
                  <a:pt x="305952" y="11331"/>
                </a:lnTo>
                <a:lnTo>
                  <a:pt x="324574" y="9799"/>
                </a:lnTo>
                <a:lnTo>
                  <a:pt x="344915" y="9118"/>
                </a:lnTo>
                <a:lnTo>
                  <a:pt x="394424" y="8645"/>
                </a:lnTo>
                <a:lnTo>
                  <a:pt x="721601" y="8573"/>
                </a:lnTo>
                <a:lnTo>
                  <a:pt x="727765" y="7621"/>
                </a:lnTo>
                <a:lnTo>
                  <a:pt x="732827" y="6033"/>
                </a:lnTo>
                <a:lnTo>
                  <a:pt x="737154" y="4022"/>
                </a:lnTo>
                <a:lnTo>
                  <a:pt x="741944" y="2682"/>
                </a:lnTo>
                <a:lnTo>
                  <a:pt x="756834" y="795"/>
                </a:lnTo>
                <a:lnTo>
                  <a:pt x="778504" y="105"/>
                </a:lnTo>
                <a:lnTo>
                  <a:pt x="79724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631"/>
          <p:cNvSpPr/>
          <p:nvPr/>
        </p:nvSpPr>
        <p:spPr>
          <a:xfrm>
            <a:off x="3200548" y="2057400"/>
            <a:ext cx="188448" cy="154191"/>
          </a:xfrm>
          <a:custGeom>
            <a:avLst/>
            <a:gdLst/>
            <a:ahLst/>
            <a:cxnLst/>
            <a:rect l="0" t="0" r="0" b="0"/>
            <a:pathLst>
              <a:path w="188448" h="154191">
                <a:moveTo>
                  <a:pt x="59859" y="17145"/>
                </a:moveTo>
                <a:lnTo>
                  <a:pt x="59859" y="9764"/>
                </a:lnTo>
                <a:lnTo>
                  <a:pt x="60811" y="9366"/>
                </a:lnTo>
                <a:lnTo>
                  <a:pt x="64410" y="8925"/>
                </a:lnTo>
                <a:lnTo>
                  <a:pt x="65750" y="7855"/>
                </a:lnTo>
                <a:lnTo>
                  <a:pt x="66644" y="6189"/>
                </a:lnTo>
                <a:lnTo>
                  <a:pt x="68078" y="1222"/>
                </a:lnTo>
                <a:lnTo>
                  <a:pt x="73354" y="543"/>
                </a:lnTo>
                <a:lnTo>
                  <a:pt x="83162" y="107"/>
                </a:lnTo>
                <a:lnTo>
                  <a:pt x="148330" y="0"/>
                </a:lnTo>
                <a:lnTo>
                  <a:pt x="152177" y="952"/>
                </a:lnTo>
                <a:lnTo>
                  <a:pt x="156647" y="2540"/>
                </a:lnTo>
                <a:lnTo>
                  <a:pt x="161532" y="4550"/>
                </a:lnTo>
                <a:lnTo>
                  <a:pt x="165741" y="5891"/>
                </a:lnTo>
                <a:lnTo>
                  <a:pt x="169499" y="6785"/>
                </a:lnTo>
                <a:lnTo>
                  <a:pt x="172958" y="7380"/>
                </a:lnTo>
                <a:lnTo>
                  <a:pt x="175263" y="8730"/>
                </a:lnTo>
                <a:lnTo>
                  <a:pt x="176800" y="10583"/>
                </a:lnTo>
                <a:lnTo>
                  <a:pt x="177825" y="12770"/>
                </a:lnTo>
                <a:lnTo>
                  <a:pt x="178508" y="15181"/>
                </a:lnTo>
                <a:lnTo>
                  <a:pt x="178963" y="17740"/>
                </a:lnTo>
                <a:lnTo>
                  <a:pt x="179267" y="20399"/>
                </a:lnTo>
                <a:lnTo>
                  <a:pt x="180422" y="23124"/>
                </a:lnTo>
                <a:lnTo>
                  <a:pt x="182144" y="25894"/>
                </a:lnTo>
                <a:lnTo>
                  <a:pt x="184245" y="28692"/>
                </a:lnTo>
                <a:lnTo>
                  <a:pt x="185645" y="32463"/>
                </a:lnTo>
                <a:lnTo>
                  <a:pt x="186579" y="36882"/>
                </a:lnTo>
                <a:lnTo>
                  <a:pt x="187202" y="41733"/>
                </a:lnTo>
                <a:lnTo>
                  <a:pt x="187617" y="45919"/>
                </a:lnTo>
                <a:lnTo>
                  <a:pt x="187893" y="49663"/>
                </a:lnTo>
                <a:lnTo>
                  <a:pt x="188078" y="53111"/>
                </a:lnTo>
                <a:lnTo>
                  <a:pt x="187248" y="56362"/>
                </a:lnTo>
                <a:lnTo>
                  <a:pt x="185742" y="59482"/>
                </a:lnTo>
                <a:lnTo>
                  <a:pt x="183786" y="62515"/>
                </a:lnTo>
                <a:lnTo>
                  <a:pt x="182482" y="66441"/>
                </a:lnTo>
                <a:lnTo>
                  <a:pt x="181613" y="70964"/>
                </a:lnTo>
                <a:lnTo>
                  <a:pt x="181033" y="75884"/>
                </a:lnTo>
                <a:lnTo>
                  <a:pt x="179694" y="80117"/>
                </a:lnTo>
                <a:lnTo>
                  <a:pt x="177849" y="83891"/>
                </a:lnTo>
                <a:lnTo>
                  <a:pt x="175667" y="87360"/>
                </a:lnTo>
                <a:lnTo>
                  <a:pt x="172306" y="90625"/>
                </a:lnTo>
                <a:lnTo>
                  <a:pt x="168162" y="93754"/>
                </a:lnTo>
                <a:lnTo>
                  <a:pt x="163493" y="96792"/>
                </a:lnTo>
                <a:lnTo>
                  <a:pt x="159429" y="99771"/>
                </a:lnTo>
                <a:lnTo>
                  <a:pt x="155766" y="102709"/>
                </a:lnTo>
                <a:lnTo>
                  <a:pt x="152372" y="105620"/>
                </a:lnTo>
                <a:lnTo>
                  <a:pt x="148204" y="109465"/>
                </a:lnTo>
                <a:lnTo>
                  <a:pt x="134189" y="123027"/>
                </a:lnTo>
                <a:lnTo>
                  <a:pt x="126867" y="130243"/>
                </a:lnTo>
                <a:lnTo>
                  <a:pt x="122629" y="132549"/>
                </a:lnTo>
                <a:lnTo>
                  <a:pt x="117898" y="134086"/>
                </a:lnTo>
                <a:lnTo>
                  <a:pt x="112839" y="135110"/>
                </a:lnTo>
                <a:lnTo>
                  <a:pt x="108514" y="136746"/>
                </a:lnTo>
                <a:lnTo>
                  <a:pt x="104678" y="138789"/>
                </a:lnTo>
                <a:lnTo>
                  <a:pt x="101169" y="141103"/>
                </a:lnTo>
                <a:lnTo>
                  <a:pt x="97876" y="142646"/>
                </a:lnTo>
                <a:lnTo>
                  <a:pt x="94729" y="143675"/>
                </a:lnTo>
                <a:lnTo>
                  <a:pt x="91678" y="144360"/>
                </a:lnTo>
                <a:lnTo>
                  <a:pt x="88692" y="145770"/>
                </a:lnTo>
                <a:lnTo>
                  <a:pt x="82834" y="149877"/>
                </a:lnTo>
                <a:lnTo>
                  <a:pt x="78985" y="151352"/>
                </a:lnTo>
                <a:lnTo>
                  <a:pt x="74515" y="152337"/>
                </a:lnTo>
                <a:lnTo>
                  <a:pt x="69630" y="152992"/>
                </a:lnTo>
                <a:lnTo>
                  <a:pt x="65420" y="153430"/>
                </a:lnTo>
                <a:lnTo>
                  <a:pt x="61661" y="153721"/>
                </a:lnTo>
                <a:lnTo>
                  <a:pt x="58203" y="153916"/>
                </a:lnTo>
                <a:lnTo>
                  <a:pt x="51821" y="154132"/>
                </a:lnTo>
                <a:lnTo>
                  <a:pt x="48785" y="154190"/>
                </a:lnTo>
                <a:lnTo>
                  <a:pt x="45809" y="153275"/>
                </a:lnTo>
                <a:lnTo>
                  <a:pt x="39962" y="149720"/>
                </a:lnTo>
                <a:lnTo>
                  <a:pt x="34189" y="147504"/>
                </a:lnTo>
                <a:lnTo>
                  <a:pt x="28447" y="146520"/>
                </a:lnTo>
                <a:lnTo>
                  <a:pt x="22721" y="146082"/>
                </a:lnTo>
                <a:lnTo>
                  <a:pt x="19860" y="145013"/>
                </a:lnTo>
                <a:lnTo>
                  <a:pt x="14142" y="141285"/>
                </a:lnTo>
                <a:lnTo>
                  <a:pt x="8425" y="138993"/>
                </a:lnTo>
                <a:lnTo>
                  <a:pt x="5567" y="138382"/>
                </a:lnTo>
                <a:lnTo>
                  <a:pt x="3662" y="137022"/>
                </a:lnTo>
                <a:lnTo>
                  <a:pt x="2392" y="135163"/>
                </a:lnTo>
                <a:lnTo>
                  <a:pt x="981" y="130557"/>
                </a:lnTo>
                <a:lnTo>
                  <a:pt x="604" y="127996"/>
                </a:lnTo>
                <a:lnTo>
                  <a:pt x="0" y="121591"/>
                </a:lnTo>
                <a:lnTo>
                  <a:pt x="2458" y="118175"/>
                </a:lnTo>
                <a:lnTo>
                  <a:pt x="6725" y="113482"/>
                </a:lnTo>
                <a:lnTo>
                  <a:pt x="11796" y="108221"/>
                </a:lnTo>
                <a:lnTo>
                  <a:pt x="14482" y="106437"/>
                </a:lnTo>
                <a:lnTo>
                  <a:pt x="20006" y="104455"/>
                </a:lnTo>
                <a:lnTo>
                  <a:pt x="25637" y="101034"/>
                </a:lnTo>
                <a:lnTo>
                  <a:pt x="31314" y="96339"/>
                </a:lnTo>
                <a:lnTo>
                  <a:pt x="34162" y="93753"/>
                </a:lnTo>
                <a:lnTo>
                  <a:pt x="37012" y="91077"/>
                </a:lnTo>
                <a:lnTo>
                  <a:pt x="39865" y="89293"/>
                </a:lnTo>
                <a:lnTo>
                  <a:pt x="45575" y="87311"/>
                </a:lnTo>
                <a:lnTo>
                  <a:pt x="49384" y="86782"/>
                </a:lnTo>
                <a:lnTo>
                  <a:pt x="53828" y="86429"/>
                </a:lnTo>
                <a:lnTo>
                  <a:pt x="62894" y="86038"/>
                </a:lnTo>
                <a:lnTo>
                  <a:pt x="70098" y="85864"/>
                </a:lnTo>
                <a:lnTo>
                  <a:pt x="74305" y="86770"/>
                </a:lnTo>
                <a:lnTo>
                  <a:pt x="79015" y="88326"/>
                </a:lnTo>
                <a:lnTo>
                  <a:pt x="84060" y="90317"/>
                </a:lnTo>
                <a:lnTo>
                  <a:pt x="88375" y="91644"/>
                </a:lnTo>
                <a:lnTo>
                  <a:pt x="92205" y="92528"/>
                </a:lnTo>
                <a:lnTo>
                  <a:pt x="95710" y="93118"/>
                </a:lnTo>
                <a:lnTo>
                  <a:pt x="99952" y="94463"/>
                </a:lnTo>
                <a:lnTo>
                  <a:pt x="104685" y="96313"/>
                </a:lnTo>
                <a:lnTo>
                  <a:pt x="109746" y="98499"/>
                </a:lnTo>
                <a:lnTo>
                  <a:pt x="114072" y="99956"/>
                </a:lnTo>
                <a:lnTo>
                  <a:pt x="117909" y="100927"/>
                </a:lnTo>
                <a:lnTo>
                  <a:pt x="121418" y="101575"/>
                </a:lnTo>
                <a:lnTo>
                  <a:pt x="125664" y="102959"/>
                </a:lnTo>
                <a:lnTo>
                  <a:pt x="130399" y="104834"/>
                </a:lnTo>
                <a:lnTo>
                  <a:pt x="135461" y="107037"/>
                </a:lnTo>
                <a:lnTo>
                  <a:pt x="139788" y="108505"/>
                </a:lnTo>
                <a:lnTo>
                  <a:pt x="143625" y="109484"/>
                </a:lnTo>
                <a:lnTo>
                  <a:pt x="147135" y="110137"/>
                </a:lnTo>
                <a:lnTo>
                  <a:pt x="151381" y="111524"/>
                </a:lnTo>
                <a:lnTo>
                  <a:pt x="156116" y="113402"/>
                </a:lnTo>
                <a:lnTo>
                  <a:pt x="168302" y="118709"/>
                </a:lnTo>
                <a:lnTo>
                  <a:pt x="172508" y="121974"/>
                </a:lnTo>
                <a:lnTo>
                  <a:pt x="174964" y="124178"/>
                </a:lnTo>
                <a:lnTo>
                  <a:pt x="177553" y="125648"/>
                </a:lnTo>
                <a:lnTo>
                  <a:pt x="180232" y="126628"/>
                </a:lnTo>
                <a:lnTo>
                  <a:pt x="188447" y="12858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632"/>
          <p:cNvSpPr/>
          <p:nvPr/>
        </p:nvSpPr>
        <p:spPr>
          <a:xfrm>
            <a:off x="3526154" y="2014537"/>
            <a:ext cx="128589" cy="85726"/>
          </a:xfrm>
          <a:custGeom>
            <a:avLst/>
            <a:gdLst/>
            <a:ahLst/>
            <a:cxnLst/>
            <a:rect l="0" t="0" r="0" b="0"/>
            <a:pathLst>
              <a:path w="128589" h="85726">
                <a:moveTo>
                  <a:pt x="0" y="0"/>
                </a:moveTo>
                <a:lnTo>
                  <a:pt x="12771" y="0"/>
                </a:lnTo>
                <a:lnTo>
                  <a:pt x="14229" y="953"/>
                </a:lnTo>
                <a:lnTo>
                  <a:pt x="15201" y="2540"/>
                </a:lnTo>
                <a:lnTo>
                  <a:pt x="16761" y="7381"/>
                </a:lnTo>
                <a:lnTo>
                  <a:pt x="17842" y="7778"/>
                </a:lnTo>
                <a:lnTo>
                  <a:pt x="21583" y="8219"/>
                </a:lnTo>
                <a:lnTo>
                  <a:pt x="22961" y="9290"/>
                </a:lnTo>
                <a:lnTo>
                  <a:pt x="23880" y="10956"/>
                </a:lnTo>
                <a:lnTo>
                  <a:pt x="24493" y="13019"/>
                </a:lnTo>
                <a:lnTo>
                  <a:pt x="23949" y="15347"/>
                </a:lnTo>
                <a:lnTo>
                  <a:pt x="22634" y="17851"/>
                </a:lnTo>
                <a:lnTo>
                  <a:pt x="20804" y="20473"/>
                </a:lnTo>
                <a:lnTo>
                  <a:pt x="19585" y="23174"/>
                </a:lnTo>
                <a:lnTo>
                  <a:pt x="18772" y="25927"/>
                </a:lnTo>
                <a:lnTo>
                  <a:pt x="18230" y="28715"/>
                </a:lnTo>
                <a:lnTo>
                  <a:pt x="17868" y="31526"/>
                </a:lnTo>
                <a:lnTo>
                  <a:pt x="17627" y="34352"/>
                </a:lnTo>
                <a:lnTo>
                  <a:pt x="17467" y="37189"/>
                </a:lnTo>
                <a:lnTo>
                  <a:pt x="17288" y="42881"/>
                </a:lnTo>
                <a:lnTo>
                  <a:pt x="17174" y="54296"/>
                </a:lnTo>
                <a:lnTo>
                  <a:pt x="16212" y="56200"/>
                </a:lnTo>
                <a:lnTo>
                  <a:pt x="14618" y="57469"/>
                </a:lnTo>
                <a:lnTo>
                  <a:pt x="12604" y="58315"/>
                </a:lnTo>
                <a:lnTo>
                  <a:pt x="11260" y="59832"/>
                </a:lnTo>
                <a:lnTo>
                  <a:pt x="10364" y="61795"/>
                </a:lnTo>
                <a:lnTo>
                  <a:pt x="8927" y="67240"/>
                </a:lnTo>
                <a:lnTo>
                  <a:pt x="8809" y="68639"/>
                </a:lnTo>
                <a:lnTo>
                  <a:pt x="8731" y="70524"/>
                </a:lnTo>
                <a:lnTo>
                  <a:pt x="8604" y="75843"/>
                </a:lnTo>
                <a:lnTo>
                  <a:pt x="8574" y="85338"/>
                </a:lnTo>
                <a:lnTo>
                  <a:pt x="11113" y="85553"/>
                </a:lnTo>
                <a:lnTo>
                  <a:pt x="15954" y="85691"/>
                </a:lnTo>
                <a:lnTo>
                  <a:pt x="101072" y="85725"/>
                </a:lnTo>
                <a:lnTo>
                  <a:pt x="104611" y="83185"/>
                </a:lnTo>
                <a:lnTo>
                  <a:pt x="106888" y="81174"/>
                </a:lnTo>
                <a:lnTo>
                  <a:pt x="109359" y="79834"/>
                </a:lnTo>
                <a:lnTo>
                  <a:pt x="111959" y="78940"/>
                </a:lnTo>
                <a:lnTo>
                  <a:pt x="114645" y="78344"/>
                </a:lnTo>
                <a:lnTo>
                  <a:pt x="117387" y="77947"/>
                </a:lnTo>
                <a:lnTo>
                  <a:pt x="120168" y="77682"/>
                </a:lnTo>
                <a:lnTo>
                  <a:pt x="128588" y="7715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633"/>
          <p:cNvSpPr/>
          <p:nvPr/>
        </p:nvSpPr>
        <p:spPr>
          <a:xfrm>
            <a:off x="3629025" y="2014537"/>
            <a:ext cx="60008" cy="214314"/>
          </a:xfrm>
          <a:custGeom>
            <a:avLst/>
            <a:gdLst/>
            <a:ahLst/>
            <a:cxnLst/>
            <a:rect l="0" t="0" r="0" b="0"/>
            <a:pathLst>
              <a:path w="60008" h="214314">
                <a:moveTo>
                  <a:pt x="0" y="0"/>
                </a:moveTo>
                <a:lnTo>
                  <a:pt x="7380" y="0"/>
                </a:lnTo>
                <a:lnTo>
                  <a:pt x="7778" y="953"/>
                </a:lnTo>
                <a:lnTo>
                  <a:pt x="8219" y="4551"/>
                </a:lnTo>
                <a:lnTo>
                  <a:pt x="9289" y="6844"/>
                </a:lnTo>
                <a:lnTo>
                  <a:pt x="10955" y="9325"/>
                </a:lnTo>
                <a:lnTo>
                  <a:pt x="13018" y="11932"/>
                </a:lnTo>
                <a:lnTo>
                  <a:pt x="14394" y="14622"/>
                </a:lnTo>
                <a:lnTo>
                  <a:pt x="15922" y="20151"/>
                </a:lnTo>
                <a:lnTo>
                  <a:pt x="16601" y="25784"/>
                </a:lnTo>
                <a:lnTo>
                  <a:pt x="16903" y="31462"/>
                </a:lnTo>
                <a:lnTo>
                  <a:pt x="17037" y="37161"/>
                </a:lnTo>
                <a:lnTo>
                  <a:pt x="18026" y="40014"/>
                </a:lnTo>
                <a:lnTo>
                  <a:pt x="19637" y="42868"/>
                </a:lnTo>
                <a:lnTo>
                  <a:pt x="21664" y="45724"/>
                </a:lnTo>
                <a:lnTo>
                  <a:pt x="23014" y="49533"/>
                </a:lnTo>
                <a:lnTo>
                  <a:pt x="23915" y="53977"/>
                </a:lnTo>
                <a:lnTo>
                  <a:pt x="24516" y="58844"/>
                </a:lnTo>
                <a:lnTo>
                  <a:pt x="24917" y="63042"/>
                </a:lnTo>
                <a:lnTo>
                  <a:pt x="25183" y="66793"/>
                </a:lnTo>
                <a:lnTo>
                  <a:pt x="25361" y="70246"/>
                </a:lnTo>
                <a:lnTo>
                  <a:pt x="26432" y="74453"/>
                </a:lnTo>
                <a:lnTo>
                  <a:pt x="28099" y="79163"/>
                </a:lnTo>
                <a:lnTo>
                  <a:pt x="30163" y="84208"/>
                </a:lnTo>
                <a:lnTo>
                  <a:pt x="31538" y="89476"/>
                </a:lnTo>
                <a:lnTo>
                  <a:pt x="32456" y="94893"/>
                </a:lnTo>
                <a:lnTo>
                  <a:pt x="33067" y="100410"/>
                </a:lnTo>
                <a:lnTo>
                  <a:pt x="33474" y="105040"/>
                </a:lnTo>
                <a:lnTo>
                  <a:pt x="33746" y="109079"/>
                </a:lnTo>
                <a:lnTo>
                  <a:pt x="34048" y="116107"/>
                </a:lnTo>
                <a:lnTo>
                  <a:pt x="34182" y="122406"/>
                </a:lnTo>
                <a:lnTo>
                  <a:pt x="35171" y="126371"/>
                </a:lnTo>
                <a:lnTo>
                  <a:pt x="36782" y="130920"/>
                </a:lnTo>
                <a:lnTo>
                  <a:pt x="38808" y="135858"/>
                </a:lnTo>
                <a:lnTo>
                  <a:pt x="40159" y="140102"/>
                </a:lnTo>
                <a:lnTo>
                  <a:pt x="41061" y="143884"/>
                </a:lnTo>
                <a:lnTo>
                  <a:pt x="41661" y="147357"/>
                </a:lnTo>
                <a:lnTo>
                  <a:pt x="43014" y="150626"/>
                </a:lnTo>
                <a:lnTo>
                  <a:pt x="44868" y="153757"/>
                </a:lnTo>
                <a:lnTo>
                  <a:pt x="47057" y="156797"/>
                </a:lnTo>
                <a:lnTo>
                  <a:pt x="48516" y="159777"/>
                </a:lnTo>
                <a:lnTo>
                  <a:pt x="50138" y="165627"/>
                </a:lnTo>
                <a:lnTo>
                  <a:pt x="50858" y="171402"/>
                </a:lnTo>
                <a:lnTo>
                  <a:pt x="51179" y="177144"/>
                </a:lnTo>
                <a:lnTo>
                  <a:pt x="51321" y="182871"/>
                </a:lnTo>
                <a:lnTo>
                  <a:pt x="51425" y="195473"/>
                </a:lnTo>
                <a:lnTo>
                  <a:pt x="52380" y="196991"/>
                </a:lnTo>
                <a:lnTo>
                  <a:pt x="53970" y="198955"/>
                </a:lnTo>
                <a:lnTo>
                  <a:pt x="58815" y="204400"/>
                </a:lnTo>
                <a:lnTo>
                  <a:pt x="59477" y="207684"/>
                </a:lnTo>
                <a:lnTo>
                  <a:pt x="60007" y="21431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634"/>
          <p:cNvSpPr/>
          <p:nvPr/>
        </p:nvSpPr>
        <p:spPr>
          <a:xfrm>
            <a:off x="294363" y="2760345"/>
            <a:ext cx="145295" cy="171451"/>
          </a:xfrm>
          <a:custGeom>
            <a:avLst/>
            <a:gdLst/>
            <a:ahLst/>
            <a:cxnLst/>
            <a:rect l="0" t="0" r="0" b="0"/>
            <a:pathLst>
              <a:path w="145295" h="171451">
                <a:moveTo>
                  <a:pt x="42821" y="0"/>
                </a:moveTo>
                <a:lnTo>
                  <a:pt x="38271" y="0"/>
                </a:lnTo>
                <a:lnTo>
                  <a:pt x="36930" y="952"/>
                </a:lnTo>
                <a:lnTo>
                  <a:pt x="36036" y="2540"/>
                </a:lnTo>
                <a:lnTo>
                  <a:pt x="35043" y="6844"/>
                </a:lnTo>
                <a:lnTo>
                  <a:pt x="34602" y="11931"/>
                </a:lnTo>
                <a:lnTo>
                  <a:pt x="34484" y="14622"/>
                </a:lnTo>
                <a:lnTo>
                  <a:pt x="34354" y="20151"/>
                </a:lnTo>
                <a:lnTo>
                  <a:pt x="33366" y="22959"/>
                </a:lnTo>
                <a:lnTo>
                  <a:pt x="31755" y="25783"/>
                </a:lnTo>
                <a:lnTo>
                  <a:pt x="29729" y="28619"/>
                </a:lnTo>
                <a:lnTo>
                  <a:pt x="27426" y="31462"/>
                </a:lnTo>
                <a:lnTo>
                  <a:pt x="24938" y="34309"/>
                </a:lnTo>
                <a:lnTo>
                  <a:pt x="22326" y="37160"/>
                </a:lnTo>
                <a:lnTo>
                  <a:pt x="20586" y="40966"/>
                </a:lnTo>
                <a:lnTo>
                  <a:pt x="19425" y="45408"/>
                </a:lnTo>
                <a:lnTo>
                  <a:pt x="18651" y="50274"/>
                </a:lnTo>
                <a:lnTo>
                  <a:pt x="17183" y="54471"/>
                </a:lnTo>
                <a:lnTo>
                  <a:pt x="15252" y="58222"/>
                </a:lnTo>
                <a:lnTo>
                  <a:pt x="13012" y="61674"/>
                </a:lnTo>
                <a:lnTo>
                  <a:pt x="10566" y="64929"/>
                </a:lnTo>
                <a:lnTo>
                  <a:pt x="7983" y="68051"/>
                </a:lnTo>
                <a:lnTo>
                  <a:pt x="5308" y="71085"/>
                </a:lnTo>
                <a:lnTo>
                  <a:pt x="3525" y="75012"/>
                </a:lnTo>
                <a:lnTo>
                  <a:pt x="2336" y="79535"/>
                </a:lnTo>
                <a:lnTo>
                  <a:pt x="1544" y="84456"/>
                </a:lnTo>
                <a:lnTo>
                  <a:pt x="1016" y="88689"/>
                </a:lnTo>
                <a:lnTo>
                  <a:pt x="663" y="92463"/>
                </a:lnTo>
                <a:lnTo>
                  <a:pt x="428" y="95932"/>
                </a:lnTo>
                <a:lnTo>
                  <a:pt x="272" y="99197"/>
                </a:lnTo>
                <a:lnTo>
                  <a:pt x="98" y="105365"/>
                </a:lnTo>
                <a:lnTo>
                  <a:pt x="0" y="114192"/>
                </a:lnTo>
                <a:lnTo>
                  <a:pt x="939" y="117085"/>
                </a:lnTo>
                <a:lnTo>
                  <a:pt x="2517" y="119967"/>
                </a:lnTo>
                <a:lnTo>
                  <a:pt x="4522" y="122840"/>
                </a:lnTo>
                <a:lnTo>
                  <a:pt x="4906" y="125708"/>
                </a:lnTo>
                <a:lnTo>
                  <a:pt x="4209" y="128573"/>
                </a:lnTo>
                <a:lnTo>
                  <a:pt x="2793" y="131435"/>
                </a:lnTo>
                <a:lnTo>
                  <a:pt x="2801" y="134296"/>
                </a:lnTo>
                <a:lnTo>
                  <a:pt x="3758" y="137155"/>
                </a:lnTo>
                <a:lnTo>
                  <a:pt x="5349" y="140014"/>
                </a:lnTo>
                <a:lnTo>
                  <a:pt x="7363" y="142873"/>
                </a:lnTo>
                <a:lnTo>
                  <a:pt x="9657" y="145731"/>
                </a:lnTo>
                <a:lnTo>
                  <a:pt x="12139" y="148589"/>
                </a:lnTo>
                <a:lnTo>
                  <a:pt x="14747" y="150494"/>
                </a:lnTo>
                <a:lnTo>
                  <a:pt x="17437" y="151764"/>
                </a:lnTo>
                <a:lnTo>
                  <a:pt x="20184" y="152611"/>
                </a:lnTo>
                <a:lnTo>
                  <a:pt x="23920" y="154128"/>
                </a:lnTo>
                <a:lnTo>
                  <a:pt x="28315" y="156092"/>
                </a:lnTo>
                <a:lnTo>
                  <a:pt x="33151" y="158353"/>
                </a:lnTo>
                <a:lnTo>
                  <a:pt x="38279" y="159862"/>
                </a:lnTo>
                <a:lnTo>
                  <a:pt x="43603" y="160867"/>
                </a:lnTo>
                <a:lnTo>
                  <a:pt x="49058" y="161537"/>
                </a:lnTo>
                <a:lnTo>
                  <a:pt x="53646" y="161984"/>
                </a:lnTo>
                <a:lnTo>
                  <a:pt x="57658" y="162281"/>
                </a:lnTo>
                <a:lnTo>
                  <a:pt x="61285" y="162480"/>
                </a:lnTo>
                <a:lnTo>
                  <a:pt x="67855" y="162701"/>
                </a:lnTo>
                <a:lnTo>
                  <a:pt x="70940" y="162759"/>
                </a:lnTo>
                <a:lnTo>
                  <a:pt x="74902" y="161846"/>
                </a:lnTo>
                <a:lnTo>
                  <a:pt x="79449" y="160285"/>
                </a:lnTo>
                <a:lnTo>
                  <a:pt x="84385" y="158291"/>
                </a:lnTo>
                <a:lnTo>
                  <a:pt x="88628" y="156962"/>
                </a:lnTo>
                <a:lnTo>
                  <a:pt x="92409" y="156076"/>
                </a:lnTo>
                <a:lnTo>
                  <a:pt x="95882" y="155486"/>
                </a:lnTo>
                <a:lnTo>
                  <a:pt x="99150" y="154140"/>
                </a:lnTo>
                <a:lnTo>
                  <a:pt x="102281" y="152290"/>
                </a:lnTo>
                <a:lnTo>
                  <a:pt x="105321" y="150104"/>
                </a:lnTo>
                <a:lnTo>
                  <a:pt x="108301" y="147694"/>
                </a:lnTo>
                <a:lnTo>
                  <a:pt x="111239" y="145135"/>
                </a:lnTo>
                <a:lnTo>
                  <a:pt x="114151" y="142477"/>
                </a:lnTo>
                <a:lnTo>
                  <a:pt x="117044" y="140704"/>
                </a:lnTo>
                <a:lnTo>
                  <a:pt x="119926" y="139523"/>
                </a:lnTo>
                <a:lnTo>
                  <a:pt x="122799" y="138735"/>
                </a:lnTo>
                <a:lnTo>
                  <a:pt x="125668" y="137257"/>
                </a:lnTo>
                <a:lnTo>
                  <a:pt x="128532" y="135320"/>
                </a:lnTo>
                <a:lnTo>
                  <a:pt x="131394" y="133076"/>
                </a:lnTo>
                <a:lnTo>
                  <a:pt x="133303" y="130627"/>
                </a:lnTo>
                <a:lnTo>
                  <a:pt x="134575" y="128042"/>
                </a:lnTo>
                <a:lnTo>
                  <a:pt x="135423" y="125366"/>
                </a:lnTo>
                <a:lnTo>
                  <a:pt x="136941" y="122630"/>
                </a:lnTo>
                <a:lnTo>
                  <a:pt x="138905" y="119853"/>
                </a:lnTo>
                <a:lnTo>
                  <a:pt x="141167" y="117049"/>
                </a:lnTo>
                <a:lnTo>
                  <a:pt x="142675" y="114228"/>
                </a:lnTo>
                <a:lnTo>
                  <a:pt x="143681" y="111394"/>
                </a:lnTo>
                <a:lnTo>
                  <a:pt x="144351" y="108553"/>
                </a:lnTo>
                <a:lnTo>
                  <a:pt x="144798" y="105706"/>
                </a:lnTo>
                <a:lnTo>
                  <a:pt x="145096" y="102856"/>
                </a:lnTo>
                <a:lnTo>
                  <a:pt x="145294" y="100003"/>
                </a:lnTo>
                <a:lnTo>
                  <a:pt x="144474" y="98101"/>
                </a:lnTo>
                <a:lnTo>
                  <a:pt x="142975" y="96833"/>
                </a:lnTo>
                <a:lnTo>
                  <a:pt x="141023" y="95988"/>
                </a:lnTo>
                <a:lnTo>
                  <a:pt x="138769" y="95424"/>
                </a:lnTo>
                <a:lnTo>
                  <a:pt x="136314" y="95048"/>
                </a:lnTo>
                <a:lnTo>
                  <a:pt x="133725" y="94798"/>
                </a:lnTo>
                <a:lnTo>
                  <a:pt x="131046" y="94631"/>
                </a:lnTo>
                <a:lnTo>
                  <a:pt x="121620" y="94341"/>
                </a:lnTo>
                <a:lnTo>
                  <a:pt x="91646" y="94298"/>
                </a:lnTo>
                <a:lnTo>
                  <a:pt x="88706" y="95250"/>
                </a:lnTo>
                <a:lnTo>
                  <a:pt x="85794" y="96838"/>
                </a:lnTo>
                <a:lnTo>
                  <a:pt x="82900" y="98848"/>
                </a:lnTo>
                <a:lnTo>
                  <a:pt x="80018" y="100189"/>
                </a:lnTo>
                <a:lnTo>
                  <a:pt x="77144" y="101082"/>
                </a:lnTo>
                <a:lnTo>
                  <a:pt x="74276" y="101678"/>
                </a:lnTo>
                <a:lnTo>
                  <a:pt x="71411" y="103028"/>
                </a:lnTo>
                <a:lnTo>
                  <a:pt x="68549" y="104880"/>
                </a:lnTo>
                <a:lnTo>
                  <a:pt x="65688" y="107067"/>
                </a:lnTo>
                <a:lnTo>
                  <a:pt x="62828" y="109478"/>
                </a:lnTo>
                <a:lnTo>
                  <a:pt x="59969" y="112038"/>
                </a:lnTo>
                <a:lnTo>
                  <a:pt x="54253" y="117422"/>
                </a:lnTo>
                <a:lnTo>
                  <a:pt x="48537" y="122990"/>
                </a:lnTo>
                <a:lnTo>
                  <a:pt x="45679" y="126760"/>
                </a:lnTo>
                <a:lnTo>
                  <a:pt x="42822" y="131179"/>
                </a:lnTo>
                <a:lnTo>
                  <a:pt x="39964" y="136030"/>
                </a:lnTo>
                <a:lnTo>
                  <a:pt x="37106" y="139264"/>
                </a:lnTo>
                <a:lnTo>
                  <a:pt x="34249" y="141420"/>
                </a:lnTo>
                <a:lnTo>
                  <a:pt x="31391" y="142858"/>
                </a:lnTo>
                <a:lnTo>
                  <a:pt x="28534" y="144768"/>
                </a:lnTo>
                <a:lnTo>
                  <a:pt x="25676" y="146995"/>
                </a:lnTo>
                <a:lnTo>
                  <a:pt x="22819" y="149431"/>
                </a:lnTo>
                <a:lnTo>
                  <a:pt x="19961" y="152008"/>
                </a:lnTo>
                <a:lnTo>
                  <a:pt x="10225" y="161258"/>
                </a:lnTo>
                <a:lnTo>
                  <a:pt x="9660" y="162750"/>
                </a:lnTo>
                <a:lnTo>
                  <a:pt x="9033" y="166948"/>
                </a:lnTo>
                <a:lnTo>
                  <a:pt x="9818" y="168449"/>
                </a:lnTo>
                <a:lnTo>
                  <a:pt x="11294" y="169449"/>
                </a:lnTo>
                <a:lnTo>
                  <a:pt x="15474" y="170560"/>
                </a:lnTo>
                <a:lnTo>
                  <a:pt x="17923" y="170857"/>
                </a:lnTo>
                <a:lnTo>
                  <a:pt x="25676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635"/>
          <p:cNvSpPr/>
          <p:nvPr/>
        </p:nvSpPr>
        <p:spPr>
          <a:xfrm>
            <a:off x="422909" y="2666047"/>
            <a:ext cx="128474" cy="317184"/>
          </a:xfrm>
          <a:custGeom>
            <a:avLst/>
            <a:gdLst/>
            <a:ahLst/>
            <a:cxnLst/>
            <a:rect l="0" t="0" r="0" b="0"/>
            <a:pathLst>
              <a:path w="128474" h="317184">
                <a:moveTo>
                  <a:pt x="0" y="0"/>
                </a:moveTo>
                <a:lnTo>
                  <a:pt x="20152" y="0"/>
                </a:lnTo>
                <a:lnTo>
                  <a:pt x="22959" y="953"/>
                </a:lnTo>
                <a:lnTo>
                  <a:pt x="25784" y="2540"/>
                </a:lnTo>
                <a:lnTo>
                  <a:pt x="28619" y="4551"/>
                </a:lnTo>
                <a:lnTo>
                  <a:pt x="31462" y="6844"/>
                </a:lnTo>
                <a:lnTo>
                  <a:pt x="34310" y="9325"/>
                </a:lnTo>
                <a:lnTo>
                  <a:pt x="37161" y="11932"/>
                </a:lnTo>
                <a:lnTo>
                  <a:pt x="40967" y="14622"/>
                </a:lnTo>
                <a:lnTo>
                  <a:pt x="45409" y="17368"/>
                </a:lnTo>
                <a:lnTo>
                  <a:pt x="50275" y="20151"/>
                </a:lnTo>
                <a:lnTo>
                  <a:pt x="54472" y="22959"/>
                </a:lnTo>
                <a:lnTo>
                  <a:pt x="58222" y="25784"/>
                </a:lnTo>
                <a:lnTo>
                  <a:pt x="61675" y="28619"/>
                </a:lnTo>
                <a:lnTo>
                  <a:pt x="64929" y="31462"/>
                </a:lnTo>
                <a:lnTo>
                  <a:pt x="68051" y="34310"/>
                </a:lnTo>
                <a:lnTo>
                  <a:pt x="74060" y="40014"/>
                </a:lnTo>
                <a:lnTo>
                  <a:pt x="93103" y="58845"/>
                </a:lnTo>
                <a:lnTo>
                  <a:pt x="97311" y="63995"/>
                </a:lnTo>
                <a:lnTo>
                  <a:pt x="101069" y="69333"/>
                </a:lnTo>
                <a:lnTo>
                  <a:pt x="104527" y="74797"/>
                </a:lnTo>
                <a:lnTo>
                  <a:pt x="106832" y="80345"/>
                </a:lnTo>
                <a:lnTo>
                  <a:pt x="108369" y="85948"/>
                </a:lnTo>
                <a:lnTo>
                  <a:pt x="109394" y="91589"/>
                </a:lnTo>
                <a:lnTo>
                  <a:pt x="111029" y="97254"/>
                </a:lnTo>
                <a:lnTo>
                  <a:pt x="113072" y="102936"/>
                </a:lnTo>
                <a:lnTo>
                  <a:pt x="115387" y="108629"/>
                </a:lnTo>
                <a:lnTo>
                  <a:pt x="116930" y="114329"/>
                </a:lnTo>
                <a:lnTo>
                  <a:pt x="117958" y="120035"/>
                </a:lnTo>
                <a:lnTo>
                  <a:pt x="118644" y="125743"/>
                </a:lnTo>
                <a:lnTo>
                  <a:pt x="120054" y="131454"/>
                </a:lnTo>
                <a:lnTo>
                  <a:pt x="121946" y="137166"/>
                </a:lnTo>
                <a:lnTo>
                  <a:pt x="124160" y="142879"/>
                </a:lnTo>
                <a:lnTo>
                  <a:pt x="125636" y="148593"/>
                </a:lnTo>
                <a:lnTo>
                  <a:pt x="126620" y="154307"/>
                </a:lnTo>
                <a:lnTo>
                  <a:pt x="127276" y="160021"/>
                </a:lnTo>
                <a:lnTo>
                  <a:pt x="127713" y="165736"/>
                </a:lnTo>
                <a:lnTo>
                  <a:pt x="128005" y="171451"/>
                </a:lnTo>
                <a:lnTo>
                  <a:pt x="128329" y="182880"/>
                </a:lnTo>
                <a:lnTo>
                  <a:pt x="128473" y="194310"/>
                </a:lnTo>
                <a:lnTo>
                  <a:pt x="127559" y="200978"/>
                </a:lnTo>
                <a:lnTo>
                  <a:pt x="125997" y="208280"/>
                </a:lnTo>
                <a:lnTo>
                  <a:pt x="124003" y="216006"/>
                </a:lnTo>
                <a:lnTo>
                  <a:pt x="121721" y="223061"/>
                </a:lnTo>
                <a:lnTo>
                  <a:pt x="119248" y="229670"/>
                </a:lnTo>
                <a:lnTo>
                  <a:pt x="116646" y="235981"/>
                </a:lnTo>
                <a:lnTo>
                  <a:pt x="113959" y="241141"/>
                </a:lnTo>
                <a:lnTo>
                  <a:pt x="111215" y="245533"/>
                </a:lnTo>
                <a:lnTo>
                  <a:pt x="108434" y="249414"/>
                </a:lnTo>
                <a:lnTo>
                  <a:pt x="104674" y="253906"/>
                </a:lnTo>
                <a:lnTo>
                  <a:pt x="100263" y="258806"/>
                </a:lnTo>
                <a:lnTo>
                  <a:pt x="87493" y="272263"/>
                </a:lnTo>
                <a:lnTo>
                  <a:pt x="84046" y="275806"/>
                </a:lnTo>
                <a:lnTo>
                  <a:pt x="79843" y="279121"/>
                </a:lnTo>
                <a:lnTo>
                  <a:pt x="75137" y="282283"/>
                </a:lnTo>
                <a:lnTo>
                  <a:pt x="70094" y="285344"/>
                </a:lnTo>
                <a:lnTo>
                  <a:pt x="65779" y="288337"/>
                </a:lnTo>
                <a:lnTo>
                  <a:pt x="61950" y="291285"/>
                </a:lnTo>
                <a:lnTo>
                  <a:pt x="58445" y="294202"/>
                </a:lnTo>
                <a:lnTo>
                  <a:pt x="55156" y="297100"/>
                </a:lnTo>
                <a:lnTo>
                  <a:pt x="44670" y="306906"/>
                </a:lnTo>
                <a:lnTo>
                  <a:pt x="34690" y="316785"/>
                </a:lnTo>
                <a:lnTo>
                  <a:pt x="31928" y="317006"/>
                </a:lnTo>
                <a:lnTo>
                  <a:pt x="25718" y="31718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636"/>
          <p:cNvSpPr/>
          <p:nvPr/>
        </p:nvSpPr>
        <p:spPr>
          <a:xfrm>
            <a:off x="902969" y="2734627"/>
            <a:ext cx="17146" cy="205741"/>
          </a:xfrm>
          <a:custGeom>
            <a:avLst/>
            <a:gdLst/>
            <a:ahLst/>
            <a:cxnLst/>
            <a:rect l="0" t="0" r="0" b="0"/>
            <a:pathLst>
              <a:path w="17146" h="205741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1" y="4551"/>
                </a:lnTo>
                <a:lnTo>
                  <a:pt x="7778" y="6844"/>
                </a:lnTo>
                <a:lnTo>
                  <a:pt x="8220" y="11932"/>
                </a:lnTo>
                <a:lnTo>
                  <a:pt x="8416" y="17368"/>
                </a:lnTo>
                <a:lnTo>
                  <a:pt x="8527" y="28324"/>
                </a:lnTo>
                <a:lnTo>
                  <a:pt x="8573" y="147282"/>
                </a:lnTo>
                <a:lnTo>
                  <a:pt x="9525" y="150575"/>
                </a:lnTo>
                <a:lnTo>
                  <a:pt x="11113" y="153724"/>
                </a:lnTo>
                <a:lnTo>
                  <a:pt x="13124" y="156775"/>
                </a:lnTo>
                <a:lnTo>
                  <a:pt x="13512" y="159762"/>
                </a:lnTo>
                <a:lnTo>
                  <a:pt x="12818" y="162705"/>
                </a:lnTo>
                <a:lnTo>
                  <a:pt x="11403" y="165620"/>
                </a:lnTo>
                <a:lnTo>
                  <a:pt x="10460" y="168516"/>
                </a:lnTo>
                <a:lnTo>
                  <a:pt x="9831" y="171399"/>
                </a:lnTo>
                <a:lnTo>
                  <a:pt x="9412" y="174274"/>
                </a:lnTo>
                <a:lnTo>
                  <a:pt x="8946" y="180007"/>
                </a:lnTo>
                <a:lnTo>
                  <a:pt x="8647" y="186899"/>
                </a:lnTo>
                <a:lnTo>
                  <a:pt x="9575" y="188417"/>
                </a:lnTo>
                <a:lnTo>
                  <a:pt x="11146" y="190381"/>
                </a:lnTo>
                <a:lnTo>
                  <a:pt x="13146" y="192643"/>
                </a:lnTo>
                <a:lnTo>
                  <a:pt x="14479" y="195104"/>
                </a:lnTo>
                <a:lnTo>
                  <a:pt x="15368" y="197697"/>
                </a:lnTo>
                <a:lnTo>
                  <a:pt x="17145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637"/>
          <p:cNvSpPr/>
          <p:nvPr/>
        </p:nvSpPr>
        <p:spPr>
          <a:xfrm>
            <a:off x="997267" y="2717482"/>
            <a:ext cx="188596" cy="197168"/>
          </a:xfrm>
          <a:custGeom>
            <a:avLst/>
            <a:gdLst/>
            <a:ahLst/>
            <a:cxnLst/>
            <a:rect l="0" t="0" r="0" b="0"/>
            <a:pathLst>
              <a:path w="188596" h="197168">
                <a:moveTo>
                  <a:pt x="188595" y="0"/>
                </a:moveTo>
                <a:lnTo>
                  <a:pt x="152595" y="0"/>
                </a:lnTo>
                <a:lnTo>
                  <a:pt x="148402" y="953"/>
                </a:lnTo>
                <a:lnTo>
                  <a:pt x="143702" y="2540"/>
                </a:lnTo>
                <a:lnTo>
                  <a:pt x="138664" y="4551"/>
                </a:lnTo>
                <a:lnTo>
                  <a:pt x="133400" y="5892"/>
                </a:lnTo>
                <a:lnTo>
                  <a:pt x="127986" y="6785"/>
                </a:lnTo>
                <a:lnTo>
                  <a:pt x="122472" y="7381"/>
                </a:lnTo>
                <a:lnTo>
                  <a:pt x="117843" y="7778"/>
                </a:lnTo>
                <a:lnTo>
                  <a:pt x="113804" y="8043"/>
                </a:lnTo>
                <a:lnTo>
                  <a:pt x="110160" y="8220"/>
                </a:lnTo>
                <a:lnTo>
                  <a:pt x="101030" y="8416"/>
                </a:lnTo>
                <a:lnTo>
                  <a:pt x="95928" y="8468"/>
                </a:lnTo>
                <a:lnTo>
                  <a:pt x="90622" y="9455"/>
                </a:lnTo>
                <a:lnTo>
                  <a:pt x="85180" y="11066"/>
                </a:lnTo>
                <a:lnTo>
                  <a:pt x="79646" y="13092"/>
                </a:lnTo>
                <a:lnTo>
                  <a:pt x="75005" y="14443"/>
                </a:lnTo>
                <a:lnTo>
                  <a:pt x="70958" y="15344"/>
                </a:lnTo>
                <a:lnTo>
                  <a:pt x="67308" y="15944"/>
                </a:lnTo>
                <a:lnTo>
                  <a:pt x="63922" y="16344"/>
                </a:lnTo>
                <a:lnTo>
                  <a:pt x="60712" y="16611"/>
                </a:lnTo>
                <a:lnTo>
                  <a:pt x="57620" y="16789"/>
                </a:lnTo>
                <a:lnTo>
                  <a:pt x="54606" y="17860"/>
                </a:lnTo>
                <a:lnTo>
                  <a:pt x="48717" y="21591"/>
                </a:lnTo>
                <a:lnTo>
                  <a:pt x="44860" y="22966"/>
                </a:lnTo>
                <a:lnTo>
                  <a:pt x="40384" y="23883"/>
                </a:lnTo>
                <a:lnTo>
                  <a:pt x="35495" y="24495"/>
                </a:lnTo>
                <a:lnTo>
                  <a:pt x="31283" y="25855"/>
                </a:lnTo>
                <a:lnTo>
                  <a:pt x="27523" y="27714"/>
                </a:lnTo>
                <a:lnTo>
                  <a:pt x="19195" y="32991"/>
                </a:lnTo>
                <a:lnTo>
                  <a:pt x="18512" y="34377"/>
                </a:lnTo>
                <a:lnTo>
                  <a:pt x="17550" y="39925"/>
                </a:lnTo>
                <a:lnTo>
                  <a:pt x="17225" y="44822"/>
                </a:lnTo>
                <a:lnTo>
                  <a:pt x="17146" y="71472"/>
                </a:lnTo>
                <a:lnTo>
                  <a:pt x="16193" y="74318"/>
                </a:lnTo>
                <a:lnTo>
                  <a:pt x="12595" y="80020"/>
                </a:lnTo>
                <a:lnTo>
                  <a:pt x="11254" y="83827"/>
                </a:lnTo>
                <a:lnTo>
                  <a:pt x="10360" y="88269"/>
                </a:lnTo>
                <a:lnTo>
                  <a:pt x="9764" y="93136"/>
                </a:lnTo>
                <a:lnTo>
                  <a:pt x="9367" y="97333"/>
                </a:lnTo>
                <a:lnTo>
                  <a:pt x="9102" y="101084"/>
                </a:lnTo>
                <a:lnTo>
                  <a:pt x="8925" y="104537"/>
                </a:lnTo>
                <a:lnTo>
                  <a:pt x="7855" y="106839"/>
                </a:lnTo>
                <a:lnTo>
                  <a:pt x="6189" y="108373"/>
                </a:lnTo>
                <a:lnTo>
                  <a:pt x="4126" y="109397"/>
                </a:lnTo>
                <a:lnTo>
                  <a:pt x="2751" y="111031"/>
                </a:lnTo>
                <a:lnTo>
                  <a:pt x="1834" y="113073"/>
                </a:lnTo>
                <a:lnTo>
                  <a:pt x="815" y="117882"/>
                </a:lnTo>
                <a:lnTo>
                  <a:pt x="362" y="123195"/>
                </a:lnTo>
                <a:lnTo>
                  <a:pt x="161" y="128731"/>
                </a:lnTo>
                <a:lnTo>
                  <a:pt x="0" y="137151"/>
                </a:lnTo>
                <a:lnTo>
                  <a:pt x="0" y="137156"/>
                </a:lnTo>
                <a:lnTo>
                  <a:pt x="4551" y="137159"/>
                </a:lnTo>
                <a:lnTo>
                  <a:pt x="6844" y="136207"/>
                </a:lnTo>
                <a:lnTo>
                  <a:pt x="11932" y="132609"/>
                </a:lnTo>
                <a:lnTo>
                  <a:pt x="14622" y="131269"/>
                </a:lnTo>
                <a:lnTo>
                  <a:pt x="20151" y="129779"/>
                </a:lnTo>
                <a:lnTo>
                  <a:pt x="24864" y="128429"/>
                </a:lnTo>
                <a:lnTo>
                  <a:pt x="37721" y="124390"/>
                </a:lnTo>
                <a:lnTo>
                  <a:pt x="43245" y="121979"/>
                </a:lnTo>
                <a:lnTo>
                  <a:pt x="47880" y="119419"/>
                </a:lnTo>
                <a:lnTo>
                  <a:pt x="51922" y="116761"/>
                </a:lnTo>
                <a:lnTo>
                  <a:pt x="56522" y="114988"/>
                </a:lnTo>
                <a:lnTo>
                  <a:pt x="61494" y="113806"/>
                </a:lnTo>
                <a:lnTo>
                  <a:pt x="66714" y="113018"/>
                </a:lnTo>
                <a:lnTo>
                  <a:pt x="72098" y="111541"/>
                </a:lnTo>
                <a:lnTo>
                  <a:pt x="77593" y="109603"/>
                </a:lnTo>
                <a:lnTo>
                  <a:pt x="83161" y="107358"/>
                </a:lnTo>
                <a:lnTo>
                  <a:pt x="88778" y="105862"/>
                </a:lnTo>
                <a:lnTo>
                  <a:pt x="94428" y="104865"/>
                </a:lnTo>
                <a:lnTo>
                  <a:pt x="100099" y="104200"/>
                </a:lnTo>
                <a:lnTo>
                  <a:pt x="105785" y="102804"/>
                </a:lnTo>
                <a:lnTo>
                  <a:pt x="111481" y="100921"/>
                </a:lnTo>
                <a:lnTo>
                  <a:pt x="117183" y="98713"/>
                </a:lnTo>
                <a:lnTo>
                  <a:pt x="121937" y="97241"/>
                </a:lnTo>
                <a:lnTo>
                  <a:pt x="126059" y="96260"/>
                </a:lnTo>
                <a:lnTo>
                  <a:pt x="129759" y="95606"/>
                </a:lnTo>
                <a:lnTo>
                  <a:pt x="133179" y="95170"/>
                </a:lnTo>
                <a:lnTo>
                  <a:pt x="136411" y="94879"/>
                </a:lnTo>
                <a:lnTo>
                  <a:pt x="139518" y="94685"/>
                </a:lnTo>
                <a:lnTo>
                  <a:pt x="143494" y="95509"/>
                </a:lnTo>
                <a:lnTo>
                  <a:pt x="148050" y="97010"/>
                </a:lnTo>
                <a:lnTo>
                  <a:pt x="152993" y="98963"/>
                </a:lnTo>
                <a:lnTo>
                  <a:pt x="157240" y="100266"/>
                </a:lnTo>
                <a:lnTo>
                  <a:pt x="161024" y="101134"/>
                </a:lnTo>
                <a:lnTo>
                  <a:pt x="164500" y="101712"/>
                </a:lnTo>
                <a:lnTo>
                  <a:pt x="167769" y="103051"/>
                </a:lnTo>
                <a:lnTo>
                  <a:pt x="170901" y="104896"/>
                </a:lnTo>
                <a:lnTo>
                  <a:pt x="173941" y="107078"/>
                </a:lnTo>
                <a:lnTo>
                  <a:pt x="176921" y="109485"/>
                </a:lnTo>
                <a:lnTo>
                  <a:pt x="182772" y="114700"/>
                </a:lnTo>
                <a:lnTo>
                  <a:pt x="184713" y="117424"/>
                </a:lnTo>
                <a:lnTo>
                  <a:pt x="186869" y="122991"/>
                </a:lnTo>
                <a:lnTo>
                  <a:pt x="187828" y="128640"/>
                </a:lnTo>
                <a:lnTo>
                  <a:pt x="188254" y="134326"/>
                </a:lnTo>
                <a:lnTo>
                  <a:pt x="188443" y="140028"/>
                </a:lnTo>
                <a:lnTo>
                  <a:pt x="188550" y="148593"/>
                </a:lnTo>
                <a:lnTo>
                  <a:pt x="186660" y="151450"/>
                </a:lnTo>
                <a:lnTo>
                  <a:pt x="183495" y="154306"/>
                </a:lnTo>
                <a:lnTo>
                  <a:pt x="179480" y="157163"/>
                </a:lnTo>
                <a:lnTo>
                  <a:pt x="175851" y="160021"/>
                </a:lnTo>
                <a:lnTo>
                  <a:pt x="172479" y="162878"/>
                </a:lnTo>
                <a:lnTo>
                  <a:pt x="169278" y="165735"/>
                </a:lnTo>
                <a:lnTo>
                  <a:pt x="165240" y="168593"/>
                </a:lnTo>
                <a:lnTo>
                  <a:pt x="160642" y="171450"/>
                </a:lnTo>
                <a:lnTo>
                  <a:pt x="155672" y="174308"/>
                </a:lnTo>
                <a:lnTo>
                  <a:pt x="151407" y="177165"/>
                </a:lnTo>
                <a:lnTo>
                  <a:pt x="147610" y="180023"/>
                </a:lnTo>
                <a:lnTo>
                  <a:pt x="144127" y="182880"/>
                </a:lnTo>
                <a:lnTo>
                  <a:pt x="139900" y="184785"/>
                </a:lnTo>
                <a:lnTo>
                  <a:pt x="135176" y="186055"/>
                </a:lnTo>
                <a:lnTo>
                  <a:pt x="130123" y="186902"/>
                </a:lnTo>
                <a:lnTo>
                  <a:pt x="124848" y="188419"/>
                </a:lnTo>
                <a:lnTo>
                  <a:pt x="119427" y="190382"/>
                </a:lnTo>
                <a:lnTo>
                  <a:pt x="106141" y="195827"/>
                </a:lnTo>
                <a:lnTo>
                  <a:pt x="101784" y="196572"/>
                </a:lnTo>
                <a:lnTo>
                  <a:pt x="95776" y="197050"/>
                </a:lnTo>
                <a:lnTo>
                  <a:pt x="90185" y="197133"/>
                </a:lnTo>
                <a:lnTo>
                  <a:pt x="85841" y="197167"/>
                </a:lnTo>
                <a:lnTo>
                  <a:pt x="83237" y="194627"/>
                </a:lnTo>
                <a:lnTo>
                  <a:pt x="77152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638"/>
          <p:cNvSpPr/>
          <p:nvPr/>
        </p:nvSpPr>
        <p:spPr>
          <a:xfrm>
            <a:off x="1331594" y="2760345"/>
            <a:ext cx="25719" cy="162878"/>
          </a:xfrm>
          <a:custGeom>
            <a:avLst/>
            <a:gdLst/>
            <a:ahLst/>
            <a:cxnLst/>
            <a:rect l="0" t="0" r="0" b="0"/>
            <a:pathLst>
              <a:path w="25719" h="162878">
                <a:moveTo>
                  <a:pt x="0" y="0"/>
                </a:moveTo>
                <a:lnTo>
                  <a:pt x="0" y="8219"/>
                </a:lnTo>
                <a:lnTo>
                  <a:pt x="953" y="9289"/>
                </a:lnTo>
                <a:lnTo>
                  <a:pt x="7381" y="15922"/>
                </a:lnTo>
                <a:lnTo>
                  <a:pt x="8043" y="19141"/>
                </a:lnTo>
                <a:lnTo>
                  <a:pt x="8220" y="21333"/>
                </a:lnTo>
                <a:lnTo>
                  <a:pt x="8338" y="24699"/>
                </a:lnTo>
                <a:lnTo>
                  <a:pt x="8526" y="41250"/>
                </a:lnTo>
                <a:lnTo>
                  <a:pt x="8564" y="58524"/>
                </a:lnTo>
                <a:lnTo>
                  <a:pt x="9519" y="62829"/>
                </a:lnTo>
                <a:lnTo>
                  <a:pt x="11109" y="66651"/>
                </a:lnTo>
                <a:lnTo>
                  <a:pt x="13121" y="70151"/>
                </a:lnTo>
                <a:lnTo>
                  <a:pt x="14463" y="74390"/>
                </a:lnTo>
                <a:lnTo>
                  <a:pt x="15357" y="79121"/>
                </a:lnTo>
                <a:lnTo>
                  <a:pt x="15953" y="84180"/>
                </a:lnTo>
                <a:lnTo>
                  <a:pt x="16351" y="88504"/>
                </a:lnTo>
                <a:lnTo>
                  <a:pt x="16616" y="92340"/>
                </a:lnTo>
                <a:lnTo>
                  <a:pt x="16792" y="95850"/>
                </a:lnTo>
                <a:lnTo>
                  <a:pt x="16988" y="104830"/>
                </a:lnTo>
                <a:lnTo>
                  <a:pt x="17145" y="161536"/>
                </a:lnTo>
                <a:lnTo>
                  <a:pt x="18098" y="161983"/>
                </a:lnTo>
                <a:lnTo>
                  <a:pt x="19685" y="162281"/>
                </a:lnTo>
                <a:lnTo>
                  <a:pt x="25718" y="1628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639"/>
          <p:cNvSpPr/>
          <p:nvPr/>
        </p:nvSpPr>
        <p:spPr>
          <a:xfrm>
            <a:off x="1417319" y="2726055"/>
            <a:ext cx="68581" cy="197168"/>
          </a:xfrm>
          <a:custGeom>
            <a:avLst/>
            <a:gdLst/>
            <a:ahLst/>
            <a:cxnLst/>
            <a:rect l="0" t="0" r="0" b="0"/>
            <a:pathLst>
              <a:path w="68581" h="197168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5892" y="14622"/>
                </a:lnTo>
                <a:lnTo>
                  <a:pt x="7381" y="20151"/>
                </a:lnTo>
                <a:lnTo>
                  <a:pt x="7779" y="23911"/>
                </a:lnTo>
                <a:lnTo>
                  <a:pt x="8043" y="28323"/>
                </a:lnTo>
                <a:lnTo>
                  <a:pt x="8220" y="33170"/>
                </a:lnTo>
                <a:lnTo>
                  <a:pt x="9290" y="37353"/>
                </a:lnTo>
                <a:lnTo>
                  <a:pt x="10956" y="41094"/>
                </a:lnTo>
                <a:lnTo>
                  <a:pt x="13019" y="44541"/>
                </a:lnTo>
                <a:lnTo>
                  <a:pt x="14395" y="47791"/>
                </a:lnTo>
                <a:lnTo>
                  <a:pt x="15923" y="53943"/>
                </a:lnTo>
                <a:lnTo>
                  <a:pt x="16330" y="57869"/>
                </a:lnTo>
                <a:lnTo>
                  <a:pt x="16602" y="62392"/>
                </a:lnTo>
                <a:lnTo>
                  <a:pt x="16783" y="67312"/>
                </a:lnTo>
                <a:lnTo>
                  <a:pt x="17856" y="72497"/>
                </a:lnTo>
                <a:lnTo>
                  <a:pt x="19524" y="77859"/>
                </a:lnTo>
                <a:lnTo>
                  <a:pt x="21589" y="83338"/>
                </a:lnTo>
                <a:lnTo>
                  <a:pt x="23918" y="88896"/>
                </a:lnTo>
                <a:lnTo>
                  <a:pt x="26423" y="94507"/>
                </a:lnTo>
                <a:lnTo>
                  <a:pt x="29045" y="100152"/>
                </a:lnTo>
                <a:lnTo>
                  <a:pt x="31746" y="104868"/>
                </a:lnTo>
                <a:lnTo>
                  <a:pt x="34499" y="108964"/>
                </a:lnTo>
                <a:lnTo>
                  <a:pt x="37287" y="112648"/>
                </a:lnTo>
                <a:lnTo>
                  <a:pt x="39146" y="116056"/>
                </a:lnTo>
                <a:lnTo>
                  <a:pt x="40385" y="119281"/>
                </a:lnTo>
                <a:lnTo>
                  <a:pt x="41211" y="122383"/>
                </a:lnTo>
                <a:lnTo>
                  <a:pt x="42714" y="126356"/>
                </a:lnTo>
                <a:lnTo>
                  <a:pt x="44669" y="130910"/>
                </a:lnTo>
                <a:lnTo>
                  <a:pt x="46924" y="135850"/>
                </a:lnTo>
                <a:lnTo>
                  <a:pt x="48428" y="140097"/>
                </a:lnTo>
                <a:lnTo>
                  <a:pt x="49430" y="143880"/>
                </a:lnTo>
                <a:lnTo>
                  <a:pt x="50099" y="147355"/>
                </a:lnTo>
                <a:lnTo>
                  <a:pt x="51497" y="150624"/>
                </a:lnTo>
                <a:lnTo>
                  <a:pt x="53381" y="153756"/>
                </a:lnTo>
                <a:lnTo>
                  <a:pt x="55590" y="156796"/>
                </a:lnTo>
                <a:lnTo>
                  <a:pt x="56110" y="159776"/>
                </a:lnTo>
                <a:lnTo>
                  <a:pt x="55505" y="162715"/>
                </a:lnTo>
                <a:lnTo>
                  <a:pt x="54148" y="165626"/>
                </a:lnTo>
                <a:lnTo>
                  <a:pt x="54196" y="168520"/>
                </a:lnTo>
                <a:lnTo>
                  <a:pt x="55181" y="171401"/>
                </a:lnTo>
                <a:lnTo>
                  <a:pt x="59055" y="178319"/>
                </a:lnTo>
                <a:lnTo>
                  <a:pt x="59725" y="184068"/>
                </a:lnTo>
                <a:lnTo>
                  <a:pt x="60772" y="185577"/>
                </a:lnTo>
                <a:lnTo>
                  <a:pt x="62422" y="186583"/>
                </a:lnTo>
                <a:lnTo>
                  <a:pt x="64475" y="187253"/>
                </a:lnTo>
                <a:lnTo>
                  <a:pt x="65843" y="188653"/>
                </a:lnTo>
                <a:lnTo>
                  <a:pt x="66756" y="190539"/>
                </a:lnTo>
                <a:lnTo>
                  <a:pt x="68580" y="1971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640"/>
          <p:cNvSpPr/>
          <p:nvPr/>
        </p:nvSpPr>
        <p:spPr>
          <a:xfrm>
            <a:off x="1298496" y="2691768"/>
            <a:ext cx="238839" cy="60005"/>
          </a:xfrm>
          <a:custGeom>
            <a:avLst/>
            <a:gdLst/>
            <a:ahLst/>
            <a:cxnLst/>
            <a:rect l="0" t="0" r="0" b="0"/>
            <a:pathLst>
              <a:path w="238839" h="60005">
                <a:moveTo>
                  <a:pt x="7381" y="60004"/>
                </a:moveTo>
                <a:lnTo>
                  <a:pt x="7381" y="55453"/>
                </a:lnTo>
                <a:lnTo>
                  <a:pt x="6428" y="54113"/>
                </a:lnTo>
                <a:lnTo>
                  <a:pt x="4841" y="53219"/>
                </a:lnTo>
                <a:lnTo>
                  <a:pt x="2830" y="52623"/>
                </a:lnTo>
                <a:lnTo>
                  <a:pt x="1489" y="51274"/>
                </a:lnTo>
                <a:lnTo>
                  <a:pt x="596" y="49421"/>
                </a:lnTo>
                <a:lnTo>
                  <a:pt x="0" y="47234"/>
                </a:lnTo>
                <a:lnTo>
                  <a:pt x="555" y="45775"/>
                </a:lnTo>
                <a:lnTo>
                  <a:pt x="1878" y="44803"/>
                </a:lnTo>
                <a:lnTo>
                  <a:pt x="3712" y="44155"/>
                </a:lnTo>
                <a:lnTo>
                  <a:pt x="4935" y="42771"/>
                </a:lnTo>
                <a:lnTo>
                  <a:pt x="5751" y="40895"/>
                </a:lnTo>
                <a:lnTo>
                  <a:pt x="6294" y="38692"/>
                </a:lnTo>
                <a:lnTo>
                  <a:pt x="7609" y="36271"/>
                </a:lnTo>
                <a:lnTo>
                  <a:pt x="9438" y="33705"/>
                </a:lnTo>
                <a:lnTo>
                  <a:pt x="11610" y="31041"/>
                </a:lnTo>
                <a:lnTo>
                  <a:pt x="14963" y="29265"/>
                </a:lnTo>
                <a:lnTo>
                  <a:pt x="19103" y="28082"/>
                </a:lnTo>
                <a:lnTo>
                  <a:pt x="23768" y="27292"/>
                </a:lnTo>
                <a:lnTo>
                  <a:pt x="28783" y="25814"/>
                </a:lnTo>
                <a:lnTo>
                  <a:pt x="34032" y="23876"/>
                </a:lnTo>
                <a:lnTo>
                  <a:pt x="39435" y="21631"/>
                </a:lnTo>
                <a:lnTo>
                  <a:pt x="44943" y="19182"/>
                </a:lnTo>
                <a:lnTo>
                  <a:pt x="56143" y="13921"/>
                </a:lnTo>
                <a:lnTo>
                  <a:pt x="61796" y="12137"/>
                </a:lnTo>
                <a:lnTo>
                  <a:pt x="67470" y="10948"/>
                </a:lnTo>
                <a:lnTo>
                  <a:pt x="73158" y="10155"/>
                </a:lnTo>
                <a:lnTo>
                  <a:pt x="79807" y="8674"/>
                </a:lnTo>
                <a:lnTo>
                  <a:pt x="87098" y="6734"/>
                </a:lnTo>
                <a:lnTo>
                  <a:pt x="94816" y="4488"/>
                </a:lnTo>
                <a:lnTo>
                  <a:pt x="103771" y="2991"/>
                </a:lnTo>
                <a:lnTo>
                  <a:pt x="113551" y="1993"/>
                </a:lnTo>
                <a:lnTo>
                  <a:pt x="132673" y="884"/>
                </a:lnTo>
                <a:lnTo>
                  <a:pt x="147521" y="391"/>
                </a:lnTo>
                <a:lnTo>
                  <a:pt x="172576" y="75"/>
                </a:lnTo>
                <a:lnTo>
                  <a:pt x="218815" y="0"/>
                </a:lnTo>
                <a:lnTo>
                  <a:pt x="222632" y="951"/>
                </a:lnTo>
                <a:lnTo>
                  <a:pt x="225176" y="2538"/>
                </a:lnTo>
                <a:lnTo>
                  <a:pt x="226873" y="4548"/>
                </a:lnTo>
                <a:lnTo>
                  <a:pt x="228957" y="5889"/>
                </a:lnTo>
                <a:lnTo>
                  <a:pt x="231298" y="6782"/>
                </a:lnTo>
                <a:lnTo>
                  <a:pt x="238838" y="85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641"/>
          <p:cNvSpPr/>
          <p:nvPr/>
        </p:nvSpPr>
        <p:spPr>
          <a:xfrm>
            <a:off x="1717756" y="2803207"/>
            <a:ext cx="55906" cy="17146"/>
          </a:xfrm>
          <a:custGeom>
            <a:avLst/>
            <a:gdLst/>
            <a:ahLst/>
            <a:cxnLst/>
            <a:rect l="0" t="0" r="0" b="0"/>
            <a:pathLst>
              <a:path w="55906" h="17146">
                <a:moveTo>
                  <a:pt x="42463" y="17145"/>
                </a:moveTo>
                <a:lnTo>
                  <a:pt x="50683" y="8926"/>
                </a:lnTo>
                <a:lnTo>
                  <a:pt x="51753" y="8808"/>
                </a:lnTo>
                <a:lnTo>
                  <a:pt x="53419" y="8730"/>
                </a:lnTo>
                <a:lnTo>
                  <a:pt x="55482" y="8677"/>
                </a:lnTo>
                <a:lnTo>
                  <a:pt x="55905" y="9595"/>
                </a:lnTo>
                <a:lnTo>
                  <a:pt x="55235" y="11159"/>
                </a:lnTo>
                <a:lnTo>
                  <a:pt x="51865" y="15962"/>
                </a:lnTo>
                <a:lnTo>
                  <a:pt x="50637" y="16357"/>
                </a:lnTo>
                <a:lnTo>
                  <a:pt x="48865" y="16619"/>
                </a:lnTo>
                <a:lnTo>
                  <a:pt x="46731" y="16795"/>
                </a:lnTo>
                <a:lnTo>
                  <a:pt x="43403" y="16911"/>
                </a:lnTo>
                <a:lnTo>
                  <a:pt x="26915" y="17099"/>
                </a:lnTo>
                <a:lnTo>
                  <a:pt x="4152" y="17144"/>
                </a:lnTo>
                <a:lnTo>
                  <a:pt x="2635" y="16192"/>
                </a:lnTo>
                <a:lnTo>
                  <a:pt x="1624" y="14605"/>
                </a:lnTo>
                <a:lnTo>
                  <a:pt x="0" y="9764"/>
                </a:lnTo>
                <a:lnTo>
                  <a:pt x="820" y="8414"/>
                </a:lnTo>
                <a:lnTo>
                  <a:pt x="2319" y="6562"/>
                </a:lnTo>
                <a:lnTo>
                  <a:pt x="4270" y="4375"/>
                </a:lnTo>
                <a:lnTo>
                  <a:pt x="6524" y="2917"/>
                </a:lnTo>
                <a:lnTo>
                  <a:pt x="8979" y="1944"/>
                </a:lnTo>
                <a:lnTo>
                  <a:pt x="11568" y="1296"/>
                </a:lnTo>
                <a:lnTo>
                  <a:pt x="14247" y="864"/>
                </a:lnTo>
                <a:lnTo>
                  <a:pt x="16985" y="576"/>
                </a:lnTo>
                <a:lnTo>
                  <a:pt x="19763" y="384"/>
                </a:lnTo>
                <a:lnTo>
                  <a:pt x="22567" y="256"/>
                </a:lnTo>
                <a:lnTo>
                  <a:pt x="3389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642"/>
          <p:cNvSpPr/>
          <p:nvPr/>
        </p:nvSpPr>
        <p:spPr>
          <a:xfrm>
            <a:off x="1995387" y="2657475"/>
            <a:ext cx="193299" cy="197168"/>
          </a:xfrm>
          <a:custGeom>
            <a:avLst/>
            <a:gdLst/>
            <a:ahLst/>
            <a:cxnLst/>
            <a:rect l="0" t="0" r="0" b="0"/>
            <a:pathLst>
              <a:path w="193299" h="197168">
                <a:moveTo>
                  <a:pt x="176313" y="8572"/>
                </a:moveTo>
                <a:lnTo>
                  <a:pt x="167845" y="8572"/>
                </a:lnTo>
                <a:lnTo>
                  <a:pt x="167761" y="2681"/>
                </a:lnTo>
                <a:lnTo>
                  <a:pt x="167749" y="1191"/>
                </a:lnTo>
                <a:lnTo>
                  <a:pt x="166794" y="794"/>
                </a:lnTo>
                <a:lnTo>
                  <a:pt x="160898" y="235"/>
                </a:lnTo>
                <a:lnTo>
                  <a:pt x="155809" y="104"/>
                </a:lnTo>
                <a:lnTo>
                  <a:pt x="101616" y="0"/>
                </a:lnTo>
                <a:lnTo>
                  <a:pt x="96988" y="953"/>
                </a:lnTo>
                <a:lnTo>
                  <a:pt x="92949" y="2540"/>
                </a:lnTo>
                <a:lnTo>
                  <a:pt x="89304" y="4551"/>
                </a:lnTo>
                <a:lnTo>
                  <a:pt x="85922" y="5891"/>
                </a:lnTo>
                <a:lnTo>
                  <a:pt x="82715" y="6785"/>
                </a:lnTo>
                <a:lnTo>
                  <a:pt x="79624" y="7380"/>
                </a:lnTo>
                <a:lnTo>
                  <a:pt x="73650" y="8043"/>
                </a:lnTo>
                <a:lnTo>
                  <a:pt x="70723" y="8219"/>
                </a:lnTo>
                <a:lnTo>
                  <a:pt x="66867" y="9289"/>
                </a:lnTo>
                <a:lnTo>
                  <a:pt x="62391" y="10955"/>
                </a:lnTo>
                <a:lnTo>
                  <a:pt x="50622" y="15922"/>
                </a:lnTo>
                <a:lnTo>
                  <a:pt x="46473" y="19141"/>
                </a:lnTo>
                <a:lnTo>
                  <a:pt x="40598" y="24418"/>
                </a:lnTo>
                <a:lnTo>
                  <a:pt x="40117" y="25804"/>
                </a:lnTo>
                <a:lnTo>
                  <a:pt x="39438" y="31352"/>
                </a:lnTo>
                <a:lnTo>
                  <a:pt x="39209" y="36249"/>
                </a:lnTo>
                <a:lnTo>
                  <a:pt x="39153" y="64164"/>
                </a:lnTo>
                <a:lnTo>
                  <a:pt x="38200" y="66588"/>
                </a:lnTo>
                <a:lnTo>
                  <a:pt x="34602" y="71822"/>
                </a:lnTo>
                <a:lnTo>
                  <a:pt x="32368" y="77323"/>
                </a:lnTo>
                <a:lnTo>
                  <a:pt x="31772" y="80124"/>
                </a:lnTo>
                <a:lnTo>
                  <a:pt x="30422" y="81991"/>
                </a:lnTo>
                <a:lnTo>
                  <a:pt x="28570" y="83235"/>
                </a:lnTo>
                <a:lnTo>
                  <a:pt x="26382" y="84065"/>
                </a:lnTo>
                <a:lnTo>
                  <a:pt x="24924" y="85571"/>
                </a:lnTo>
                <a:lnTo>
                  <a:pt x="23952" y="87527"/>
                </a:lnTo>
                <a:lnTo>
                  <a:pt x="23304" y="89784"/>
                </a:lnTo>
                <a:lnTo>
                  <a:pt x="20044" y="94831"/>
                </a:lnTo>
                <a:lnTo>
                  <a:pt x="17841" y="97511"/>
                </a:lnTo>
                <a:lnTo>
                  <a:pt x="16372" y="100250"/>
                </a:lnTo>
                <a:lnTo>
                  <a:pt x="14740" y="105833"/>
                </a:lnTo>
                <a:lnTo>
                  <a:pt x="11475" y="111489"/>
                </a:lnTo>
                <a:lnTo>
                  <a:pt x="6169" y="118331"/>
                </a:lnTo>
                <a:lnTo>
                  <a:pt x="5443" y="121806"/>
                </a:lnTo>
                <a:lnTo>
                  <a:pt x="5250" y="124066"/>
                </a:lnTo>
                <a:lnTo>
                  <a:pt x="4168" y="125573"/>
                </a:lnTo>
                <a:lnTo>
                  <a:pt x="2495" y="126578"/>
                </a:lnTo>
                <a:lnTo>
                  <a:pt x="426" y="127248"/>
                </a:lnTo>
                <a:lnTo>
                  <a:pt x="0" y="127694"/>
                </a:lnTo>
                <a:lnTo>
                  <a:pt x="668" y="127992"/>
                </a:lnTo>
                <a:lnTo>
                  <a:pt x="5651" y="128564"/>
                </a:lnTo>
                <a:lnTo>
                  <a:pt x="9341" y="128577"/>
                </a:lnTo>
                <a:lnTo>
                  <a:pt x="12610" y="127628"/>
                </a:lnTo>
                <a:lnTo>
                  <a:pt x="16695" y="126042"/>
                </a:lnTo>
                <a:lnTo>
                  <a:pt x="21324" y="124033"/>
                </a:lnTo>
                <a:lnTo>
                  <a:pt x="26314" y="122694"/>
                </a:lnTo>
                <a:lnTo>
                  <a:pt x="31546" y="121801"/>
                </a:lnTo>
                <a:lnTo>
                  <a:pt x="36939" y="121205"/>
                </a:lnTo>
                <a:lnTo>
                  <a:pt x="41487" y="119856"/>
                </a:lnTo>
                <a:lnTo>
                  <a:pt x="45471" y="118004"/>
                </a:lnTo>
                <a:lnTo>
                  <a:pt x="49080" y="115816"/>
                </a:lnTo>
                <a:lnTo>
                  <a:pt x="53391" y="114358"/>
                </a:lnTo>
                <a:lnTo>
                  <a:pt x="58170" y="113386"/>
                </a:lnTo>
                <a:lnTo>
                  <a:pt x="63260" y="112738"/>
                </a:lnTo>
                <a:lnTo>
                  <a:pt x="69512" y="111354"/>
                </a:lnTo>
                <a:lnTo>
                  <a:pt x="76537" y="109478"/>
                </a:lnTo>
                <a:lnTo>
                  <a:pt x="84078" y="107275"/>
                </a:lnTo>
                <a:lnTo>
                  <a:pt x="91011" y="105807"/>
                </a:lnTo>
                <a:lnTo>
                  <a:pt x="97537" y="104828"/>
                </a:lnTo>
                <a:lnTo>
                  <a:pt x="103793" y="104175"/>
                </a:lnTo>
                <a:lnTo>
                  <a:pt x="109869" y="103740"/>
                </a:lnTo>
                <a:lnTo>
                  <a:pt x="115824" y="103450"/>
                </a:lnTo>
                <a:lnTo>
                  <a:pt x="127521" y="103128"/>
                </a:lnTo>
                <a:lnTo>
                  <a:pt x="170434" y="102876"/>
                </a:lnTo>
                <a:lnTo>
                  <a:pt x="177827" y="102872"/>
                </a:lnTo>
                <a:lnTo>
                  <a:pt x="181132" y="103824"/>
                </a:lnTo>
                <a:lnTo>
                  <a:pt x="184288" y="105411"/>
                </a:lnTo>
                <a:lnTo>
                  <a:pt x="191646" y="110251"/>
                </a:lnTo>
                <a:lnTo>
                  <a:pt x="192250" y="111600"/>
                </a:lnTo>
                <a:lnTo>
                  <a:pt x="192921" y="115640"/>
                </a:lnTo>
                <a:lnTo>
                  <a:pt x="193219" y="120610"/>
                </a:lnTo>
                <a:lnTo>
                  <a:pt x="193298" y="123269"/>
                </a:lnTo>
                <a:lnTo>
                  <a:pt x="192399" y="125995"/>
                </a:lnTo>
                <a:lnTo>
                  <a:pt x="188859" y="131562"/>
                </a:lnTo>
                <a:lnTo>
                  <a:pt x="184111" y="137212"/>
                </a:lnTo>
                <a:lnTo>
                  <a:pt x="181512" y="140052"/>
                </a:lnTo>
                <a:lnTo>
                  <a:pt x="177874" y="142898"/>
                </a:lnTo>
                <a:lnTo>
                  <a:pt x="173543" y="145748"/>
                </a:lnTo>
                <a:lnTo>
                  <a:pt x="168751" y="148600"/>
                </a:lnTo>
                <a:lnTo>
                  <a:pt x="163652" y="151454"/>
                </a:lnTo>
                <a:lnTo>
                  <a:pt x="152905" y="157165"/>
                </a:lnTo>
                <a:lnTo>
                  <a:pt x="119114" y="174307"/>
                </a:lnTo>
                <a:lnTo>
                  <a:pt x="114368" y="177165"/>
                </a:lnTo>
                <a:lnTo>
                  <a:pt x="110251" y="180022"/>
                </a:lnTo>
                <a:lnTo>
                  <a:pt x="106554" y="182880"/>
                </a:lnTo>
                <a:lnTo>
                  <a:pt x="103137" y="184785"/>
                </a:lnTo>
                <a:lnTo>
                  <a:pt x="99906" y="186055"/>
                </a:lnTo>
                <a:lnTo>
                  <a:pt x="96800" y="186901"/>
                </a:lnTo>
                <a:lnTo>
                  <a:pt x="92824" y="187466"/>
                </a:lnTo>
                <a:lnTo>
                  <a:pt x="88268" y="187842"/>
                </a:lnTo>
                <a:lnTo>
                  <a:pt x="83326" y="188093"/>
                </a:lnTo>
                <a:lnTo>
                  <a:pt x="79079" y="189213"/>
                </a:lnTo>
                <a:lnTo>
                  <a:pt x="75295" y="190912"/>
                </a:lnTo>
                <a:lnTo>
                  <a:pt x="66929" y="195932"/>
                </a:lnTo>
                <a:lnTo>
                  <a:pt x="63245" y="196618"/>
                </a:lnTo>
                <a:lnTo>
                  <a:pt x="58433" y="196923"/>
                </a:lnTo>
                <a:lnTo>
                  <a:pt x="47725" y="1971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643"/>
          <p:cNvSpPr/>
          <p:nvPr/>
        </p:nvSpPr>
        <p:spPr>
          <a:xfrm>
            <a:off x="2334577" y="2657475"/>
            <a:ext cx="17146" cy="205740"/>
          </a:xfrm>
          <a:custGeom>
            <a:avLst/>
            <a:gdLst/>
            <a:ahLst/>
            <a:cxnLst/>
            <a:rect l="0" t="0" r="0" b="0"/>
            <a:pathLst>
              <a:path w="17146" h="205740">
                <a:moveTo>
                  <a:pt x="0" y="0"/>
                </a:moveTo>
                <a:lnTo>
                  <a:pt x="7381" y="7380"/>
                </a:lnTo>
                <a:lnTo>
                  <a:pt x="7778" y="8730"/>
                </a:lnTo>
                <a:lnTo>
                  <a:pt x="8220" y="12770"/>
                </a:lnTo>
                <a:lnTo>
                  <a:pt x="8416" y="17740"/>
                </a:lnTo>
                <a:lnTo>
                  <a:pt x="8541" y="28692"/>
                </a:lnTo>
                <a:lnTo>
                  <a:pt x="8573" y="164404"/>
                </a:lnTo>
                <a:lnTo>
                  <a:pt x="9525" y="167705"/>
                </a:lnTo>
                <a:lnTo>
                  <a:pt x="11112" y="170858"/>
                </a:lnTo>
                <a:lnTo>
                  <a:pt x="13123" y="173913"/>
                </a:lnTo>
                <a:lnTo>
                  <a:pt x="14464" y="176902"/>
                </a:lnTo>
                <a:lnTo>
                  <a:pt x="15358" y="179847"/>
                </a:lnTo>
                <a:lnTo>
                  <a:pt x="15953" y="182763"/>
                </a:lnTo>
                <a:lnTo>
                  <a:pt x="16351" y="185659"/>
                </a:lnTo>
                <a:lnTo>
                  <a:pt x="16792" y="191418"/>
                </a:lnTo>
                <a:lnTo>
                  <a:pt x="17075" y="196984"/>
                </a:lnTo>
                <a:lnTo>
                  <a:pt x="17145" y="20573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644"/>
          <p:cNvSpPr/>
          <p:nvPr/>
        </p:nvSpPr>
        <p:spPr>
          <a:xfrm>
            <a:off x="1940242" y="2897505"/>
            <a:ext cx="651511" cy="25718"/>
          </a:xfrm>
          <a:custGeom>
            <a:avLst/>
            <a:gdLst/>
            <a:ahLst/>
            <a:cxnLst/>
            <a:rect l="0" t="0" r="0" b="0"/>
            <a:pathLst>
              <a:path w="651511" h="25718">
                <a:moveTo>
                  <a:pt x="0" y="25717"/>
                </a:moveTo>
                <a:lnTo>
                  <a:pt x="40624" y="25717"/>
                </a:lnTo>
                <a:lnTo>
                  <a:pt x="46133" y="24765"/>
                </a:lnTo>
                <a:lnTo>
                  <a:pt x="51710" y="23177"/>
                </a:lnTo>
                <a:lnTo>
                  <a:pt x="57333" y="21166"/>
                </a:lnTo>
                <a:lnTo>
                  <a:pt x="63940" y="19826"/>
                </a:lnTo>
                <a:lnTo>
                  <a:pt x="71202" y="18932"/>
                </a:lnTo>
                <a:lnTo>
                  <a:pt x="78900" y="18336"/>
                </a:lnTo>
                <a:lnTo>
                  <a:pt x="95074" y="17674"/>
                </a:lnTo>
                <a:lnTo>
                  <a:pt x="103388" y="17497"/>
                </a:lnTo>
                <a:lnTo>
                  <a:pt x="111788" y="16427"/>
                </a:lnTo>
                <a:lnTo>
                  <a:pt x="120245" y="14762"/>
                </a:lnTo>
                <a:lnTo>
                  <a:pt x="128741" y="12698"/>
                </a:lnTo>
                <a:lnTo>
                  <a:pt x="137262" y="11323"/>
                </a:lnTo>
                <a:lnTo>
                  <a:pt x="145801" y="10406"/>
                </a:lnTo>
                <a:lnTo>
                  <a:pt x="154350" y="9795"/>
                </a:lnTo>
                <a:lnTo>
                  <a:pt x="174010" y="9115"/>
                </a:lnTo>
                <a:lnTo>
                  <a:pt x="213125" y="8680"/>
                </a:lnTo>
                <a:lnTo>
                  <a:pt x="223046" y="7691"/>
                </a:lnTo>
                <a:lnTo>
                  <a:pt x="233470" y="6080"/>
                </a:lnTo>
                <a:lnTo>
                  <a:pt x="244229" y="4053"/>
                </a:lnTo>
                <a:lnTo>
                  <a:pt x="255212" y="2702"/>
                </a:lnTo>
                <a:lnTo>
                  <a:pt x="266344" y="1801"/>
                </a:lnTo>
                <a:lnTo>
                  <a:pt x="277575" y="1201"/>
                </a:lnTo>
                <a:lnTo>
                  <a:pt x="300214" y="533"/>
                </a:lnTo>
                <a:lnTo>
                  <a:pt x="368633" y="46"/>
                </a:lnTo>
                <a:lnTo>
                  <a:pt x="470147" y="0"/>
                </a:lnTo>
                <a:lnTo>
                  <a:pt x="480119" y="953"/>
                </a:lnTo>
                <a:lnTo>
                  <a:pt x="490577" y="2540"/>
                </a:lnTo>
                <a:lnTo>
                  <a:pt x="501359" y="4551"/>
                </a:lnTo>
                <a:lnTo>
                  <a:pt x="511404" y="5891"/>
                </a:lnTo>
                <a:lnTo>
                  <a:pt x="520958" y="6785"/>
                </a:lnTo>
                <a:lnTo>
                  <a:pt x="530186" y="7380"/>
                </a:lnTo>
                <a:lnTo>
                  <a:pt x="548058" y="8043"/>
                </a:lnTo>
                <a:lnTo>
                  <a:pt x="578264" y="8467"/>
                </a:lnTo>
                <a:lnTo>
                  <a:pt x="584582" y="7550"/>
                </a:lnTo>
                <a:lnTo>
                  <a:pt x="590699" y="5985"/>
                </a:lnTo>
                <a:lnTo>
                  <a:pt x="596682" y="3990"/>
                </a:lnTo>
                <a:lnTo>
                  <a:pt x="601623" y="2660"/>
                </a:lnTo>
                <a:lnTo>
                  <a:pt x="605869" y="1773"/>
                </a:lnTo>
                <a:lnTo>
                  <a:pt x="609653" y="1182"/>
                </a:lnTo>
                <a:lnTo>
                  <a:pt x="618937" y="525"/>
                </a:lnTo>
                <a:lnTo>
                  <a:pt x="638225" y="69"/>
                </a:lnTo>
                <a:lnTo>
                  <a:pt x="640843" y="30"/>
                </a:lnTo>
                <a:lnTo>
                  <a:pt x="641541" y="973"/>
                </a:lnTo>
                <a:lnTo>
                  <a:pt x="642007" y="2553"/>
                </a:lnTo>
                <a:lnTo>
                  <a:pt x="642317" y="4560"/>
                </a:lnTo>
                <a:lnTo>
                  <a:pt x="643476" y="5897"/>
                </a:lnTo>
                <a:lnTo>
                  <a:pt x="645202" y="6789"/>
                </a:lnTo>
                <a:lnTo>
                  <a:pt x="651510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645"/>
          <p:cNvSpPr/>
          <p:nvPr/>
        </p:nvSpPr>
        <p:spPr>
          <a:xfrm>
            <a:off x="1983104" y="2991812"/>
            <a:ext cx="231192" cy="154296"/>
          </a:xfrm>
          <a:custGeom>
            <a:avLst/>
            <a:gdLst/>
            <a:ahLst/>
            <a:cxnLst/>
            <a:rect l="0" t="0" r="0" b="0"/>
            <a:pathLst>
              <a:path w="231192" h="154296">
                <a:moveTo>
                  <a:pt x="0" y="34280"/>
                </a:moveTo>
                <a:lnTo>
                  <a:pt x="12771" y="21510"/>
                </a:lnTo>
                <a:lnTo>
                  <a:pt x="16134" y="20052"/>
                </a:lnTo>
                <a:lnTo>
                  <a:pt x="20281" y="19079"/>
                </a:lnTo>
                <a:lnTo>
                  <a:pt x="24951" y="18431"/>
                </a:lnTo>
                <a:lnTo>
                  <a:pt x="29969" y="17047"/>
                </a:lnTo>
                <a:lnTo>
                  <a:pt x="35220" y="15171"/>
                </a:lnTo>
                <a:lnTo>
                  <a:pt x="40625" y="12968"/>
                </a:lnTo>
                <a:lnTo>
                  <a:pt x="46133" y="11500"/>
                </a:lnTo>
                <a:lnTo>
                  <a:pt x="51711" y="10521"/>
                </a:lnTo>
                <a:lnTo>
                  <a:pt x="57334" y="9868"/>
                </a:lnTo>
                <a:lnTo>
                  <a:pt x="62035" y="8480"/>
                </a:lnTo>
                <a:lnTo>
                  <a:pt x="66122" y="6603"/>
                </a:lnTo>
                <a:lnTo>
                  <a:pt x="69799" y="4399"/>
                </a:lnTo>
                <a:lnTo>
                  <a:pt x="75108" y="2929"/>
                </a:lnTo>
                <a:lnTo>
                  <a:pt x="81505" y="1950"/>
                </a:lnTo>
                <a:lnTo>
                  <a:pt x="88626" y="1296"/>
                </a:lnTo>
                <a:lnTo>
                  <a:pt x="95279" y="861"/>
                </a:lnTo>
                <a:lnTo>
                  <a:pt x="101620" y="571"/>
                </a:lnTo>
                <a:lnTo>
                  <a:pt x="114697" y="248"/>
                </a:lnTo>
                <a:lnTo>
                  <a:pt x="168218" y="0"/>
                </a:lnTo>
                <a:lnTo>
                  <a:pt x="173106" y="949"/>
                </a:lnTo>
                <a:lnTo>
                  <a:pt x="177317" y="2535"/>
                </a:lnTo>
                <a:lnTo>
                  <a:pt x="184535" y="5883"/>
                </a:lnTo>
                <a:lnTo>
                  <a:pt x="190918" y="7372"/>
                </a:lnTo>
                <a:lnTo>
                  <a:pt x="193001" y="8721"/>
                </a:lnTo>
                <a:lnTo>
                  <a:pt x="194390" y="10573"/>
                </a:lnTo>
                <a:lnTo>
                  <a:pt x="196619" y="15839"/>
                </a:lnTo>
                <a:lnTo>
                  <a:pt x="196924" y="19099"/>
                </a:lnTo>
                <a:lnTo>
                  <a:pt x="197005" y="21302"/>
                </a:lnTo>
                <a:lnTo>
                  <a:pt x="196107" y="23723"/>
                </a:lnTo>
                <a:lnTo>
                  <a:pt x="194556" y="26290"/>
                </a:lnTo>
                <a:lnTo>
                  <a:pt x="192569" y="28953"/>
                </a:lnTo>
                <a:lnTo>
                  <a:pt x="190292" y="31681"/>
                </a:lnTo>
                <a:lnTo>
                  <a:pt x="187822" y="34452"/>
                </a:lnTo>
                <a:lnTo>
                  <a:pt x="185222" y="37252"/>
                </a:lnTo>
                <a:lnTo>
                  <a:pt x="181584" y="39119"/>
                </a:lnTo>
                <a:lnTo>
                  <a:pt x="177254" y="40364"/>
                </a:lnTo>
                <a:lnTo>
                  <a:pt x="172462" y="41193"/>
                </a:lnTo>
                <a:lnTo>
                  <a:pt x="167362" y="42699"/>
                </a:lnTo>
                <a:lnTo>
                  <a:pt x="162058" y="44655"/>
                </a:lnTo>
                <a:lnTo>
                  <a:pt x="156616" y="46912"/>
                </a:lnTo>
                <a:lnTo>
                  <a:pt x="151083" y="49369"/>
                </a:lnTo>
                <a:lnTo>
                  <a:pt x="139856" y="54639"/>
                </a:lnTo>
                <a:lnTo>
                  <a:pt x="122825" y="62961"/>
                </a:lnTo>
                <a:lnTo>
                  <a:pt x="117126" y="64831"/>
                </a:lnTo>
                <a:lnTo>
                  <a:pt x="111422" y="66077"/>
                </a:lnTo>
                <a:lnTo>
                  <a:pt x="105714" y="66908"/>
                </a:lnTo>
                <a:lnTo>
                  <a:pt x="100003" y="67462"/>
                </a:lnTo>
                <a:lnTo>
                  <a:pt x="94292" y="67832"/>
                </a:lnTo>
                <a:lnTo>
                  <a:pt x="88579" y="68078"/>
                </a:lnTo>
                <a:lnTo>
                  <a:pt x="83818" y="69194"/>
                </a:lnTo>
                <a:lnTo>
                  <a:pt x="79691" y="70891"/>
                </a:lnTo>
                <a:lnTo>
                  <a:pt x="72566" y="74364"/>
                </a:lnTo>
                <a:lnTo>
                  <a:pt x="66224" y="75908"/>
                </a:lnTo>
                <a:lnTo>
                  <a:pt x="60554" y="77034"/>
                </a:lnTo>
                <a:lnTo>
                  <a:pt x="64721" y="77110"/>
                </a:lnTo>
                <a:lnTo>
                  <a:pt x="193928" y="77143"/>
                </a:lnTo>
                <a:lnTo>
                  <a:pt x="198818" y="78095"/>
                </a:lnTo>
                <a:lnTo>
                  <a:pt x="203030" y="79683"/>
                </a:lnTo>
                <a:lnTo>
                  <a:pt x="206791" y="81694"/>
                </a:lnTo>
                <a:lnTo>
                  <a:pt x="211203" y="83034"/>
                </a:lnTo>
                <a:lnTo>
                  <a:pt x="216050" y="83928"/>
                </a:lnTo>
                <a:lnTo>
                  <a:pt x="221186" y="84523"/>
                </a:lnTo>
                <a:lnTo>
                  <a:pt x="224610" y="85873"/>
                </a:lnTo>
                <a:lnTo>
                  <a:pt x="226893" y="87725"/>
                </a:lnTo>
                <a:lnTo>
                  <a:pt x="230556" y="92991"/>
                </a:lnTo>
                <a:lnTo>
                  <a:pt x="231057" y="96252"/>
                </a:lnTo>
                <a:lnTo>
                  <a:pt x="231191" y="98454"/>
                </a:lnTo>
                <a:lnTo>
                  <a:pt x="230327" y="100875"/>
                </a:lnTo>
                <a:lnTo>
                  <a:pt x="228799" y="103442"/>
                </a:lnTo>
                <a:lnTo>
                  <a:pt x="226828" y="106105"/>
                </a:lnTo>
                <a:lnTo>
                  <a:pt x="224561" y="108834"/>
                </a:lnTo>
                <a:lnTo>
                  <a:pt x="222098" y="111605"/>
                </a:lnTo>
                <a:lnTo>
                  <a:pt x="219503" y="114405"/>
                </a:lnTo>
                <a:lnTo>
                  <a:pt x="215868" y="117224"/>
                </a:lnTo>
                <a:lnTo>
                  <a:pt x="211540" y="120056"/>
                </a:lnTo>
                <a:lnTo>
                  <a:pt x="206749" y="122897"/>
                </a:lnTo>
                <a:lnTo>
                  <a:pt x="201650" y="125743"/>
                </a:lnTo>
                <a:lnTo>
                  <a:pt x="190905" y="131445"/>
                </a:lnTo>
                <a:lnTo>
                  <a:pt x="174146" y="140010"/>
                </a:lnTo>
                <a:lnTo>
                  <a:pt x="167532" y="141914"/>
                </a:lnTo>
                <a:lnTo>
                  <a:pt x="160266" y="143184"/>
                </a:lnTo>
                <a:lnTo>
                  <a:pt x="152564" y="144030"/>
                </a:lnTo>
                <a:lnTo>
                  <a:pt x="145524" y="145547"/>
                </a:lnTo>
                <a:lnTo>
                  <a:pt x="138927" y="147510"/>
                </a:lnTo>
                <a:lnTo>
                  <a:pt x="132623" y="149772"/>
                </a:lnTo>
                <a:lnTo>
                  <a:pt x="126515" y="151280"/>
                </a:lnTo>
                <a:lnTo>
                  <a:pt x="120539" y="152285"/>
                </a:lnTo>
                <a:lnTo>
                  <a:pt x="114649" y="152955"/>
                </a:lnTo>
                <a:lnTo>
                  <a:pt x="108818" y="153402"/>
                </a:lnTo>
                <a:lnTo>
                  <a:pt x="103026" y="153699"/>
                </a:lnTo>
                <a:lnTo>
                  <a:pt x="88312" y="154119"/>
                </a:lnTo>
                <a:lnTo>
                  <a:pt x="70425" y="154285"/>
                </a:lnTo>
                <a:lnTo>
                  <a:pt x="77153" y="1542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646"/>
          <p:cNvSpPr/>
          <p:nvPr/>
        </p:nvSpPr>
        <p:spPr>
          <a:xfrm>
            <a:off x="2334577" y="2983230"/>
            <a:ext cx="137116" cy="153908"/>
          </a:xfrm>
          <a:custGeom>
            <a:avLst/>
            <a:gdLst/>
            <a:ahLst/>
            <a:cxnLst/>
            <a:rect l="0" t="0" r="0" b="0"/>
            <a:pathLst>
              <a:path w="137116" h="153908">
                <a:moveTo>
                  <a:pt x="51435" y="0"/>
                </a:moveTo>
                <a:lnTo>
                  <a:pt x="51435" y="12770"/>
                </a:lnTo>
                <a:lnTo>
                  <a:pt x="50482" y="15181"/>
                </a:lnTo>
                <a:lnTo>
                  <a:pt x="48895" y="17740"/>
                </a:lnTo>
                <a:lnTo>
                  <a:pt x="46884" y="20399"/>
                </a:lnTo>
                <a:lnTo>
                  <a:pt x="44591" y="23125"/>
                </a:lnTo>
                <a:lnTo>
                  <a:pt x="42110" y="25894"/>
                </a:lnTo>
                <a:lnTo>
                  <a:pt x="39503" y="28692"/>
                </a:lnTo>
                <a:lnTo>
                  <a:pt x="36813" y="32463"/>
                </a:lnTo>
                <a:lnTo>
                  <a:pt x="34067" y="36882"/>
                </a:lnTo>
                <a:lnTo>
                  <a:pt x="31284" y="41733"/>
                </a:lnTo>
                <a:lnTo>
                  <a:pt x="28476" y="45919"/>
                </a:lnTo>
                <a:lnTo>
                  <a:pt x="25651" y="49663"/>
                </a:lnTo>
                <a:lnTo>
                  <a:pt x="22816" y="53111"/>
                </a:lnTo>
                <a:lnTo>
                  <a:pt x="19973" y="57315"/>
                </a:lnTo>
                <a:lnTo>
                  <a:pt x="17125" y="62022"/>
                </a:lnTo>
                <a:lnTo>
                  <a:pt x="14274" y="67065"/>
                </a:lnTo>
                <a:lnTo>
                  <a:pt x="12374" y="71380"/>
                </a:lnTo>
                <a:lnTo>
                  <a:pt x="11107" y="75209"/>
                </a:lnTo>
                <a:lnTo>
                  <a:pt x="10262" y="78714"/>
                </a:lnTo>
                <a:lnTo>
                  <a:pt x="8746" y="82004"/>
                </a:lnTo>
                <a:lnTo>
                  <a:pt x="6783" y="85149"/>
                </a:lnTo>
                <a:lnTo>
                  <a:pt x="4522" y="88198"/>
                </a:lnTo>
                <a:lnTo>
                  <a:pt x="3015" y="92136"/>
                </a:lnTo>
                <a:lnTo>
                  <a:pt x="2010" y="96666"/>
                </a:lnTo>
                <a:lnTo>
                  <a:pt x="1340" y="101592"/>
                </a:lnTo>
                <a:lnTo>
                  <a:pt x="893" y="105828"/>
                </a:lnTo>
                <a:lnTo>
                  <a:pt x="596" y="109604"/>
                </a:lnTo>
                <a:lnTo>
                  <a:pt x="397" y="113074"/>
                </a:lnTo>
                <a:lnTo>
                  <a:pt x="177" y="119470"/>
                </a:lnTo>
                <a:lnTo>
                  <a:pt x="35" y="131337"/>
                </a:lnTo>
                <a:lnTo>
                  <a:pt x="10" y="139985"/>
                </a:lnTo>
                <a:lnTo>
                  <a:pt x="959" y="141901"/>
                </a:lnTo>
                <a:lnTo>
                  <a:pt x="2545" y="143178"/>
                </a:lnTo>
                <a:lnTo>
                  <a:pt x="4554" y="144029"/>
                </a:lnTo>
                <a:lnTo>
                  <a:pt x="6846" y="145549"/>
                </a:lnTo>
                <a:lnTo>
                  <a:pt x="9326" y="147515"/>
                </a:lnTo>
                <a:lnTo>
                  <a:pt x="11933" y="149778"/>
                </a:lnTo>
                <a:lnTo>
                  <a:pt x="15575" y="151287"/>
                </a:lnTo>
                <a:lnTo>
                  <a:pt x="19908" y="152293"/>
                </a:lnTo>
                <a:lnTo>
                  <a:pt x="24702" y="152964"/>
                </a:lnTo>
                <a:lnTo>
                  <a:pt x="29803" y="153410"/>
                </a:lnTo>
                <a:lnTo>
                  <a:pt x="35109" y="153709"/>
                </a:lnTo>
                <a:lnTo>
                  <a:pt x="40551" y="153907"/>
                </a:lnTo>
                <a:lnTo>
                  <a:pt x="46084" y="153087"/>
                </a:lnTo>
                <a:lnTo>
                  <a:pt x="51678" y="151588"/>
                </a:lnTo>
                <a:lnTo>
                  <a:pt x="57312" y="149636"/>
                </a:lnTo>
                <a:lnTo>
                  <a:pt x="62020" y="148335"/>
                </a:lnTo>
                <a:lnTo>
                  <a:pt x="66112" y="147467"/>
                </a:lnTo>
                <a:lnTo>
                  <a:pt x="69792" y="146889"/>
                </a:lnTo>
                <a:lnTo>
                  <a:pt x="74150" y="145551"/>
                </a:lnTo>
                <a:lnTo>
                  <a:pt x="78961" y="143706"/>
                </a:lnTo>
                <a:lnTo>
                  <a:pt x="84073" y="141524"/>
                </a:lnTo>
                <a:lnTo>
                  <a:pt x="89386" y="140069"/>
                </a:lnTo>
                <a:lnTo>
                  <a:pt x="94834" y="139099"/>
                </a:lnTo>
                <a:lnTo>
                  <a:pt x="100370" y="138453"/>
                </a:lnTo>
                <a:lnTo>
                  <a:pt x="105013" y="137069"/>
                </a:lnTo>
                <a:lnTo>
                  <a:pt x="109061" y="135194"/>
                </a:lnTo>
                <a:lnTo>
                  <a:pt x="112713" y="132992"/>
                </a:lnTo>
                <a:lnTo>
                  <a:pt x="116099" y="130571"/>
                </a:lnTo>
                <a:lnTo>
                  <a:pt x="119309" y="128005"/>
                </a:lnTo>
                <a:lnTo>
                  <a:pt x="122402" y="125342"/>
                </a:lnTo>
                <a:lnTo>
                  <a:pt x="125417" y="122613"/>
                </a:lnTo>
                <a:lnTo>
                  <a:pt x="131306" y="117042"/>
                </a:lnTo>
                <a:lnTo>
                  <a:pt x="133257" y="114223"/>
                </a:lnTo>
                <a:lnTo>
                  <a:pt x="134558" y="111391"/>
                </a:lnTo>
                <a:lnTo>
                  <a:pt x="135425" y="108551"/>
                </a:lnTo>
                <a:lnTo>
                  <a:pt x="136004" y="105704"/>
                </a:lnTo>
                <a:lnTo>
                  <a:pt x="136389" y="102854"/>
                </a:lnTo>
                <a:lnTo>
                  <a:pt x="136646" y="100002"/>
                </a:lnTo>
                <a:lnTo>
                  <a:pt x="136817" y="97148"/>
                </a:lnTo>
                <a:lnTo>
                  <a:pt x="137115" y="87417"/>
                </a:lnTo>
                <a:lnTo>
                  <a:pt x="136177" y="86853"/>
                </a:lnTo>
                <a:lnTo>
                  <a:pt x="132596" y="86226"/>
                </a:lnTo>
                <a:lnTo>
                  <a:pt x="129355" y="85106"/>
                </a:lnTo>
                <a:lnTo>
                  <a:pt x="125289" y="83408"/>
                </a:lnTo>
                <a:lnTo>
                  <a:pt x="120673" y="81322"/>
                </a:lnTo>
                <a:lnTo>
                  <a:pt x="115692" y="79932"/>
                </a:lnTo>
                <a:lnTo>
                  <a:pt x="110465" y="79006"/>
                </a:lnTo>
                <a:lnTo>
                  <a:pt x="105076" y="78388"/>
                </a:lnTo>
                <a:lnTo>
                  <a:pt x="100531" y="78928"/>
                </a:lnTo>
                <a:lnTo>
                  <a:pt x="96548" y="80241"/>
                </a:lnTo>
                <a:lnTo>
                  <a:pt x="92940" y="82069"/>
                </a:lnTo>
                <a:lnTo>
                  <a:pt x="88630" y="83288"/>
                </a:lnTo>
                <a:lnTo>
                  <a:pt x="83852" y="84100"/>
                </a:lnTo>
                <a:lnTo>
                  <a:pt x="78761" y="84642"/>
                </a:lnTo>
                <a:lnTo>
                  <a:pt x="73462" y="85003"/>
                </a:lnTo>
                <a:lnTo>
                  <a:pt x="68025" y="85243"/>
                </a:lnTo>
                <a:lnTo>
                  <a:pt x="62495" y="85404"/>
                </a:lnTo>
                <a:lnTo>
                  <a:pt x="56903" y="86463"/>
                </a:lnTo>
                <a:lnTo>
                  <a:pt x="51271" y="88122"/>
                </a:lnTo>
                <a:lnTo>
                  <a:pt x="45610" y="90180"/>
                </a:lnTo>
                <a:lnTo>
                  <a:pt x="39932" y="92505"/>
                </a:lnTo>
                <a:lnTo>
                  <a:pt x="34241" y="95007"/>
                </a:lnTo>
                <a:lnTo>
                  <a:pt x="28543" y="97628"/>
                </a:lnTo>
                <a:lnTo>
                  <a:pt x="23791" y="100328"/>
                </a:lnTo>
                <a:lnTo>
                  <a:pt x="19670" y="103080"/>
                </a:lnTo>
                <a:lnTo>
                  <a:pt x="15971" y="105867"/>
                </a:lnTo>
                <a:lnTo>
                  <a:pt x="12553" y="108678"/>
                </a:lnTo>
                <a:lnTo>
                  <a:pt x="9321" y="111505"/>
                </a:lnTo>
                <a:lnTo>
                  <a:pt x="1841" y="118334"/>
                </a:lnTo>
                <a:lnTo>
                  <a:pt x="1227" y="119846"/>
                </a:lnTo>
                <a:lnTo>
                  <a:pt x="545" y="124067"/>
                </a:lnTo>
                <a:lnTo>
                  <a:pt x="0" y="1285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647"/>
          <p:cNvSpPr/>
          <p:nvPr/>
        </p:nvSpPr>
        <p:spPr>
          <a:xfrm>
            <a:off x="2523225" y="2983230"/>
            <a:ext cx="153989" cy="119618"/>
          </a:xfrm>
          <a:custGeom>
            <a:avLst/>
            <a:gdLst/>
            <a:ahLst/>
            <a:cxnLst/>
            <a:rect l="0" t="0" r="0" b="0"/>
            <a:pathLst>
              <a:path w="153989" h="119618">
                <a:moveTo>
                  <a:pt x="59954" y="17145"/>
                </a:moveTo>
                <a:lnTo>
                  <a:pt x="59954" y="8581"/>
                </a:lnTo>
                <a:lnTo>
                  <a:pt x="55404" y="13126"/>
                </a:lnTo>
                <a:lnTo>
                  <a:pt x="53111" y="14465"/>
                </a:lnTo>
                <a:lnTo>
                  <a:pt x="50629" y="15358"/>
                </a:lnTo>
                <a:lnTo>
                  <a:pt x="48023" y="15954"/>
                </a:lnTo>
                <a:lnTo>
                  <a:pt x="45332" y="17303"/>
                </a:lnTo>
                <a:lnTo>
                  <a:pt x="42586" y="19155"/>
                </a:lnTo>
                <a:lnTo>
                  <a:pt x="39803" y="21343"/>
                </a:lnTo>
                <a:lnTo>
                  <a:pt x="36995" y="23753"/>
                </a:lnTo>
                <a:lnTo>
                  <a:pt x="34171" y="26313"/>
                </a:lnTo>
                <a:lnTo>
                  <a:pt x="31335" y="28972"/>
                </a:lnTo>
                <a:lnTo>
                  <a:pt x="6850" y="53135"/>
                </a:lnTo>
                <a:lnTo>
                  <a:pt x="4549" y="56379"/>
                </a:lnTo>
                <a:lnTo>
                  <a:pt x="3015" y="59493"/>
                </a:lnTo>
                <a:lnTo>
                  <a:pt x="1992" y="62522"/>
                </a:lnTo>
                <a:lnTo>
                  <a:pt x="1311" y="66446"/>
                </a:lnTo>
                <a:lnTo>
                  <a:pt x="856" y="70967"/>
                </a:lnTo>
                <a:lnTo>
                  <a:pt x="351" y="80118"/>
                </a:lnTo>
                <a:lnTo>
                  <a:pt x="126" y="87360"/>
                </a:lnTo>
                <a:lnTo>
                  <a:pt x="0" y="96793"/>
                </a:lnTo>
                <a:lnTo>
                  <a:pt x="1887" y="99771"/>
                </a:lnTo>
                <a:lnTo>
                  <a:pt x="5051" y="102709"/>
                </a:lnTo>
                <a:lnTo>
                  <a:pt x="9064" y="105620"/>
                </a:lnTo>
                <a:lnTo>
                  <a:pt x="12693" y="107560"/>
                </a:lnTo>
                <a:lnTo>
                  <a:pt x="16064" y="108854"/>
                </a:lnTo>
                <a:lnTo>
                  <a:pt x="19264" y="109717"/>
                </a:lnTo>
                <a:lnTo>
                  <a:pt x="22350" y="111245"/>
                </a:lnTo>
                <a:lnTo>
                  <a:pt x="25360" y="113215"/>
                </a:lnTo>
                <a:lnTo>
                  <a:pt x="28319" y="115482"/>
                </a:lnTo>
                <a:lnTo>
                  <a:pt x="32197" y="116993"/>
                </a:lnTo>
                <a:lnTo>
                  <a:pt x="36687" y="118000"/>
                </a:lnTo>
                <a:lnTo>
                  <a:pt x="41585" y="118671"/>
                </a:lnTo>
                <a:lnTo>
                  <a:pt x="46756" y="119119"/>
                </a:lnTo>
                <a:lnTo>
                  <a:pt x="52108" y="119418"/>
                </a:lnTo>
                <a:lnTo>
                  <a:pt x="57581" y="119617"/>
                </a:lnTo>
                <a:lnTo>
                  <a:pt x="62182" y="118797"/>
                </a:lnTo>
                <a:lnTo>
                  <a:pt x="66202" y="117298"/>
                </a:lnTo>
                <a:lnTo>
                  <a:pt x="69834" y="115346"/>
                </a:lnTo>
                <a:lnTo>
                  <a:pt x="75114" y="114045"/>
                </a:lnTo>
                <a:lnTo>
                  <a:pt x="81491" y="113177"/>
                </a:lnTo>
                <a:lnTo>
                  <a:pt x="88599" y="112599"/>
                </a:lnTo>
                <a:lnTo>
                  <a:pt x="94291" y="111261"/>
                </a:lnTo>
                <a:lnTo>
                  <a:pt x="99038" y="109416"/>
                </a:lnTo>
                <a:lnTo>
                  <a:pt x="107805" y="104827"/>
                </a:lnTo>
                <a:lnTo>
                  <a:pt x="118051" y="99612"/>
                </a:lnTo>
                <a:lnTo>
                  <a:pt x="122498" y="96888"/>
                </a:lnTo>
                <a:lnTo>
                  <a:pt x="126415" y="94119"/>
                </a:lnTo>
                <a:lnTo>
                  <a:pt x="129979" y="91321"/>
                </a:lnTo>
                <a:lnTo>
                  <a:pt x="134260" y="88503"/>
                </a:lnTo>
                <a:lnTo>
                  <a:pt x="139019" y="85672"/>
                </a:lnTo>
                <a:lnTo>
                  <a:pt x="144097" y="82832"/>
                </a:lnTo>
                <a:lnTo>
                  <a:pt x="147482" y="79034"/>
                </a:lnTo>
                <a:lnTo>
                  <a:pt x="149739" y="74596"/>
                </a:lnTo>
                <a:lnTo>
                  <a:pt x="151243" y="69733"/>
                </a:lnTo>
                <a:lnTo>
                  <a:pt x="152246" y="65539"/>
                </a:lnTo>
                <a:lnTo>
                  <a:pt x="152915" y="61790"/>
                </a:lnTo>
                <a:lnTo>
                  <a:pt x="153360" y="58338"/>
                </a:lnTo>
                <a:lnTo>
                  <a:pt x="153658" y="54132"/>
                </a:lnTo>
                <a:lnTo>
                  <a:pt x="153856" y="49423"/>
                </a:lnTo>
                <a:lnTo>
                  <a:pt x="153988" y="44378"/>
                </a:lnTo>
                <a:lnTo>
                  <a:pt x="152171" y="40063"/>
                </a:lnTo>
                <a:lnTo>
                  <a:pt x="149054" y="36234"/>
                </a:lnTo>
                <a:lnTo>
                  <a:pt x="145072" y="32728"/>
                </a:lnTo>
                <a:lnTo>
                  <a:pt x="138107" y="26293"/>
                </a:lnTo>
                <a:lnTo>
                  <a:pt x="128831" y="17315"/>
                </a:lnTo>
                <a:lnTo>
                  <a:pt x="125874" y="14401"/>
                </a:lnTo>
                <a:lnTo>
                  <a:pt x="121046" y="11506"/>
                </a:lnTo>
                <a:lnTo>
                  <a:pt x="114970" y="8623"/>
                </a:lnTo>
                <a:lnTo>
                  <a:pt x="108061" y="5748"/>
                </a:lnTo>
                <a:lnTo>
                  <a:pt x="102503" y="3832"/>
                </a:lnTo>
                <a:lnTo>
                  <a:pt x="97845" y="2555"/>
                </a:lnTo>
                <a:lnTo>
                  <a:pt x="93788" y="1703"/>
                </a:lnTo>
                <a:lnTo>
                  <a:pt x="89177" y="1135"/>
                </a:lnTo>
                <a:lnTo>
                  <a:pt x="84199" y="757"/>
                </a:lnTo>
                <a:lnTo>
                  <a:pt x="74540" y="336"/>
                </a:lnTo>
                <a:lnTo>
                  <a:pt x="63747" y="99"/>
                </a:lnTo>
                <a:lnTo>
                  <a:pt x="5138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648"/>
          <p:cNvSpPr/>
          <p:nvPr/>
        </p:nvSpPr>
        <p:spPr>
          <a:xfrm>
            <a:off x="861535" y="2648902"/>
            <a:ext cx="427198" cy="308611"/>
          </a:xfrm>
          <a:custGeom>
            <a:avLst/>
            <a:gdLst/>
            <a:ahLst/>
            <a:cxnLst/>
            <a:rect l="0" t="0" r="0" b="0"/>
            <a:pathLst>
              <a:path w="427198" h="308611">
                <a:moveTo>
                  <a:pt x="427197" y="0"/>
                </a:moveTo>
                <a:lnTo>
                  <a:pt x="398504" y="28693"/>
                </a:lnTo>
                <a:lnTo>
                  <a:pt x="385464" y="37182"/>
                </a:lnTo>
                <a:lnTo>
                  <a:pt x="374086" y="45730"/>
                </a:lnTo>
                <a:lnTo>
                  <a:pt x="365175" y="53980"/>
                </a:lnTo>
                <a:lnTo>
                  <a:pt x="354864" y="63044"/>
                </a:lnTo>
                <a:lnTo>
                  <a:pt x="343931" y="70247"/>
                </a:lnTo>
                <a:lnTo>
                  <a:pt x="335263" y="79163"/>
                </a:lnTo>
                <a:lnTo>
                  <a:pt x="331617" y="84208"/>
                </a:lnTo>
                <a:lnTo>
                  <a:pt x="326330" y="89476"/>
                </a:lnTo>
                <a:lnTo>
                  <a:pt x="319947" y="94894"/>
                </a:lnTo>
                <a:lnTo>
                  <a:pt x="312835" y="100410"/>
                </a:lnTo>
                <a:lnTo>
                  <a:pt x="306188" y="105992"/>
                </a:lnTo>
                <a:lnTo>
                  <a:pt x="299852" y="111619"/>
                </a:lnTo>
                <a:lnTo>
                  <a:pt x="293723" y="117275"/>
                </a:lnTo>
                <a:lnTo>
                  <a:pt x="286779" y="122951"/>
                </a:lnTo>
                <a:lnTo>
                  <a:pt x="279293" y="128640"/>
                </a:lnTo>
                <a:lnTo>
                  <a:pt x="263354" y="140041"/>
                </a:lnTo>
                <a:lnTo>
                  <a:pt x="246745" y="151458"/>
                </a:lnTo>
                <a:lnTo>
                  <a:pt x="238316" y="158122"/>
                </a:lnTo>
                <a:lnTo>
                  <a:pt x="229839" y="165422"/>
                </a:lnTo>
                <a:lnTo>
                  <a:pt x="221330" y="173147"/>
                </a:lnTo>
                <a:lnTo>
                  <a:pt x="212800" y="180201"/>
                </a:lnTo>
                <a:lnTo>
                  <a:pt x="204255" y="186809"/>
                </a:lnTo>
                <a:lnTo>
                  <a:pt x="195702" y="193119"/>
                </a:lnTo>
                <a:lnTo>
                  <a:pt x="178578" y="205211"/>
                </a:lnTo>
                <a:lnTo>
                  <a:pt x="144301" y="228496"/>
                </a:lnTo>
                <a:lnTo>
                  <a:pt x="136682" y="234245"/>
                </a:lnTo>
                <a:lnTo>
                  <a:pt x="129698" y="239984"/>
                </a:lnTo>
                <a:lnTo>
                  <a:pt x="123137" y="245714"/>
                </a:lnTo>
                <a:lnTo>
                  <a:pt x="115905" y="250487"/>
                </a:lnTo>
                <a:lnTo>
                  <a:pt x="108227" y="254621"/>
                </a:lnTo>
                <a:lnTo>
                  <a:pt x="100250" y="258330"/>
                </a:lnTo>
                <a:lnTo>
                  <a:pt x="92075" y="261755"/>
                </a:lnTo>
                <a:lnTo>
                  <a:pt x="83767" y="264991"/>
                </a:lnTo>
                <a:lnTo>
                  <a:pt x="75371" y="268100"/>
                </a:lnTo>
                <a:lnTo>
                  <a:pt x="67869" y="272079"/>
                </a:lnTo>
                <a:lnTo>
                  <a:pt x="60962" y="276636"/>
                </a:lnTo>
                <a:lnTo>
                  <a:pt x="54453" y="281579"/>
                </a:lnTo>
                <a:lnTo>
                  <a:pt x="42141" y="287071"/>
                </a:lnTo>
                <a:lnTo>
                  <a:pt x="36190" y="288536"/>
                </a:lnTo>
                <a:lnTo>
                  <a:pt x="32223" y="290465"/>
                </a:lnTo>
                <a:lnTo>
                  <a:pt x="29579" y="292703"/>
                </a:lnTo>
                <a:lnTo>
                  <a:pt x="27816" y="295148"/>
                </a:lnTo>
                <a:lnTo>
                  <a:pt x="20777" y="300405"/>
                </a:lnTo>
                <a:lnTo>
                  <a:pt x="9837" y="306989"/>
                </a:lnTo>
                <a:lnTo>
                  <a:pt x="5801" y="307890"/>
                </a:lnTo>
                <a:lnTo>
                  <a:pt x="0" y="308468"/>
                </a:lnTo>
                <a:lnTo>
                  <a:pt x="7144" y="3086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649"/>
          <p:cNvSpPr/>
          <p:nvPr/>
        </p:nvSpPr>
        <p:spPr>
          <a:xfrm>
            <a:off x="1048702" y="2477452"/>
            <a:ext cx="68581" cy="188596"/>
          </a:xfrm>
          <a:custGeom>
            <a:avLst/>
            <a:gdLst/>
            <a:ahLst/>
            <a:cxnLst/>
            <a:rect l="0" t="0" r="0" b="0"/>
            <a:pathLst>
              <a:path w="68581" h="188596">
                <a:moveTo>
                  <a:pt x="0" y="0"/>
                </a:moveTo>
                <a:lnTo>
                  <a:pt x="20400" y="20400"/>
                </a:lnTo>
                <a:lnTo>
                  <a:pt x="23125" y="24077"/>
                </a:lnTo>
                <a:lnTo>
                  <a:pt x="25894" y="28434"/>
                </a:lnTo>
                <a:lnTo>
                  <a:pt x="28693" y="33244"/>
                </a:lnTo>
                <a:lnTo>
                  <a:pt x="30558" y="37403"/>
                </a:lnTo>
                <a:lnTo>
                  <a:pt x="31802" y="41127"/>
                </a:lnTo>
                <a:lnTo>
                  <a:pt x="32631" y="44563"/>
                </a:lnTo>
                <a:lnTo>
                  <a:pt x="34137" y="48759"/>
                </a:lnTo>
                <a:lnTo>
                  <a:pt x="36093" y="53461"/>
                </a:lnTo>
                <a:lnTo>
                  <a:pt x="38349" y="58501"/>
                </a:lnTo>
                <a:lnTo>
                  <a:pt x="39854" y="62813"/>
                </a:lnTo>
                <a:lnTo>
                  <a:pt x="40857" y="66640"/>
                </a:lnTo>
                <a:lnTo>
                  <a:pt x="41525" y="70145"/>
                </a:lnTo>
                <a:lnTo>
                  <a:pt x="41971" y="74386"/>
                </a:lnTo>
                <a:lnTo>
                  <a:pt x="42268" y="79118"/>
                </a:lnTo>
                <a:lnTo>
                  <a:pt x="42466" y="84178"/>
                </a:lnTo>
                <a:lnTo>
                  <a:pt x="43551" y="89456"/>
                </a:lnTo>
                <a:lnTo>
                  <a:pt x="45226" y="94880"/>
                </a:lnTo>
                <a:lnTo>
                  <a:pt x="47296" y="100401"/>
                </a:lnTo>
                <a:lnTo>
                  <a:pt x="48676" y="105986"/>
                </a:lnTo>
                <a:lnTo>
                  <a:pt x="49595" y="111615"/>
                </a:lnTo>
                <a:lnTo>
                  <a:pt x="50209" y="117273"/>
                </a:lnTo>
                <a:lnTo>
                  <a:pt x="50617" y="121997"/>
                </a:lnTo>
                <a:lnTo>
                  <a:pt x="50890" y="126099"/>
                </a:lnTo>
                <a:lnTo>
                  <a:pt x="51072" y="129786"/>
                </a:lnTo>
                <a:lnTo>
                  <a:pt x="51273" y="138963"/>
                </a:lnTo>
                <a:lnTo>
                  <a:pt x="51327" y="144077"/>
                </a:lnTo>
                <a:lnTo>
                  <a:pt x="52316" y="148439"/>
                </a:lnTo>
                <a:lnTo>
                  <a:pt x="53927" y="152299"/>
                </a:lnTo>
                <a:lnTo>
                  <a:pt x="55954" y="155825"/>
                </a:lnTo>
                <a:lnTo>
                  <a:pt x="57305" y="159129"/>
                </a:lnTo>
                <a:lnTo>
                  <a:pt x="58206" y="162283"/>
                </a:lnTo>
                <a:lnTo>
                  <a:pt x="58806" y="165339"/>
                </a:lnTo>
                <a:lnTo>
                  <a:pt x="60159" y="168328"/>
                </a:lnTo>
                <a:lnTo>
                  <a:pt x="62014" y="171274"/>
                </a:lnTo>
                <a:lnTo>
                  <a:pt x="64202" y="174190"/>
                </a:lnTo>
                <a:lnTo>
                  <a:pt x="65661" y="177087"/>
                </a:lnTo>
                <a:lnTo>
                  <a:pt x="66634" y="179971"/>
                </a:lnTo>
                <a:lnTo>
                  <a:pt x="68580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650"/>
          <p:cNvSpPr/>
          <p:nvPr/>
        </p:nvSpPr>
        <p:spPr>
          <a:xfrm>
            <a:off x="2087316" y="2906077"/>
            <a:ext cx="632672" cy="291466"/>
          </a:xfrm>
          <a:custGeom>
            <a:avLst/>
            <a:gdLst/>
            <a:ahLst/>
            <a:cxnLst/>
            <a:rect l="0" t="0" r="0" b="0"/>
            <a:pathLst>
              <a:path w="632672" h="291466">
                <a:moveTo>
                  <a:pt x="624451" y="0"/>
                </a:moveTo>
                <a:lnTo>
                  <a:pt x="632671" y="0"/>
                </a:lnTo>
                <a:lnTo>
                  <a:pt x="628368" y="4551"/>
                </a:lnTo>
                <a:lnTo>
                  <a:pt x="626110" y="5891"/>
                </a:lnTo>
                <a:lnTo>
                  <a:pt x="604167" y="14229"/>
                </a:lnTo>
                <a:lnTo>
                  <a:pt x="597021" y="15849"/>
                </a:lnTo>
                <a:lnTo>
                  <a:pt x="588130" y="21649"/>
                </a:lnTo>
                <a:lnTo>
                  <a:pt x="577828" y="29624"/>
                </a:lnTo>
                <a:lnTo>
                  <a:pt x="566900" y="36344"/>
                </a:lnTo>
                <a:lnTo>
                  <a:pt x="553153" y="42506"/>
                </a:lnTo>
                <a:lnTo>
                  <a:pt x="537518" y="49371"/>
                </a:lnTo>
                <a:lnTo>
                  <a:pt x="529348" y="53869"/>
                </a:lnTo>
                <a:lnTo>
                  <a:pt x="521044" y="58773"/>
                </a:lnTo>
                <a:lnTo>
                  <a:pt x="504197" y="66761"/>
                </a:lnTo>
                <a:lnTo>
                  <a:pt x="487185" y="73487"/>
                </a:lnTo>
                <a:lnTo>
                  <a:pt x="470099" y="79651"/>
                </a:lnTo>
                <a:lnTo>
                  <a:pt x="452980" y="88105"/>
                </a:lnTo>
                <a:lnTo>
                  <a:pt x="444415" y="93027"/>
                </a:lnTo>
                <a:lnTo>
                  <a:pt x="424737" y="103575"/>
                </a:lnTo>
                <a:lnTo>
                  <a:pt x="414156" y="109055"/>
                </a:lnTo>
                <a:lnTo>
                  <a:pt x="403292" y="113661"/>
                </a:lnTo>
                <a:lnTo>
                  <a:pt x="392239" y="117684"/>
                </a:lnTo>
                <a:lnTo>
                  <a:pt x="381061" y="121319"/>
                </a:lnTo>
                <a:lnTo>
                  <a:pt x="370751" y="125647"/>
                </a:lnTo>
                <a:lnTo>
                  <a:pt x="361020" y="130437"/>
                </a:lnTo>
                <a:lnTo>
                  <a:pt x="351676" y="135535"/>
                </a:lnTo>
                <a:lnTo>
                  <a:pt x="341636" y="139887"/>
                </a:lnTo>
                <a:lnTo>
                  <a:pt x="331132" y="143741"/>
                </a:lnTo>
                <a:lnTo>
                  <a:pt x="320320" y="147262"/>
                </a:lnTo>
                <a:lnTo>
                  <a:pt x="309302" y="151515"/>
                </a:lnTo>
                <a:lnTo>
                  <a:pt x="298147" y="156255"/>
                </a:lnTo>
                <a:lnTo>
                  <a:pt x="275592" y="166602"/>
                </a:lnTo>
                <a:lnTo>
                  <a:pt x="252868" y="177550"/>
                </a:lnTo>
                <a:lnTo>
                  <a:pt x="241474" y="182185"/>
                </a:lnTo>
                <a:lnTo>
                  <a:pt x="230068" y="186226"/>
                </a:lnTo>
                <a:lnTo>
                  <a:pt x="218654" y="189874"/>
                </a:lnTo>
                <a:lnTo>
                  <a:pt x="208187" y="194210"/>
                </a:lnTo>
                <a:lnTo>
                  <a:pt x="198352" y="199006"/>
                </a:lnTo>
                <a:lnTo>
                  <a:pt x="188937" y="204108"/>
                </a:lnTo>
                <a:lnTo>
                  <a:pt x="170857" y="212317"/>
                </a:lnTo>
                <a:lnTo>
                  <a:pt x="153296" y="219141"/>
                </a:lnTo>
                <a:lnTo>
                  <a:pt x="135966" y="225348"/>
                </a:lnTo>
                <a:lnTo>
                  <a:pt x="110145" y="234198"/>
                </a:lnTo>
                <a:lnTo>
                  <a:pt x="95516" y="239978"/>
                </a:lnTo>
                <a:lnTo>
                  <a:pt x="76569" y="248587"/>
                </a:lnTo>
                <a:lnTo>
                  <a:pt x="53101" y="260029"/>
                </a:lnTo>
                <a:lnTo>
                  <a:pt x="44128" y="263206"/>
                </a:lnTo>
                <a:lnTo>
                  <a:pt x="40401" y="264053"/>
                </a:lnTo>
                <a:lnTo>
                  <a:pt x="33721" y="267535"/>
                </a:lnTo>
                <a:lnTo>
                  <a:pt x="24605" y="274849"/>
                </a:lnTo>
                <a:lnTo>
                  <a:pt x="21671" y="277531"/>
                </a:lnTo>
                <a:lnTo>
                  <a:pt x="18763" y="279318"/>
                </a:lnTo>
                <a:lnTo>
                  <a:pt x="8938" y="282422"/>
                </a:lnTo>
                <a:lnTo>
                  <a:pt x="3186" y="282753"/>
                </a:lnTo>
                <a:lnTo>
                  <a:pt x="1677" y="283752"/>
                </a:lnTo>
                <a:lnTo>
                  <a:pt x="670" y="285371"/>
                </a:lnTo>
                <a:lnTo>
                  <a:pt x="0" y="287402"/>
                </a:lnTo>
                <a:lnTo>
                  <a:pt x="505" y="288756"/>
                </a:lnTo>
                <a:lnTo>
                  <a:pt x="1795" y="289659"/>
                </a:lnTo>
                <a:lnTo>
                  <a:pt x="7231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651"/>
          <p:cNvSpPr/>
          <p:nvPr/>
        </p:nvSpPr>
        <p:spPr>
          <a:xfrm>
            <a:off x="2303920" y="3240415"/>
            <a:ext cx="167818" cy="111432"/>
          </a:xfrm>
          <a:custGeom>
            <a:avLst/>
            <a:gdLst/>
            <a:ahLst/>
            <a:cxnLst/>
            <a:rect l="0" t="0" r="0" b="0"/>
            <a:pathLst>
              <a:path w="167818" h="111432">
                <a:moveTo>
                  <a:pt x="4939" y="42852"/>
                </a:moveTo>
                <a:lnTo>
                  <a:pt x="389" y="42852"/>
                </a:lnTo>
                <a:lnTo>
                  <a:pt x="0" y="41900"/>
                </a:lnTo>
                <a:lnTo>
                  <a:pt x="694" y="40312"/>
                </a:lnTo>
                <a:lnTo>
                  <a:pt x="4101" y="35471"/>
                </a:lnTo>
                <a:lnTo>
                  <a:pt x="4567" y="32269"/>
                </a:lnTo>
                <a:lnTo>
                  <a:pt x="4691" y="30082"/>
                </a:lnTo>
                <a:lnTo>
                  <a:pt x="5726" y="28623"/>
                </a:lnTo>
                <a:lnTo>
                  <a:pt x="7369" y="27651"/>
                </a:lnTo>
                <a:lnTo>
                  <a:pt x="9417" y="27003"/>
                </a:lnTo>
                <a:lnTo>
                  <a:pt x="14232" y="23743"/>
                </a:lnTo>
                <a:lnTo>
                  <a:pt x="16849" y="21540"/>
                </a:lnTo>
                <a:lnTo>
                  <a:pt x="19547" y="20072"/>
                </a:lnTo>
                <a:lnTo>
                  <a:pt x="22298" y="19093"/>
                </a:lnTo>
                <a:lnTo>
                  <a:pt x="25084" y="18440"/>
                </a:lnTo>
                <a:lnTo>
                  <a:pt x="27894" y="17052"/>
                </a:lnTo>
                <a:lnTo>
                  <a:pt x="30720" y="15175"/>
                </a:lnTo>
                <a:lnTo>
                  <a:pt x="33557" y="12971"/>
                </a:lnTo>
                <a:lnTo>
                  <a:pt x="36400" y="11501"/>
                </a:lnTo>
                <a:lnTo>
                  <a:pt x="39248" y="10522"/>
                </a:lnTo>
                <a:lnTo>
                  <a:pt x="42100" y="9868"/>
                </a:lnTo>
                <a:lnTo>
                  <a:pt x="44953" y="8480"/>
                </a:lnTo>
                <a:lnTo>
                  <a:pt x="47808" y="6603"/>
                </a:lnTo>
                <a:lnTo>
                  <a:pt x="50663" y="4398"/>
                </a:lnTo>
                <a:lnTo>
                  <a:pt x="54472" y="2929"/>
                </a:lnTo>
                <a:lnTo>
                  <a:pt x="58916" y="1949"/>
                </a:lnTo>
                <a:lnTo>
                  <a:pt x="63784" y="1296"/>
                </a:lnTo>
                <a:lnTo>
                  <a:pt x="67982" y="860"/>
                </a:lnTo>
                <a:lnTo>
                  <a:pt x="71733" y="570"/>
                </a:lnTo>
                <a:lnTo>
                  <a:pt x="75186" y="377"/>
                </a:lnTo>
                <a:lnTo>
                  <a:pt x="81562" y="162"/>
                </a:lnTo>
                <a:lnTo>
                  <a:pt x="93417" y="24"/>
                </a:lnTo>
                <a:lnTo>
                  <a:pt x="106614" y="0"/>
                </a:lnTo>
                <a:lnTo>
                  <a:pt x="110823" y="949"/>
                </a:lnTo>
                <a:lnTo>
                  <a:pt x="114581" y="2534"/>
                </a:lnTo>
                <a:lnTo>
                  <a:pt x="122905" y="7372"/>
                </a:lnTo>
                <a:lnTo>
                  <a:pt x="126584" y="10573"/>
                </a:lnTo>
                <a:lnTo>
                  <a:pt x="128898" y="12760"/>
                </a:lnTo>
                <a:lnTo>
                  <a:pt x="129489" y="15171"/>
                </a:lnTo>
                <a:lnTo>
                  <a:pt x="128930" y="17731"/>
                </a:lnTo>
                <a:lnTo>
                  <a:pt x="127605" y="20389"/>
                </a:lnTo>
                <a:lnTo>
                  <a:pt x="126721" y="23114"/>
                </a:lnTo>
                <a:lnTo>
                  <a:pt x="126133" y="25884"/>
                </a:lnTo>
                <a:lnTo>
                  <a:pt x="125740" y="28682"/>
                </a:lnTo>
                <a:lnTo>
                  <a:pt x="125478" y="31500"/>
                </a:lnTo>
                <a:lnTo>
                  <a:pt x="125304" y="34332"/>
                </a:lnTo>
                <a:lnTo>
                  <a:pt x="125187" y="37172"/>
                </a:lnTo>
                <a:lnTo>
                  <a:pt x="123205" y="40018"/>
                </a:lnTo>
                <a:lnTo>
                  <a:pt x="119978" y="42867"/>
                </a:lnTo>
                <a:lnTo>
                  <a:pt x="115922" y="45720"/>
                </a:lnTo>
                <a:lnTo>
                  <a:pt x="112265" y="48574"/>
                </a:lnTo>
                <a:lnTo>
                  <a:pt x="108875" y="51429"/>
                </a:lnTo>
                <a:lnTo>
                  <a:pt x="105662" y="54285"/>
                </a:lnTo>
                <a:lnTo>
                  <a:pt x="101615" y="57142"/>
                </a:lnTo>
                <a:lnTo>
                  <a:pt x="97013" y="59999"/>
                </a:lnTo>
                <a:lnTo>
                  <a:pt x="92039" y="62855"/>
                </a:lnTo>
                <a:lnTo>
                  <a:pt x="81433" y="68570"/>
                </a:lnTo>
                <a:lnTo>
                  <a:pt x="75938" y="71427"/>
                </a:lnTo>
                <a:lnTo>
                  <a:pt x="71322" y="74285"/>
                </a:lnTo>
                <a:lnTo>
                  <a:pt x="67292" y="77142"/>
                </a:lnTo>
                <a:lnTo>
                  <a:pt x="63653" y="80000"/>
                </a:lnTo>
                <a:lnTo>
                  <a:pt x="59321" y="82857"/>
                </a:lnTo>
                <a:lnTo>
                  <a:pt x="54529" y="85714"/>
                </a:lnTo>
                <a:lnTo>
                  <a:pt x="49429" y="88572"/>
                </a:lnTo>
                <a:lnTo>
                  <a:pt x="45077" y="91430"/>
                </a:lnTo>
                <a:lnTo>
                  <a:pt x="41223" y="94287"/>
                </a:lnTo>
                <a:lnTo>
                  <a:pt x="32744" y="101166"/>
                </a:lnTo>
                <a:lnTo>
                  <a:pt x="29045" y="104647"/>
                </a:lnTo>
                <a:lnTo>
                  <a:pt x="22095" y="111422"/>
                </a:lnTo>
                <a:lnTo>
                  <a:pt x="38568" y="111431"/>
                </a:lnTo>
                <a:lnTo>
                  <a:pt x="43551" y="110479"/>
                </a:lnTo>
                <a:lnTo>
                  <a:pt x="48778" y="108892"/>
                </a:lnTo>
                <a:lnTo>
                  <a:pt x="54168" y="106881"/>
                </a:lnTo>
                <a:lnTo>
                  <a:pt x="59666" y="105541"/>
                </a:lnTo>
                <a:lnTo>
                  <a:pt x="65236" y="104647"/>
                </a:lnTo>
                <a:lnTo>
                  <a:pt x="70855" y="104051"/>
                </a:lnTo>
                <a:lnTo>
                  <a:pt x="76506" y="102701"/>
                </a:lnTo>
                <a:lnTo>
                  <a:pt x="82178" y="100849"/>
                </a:lnTo>
                <a:lnTo>
                  <a:pt x="87864" y="98662"/>
                </a:lnTo>
                <a:lnTo>
                  <a:pt x="93560" y="97204"/>
                </a:lnTo>
                <a:lnTo>
                  <a:pt x="99262" y="96231"/>
                </a:lnTo>
                <a:lnTo>
                  <a:pt x="104969" y="95583"/>
                </a:lnTo>
                <a:lnTo>
                  <a:pt x="110678" y="95151"/>
                </a:lnTo>
                <a:lnTo>
                  <a:pt x="116390" y="94863"/>
                </a:lnTo>
                <a:lnTo>
                  <a:pt x="122102" y="94671"/>
                </a:lnTo>
                <a:lnTo>
                  <a:pt x="127815" y="93591"/>
                </a:lnTo>
                <a:lnTo>
                  <a:pt x="133529" y="91918"/>
                </a:lnTo>
                <a:lnTo>
                  <a:pt x="139243" y="89850"/>
                </a:lnTo>
                <a:lnTo>
                  <a:pt x="144958" y="88472"/>
                </a:lnTo>
                <a:lnTo>
                  <a:pt x="150673" y="87553"/>
                </a:lnTo>
                <a:lnTo>
                  <a:pt x="167817" y="8571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652"/>
          <p:cNvSpPr/>
          <p:nvPr/>
        </p:nvSpPr>
        <p:spPr>
          <a:xfrm>
            <a:off x="2557462" y="3197660"/>
            <a:ext cx="128585" cy="171333"/>
          </a:xfrm>
          <a:custGeom>
            <a:avLst/>
            <a:gdLst/>
            <a:ahLst/>
            <a:cxnLst/>
            <a:rect l="0" t="0" r="0" b="0"/>
            <a:pathLst>
              <a:path w="128585" h="171333">
                <a:moveTo>
                  <a:pt x="17145" y="8454"/>
                </a:moveTo>
                <a:lnTo>
                  <a:pt x="8925" y="16674"/>
                </a:lnTo>
                <a:lnTo>
                  <a:pt x="6189" y="16870"/>
                </a:lnTo>
                <a:lnTo>
                  <a:pt x="4126" y="16922"/>
                </a:lnTo>
                <a:lnTo>
                  <a:pt x="2751" y="17910"/>
                </a:lnTo>
                <a:lnTo>
                  <a:pt x="1834" y="19520"/>
                </a:lnTo>
                <a:lnTo>
                  <a:pt x="815" y="23850"/>
                </a:lnTo>
                <a:lnTo>
                  <a:pt x="362" y="28950"/>
                </a:lnTo>
                <a:lnTo>
                  <a:pt x="241" y="31643"/>
                </a:lnTo>
                <a:lnTo>
                  <a:pt x="108" y="37175"/>
                </a:lnTo>
                <a:lnTo>
                  <a:pt x="0" y="71673"/>
                </a:lnTo>
                <a:lnTo>
                  <a:pt x="953" y="73460"/>
                </a:lnTo>
                <a:lnTo>
                  <a:pt x="2540" y="74652"/>
                </a:lnTo>
                <a:lnTo>
                  <a:pt x="4551" y="75446"/>
                </a:lnTo>
                <a:lnTo>
                  <a:pt x="6844" y="76928"/>
                </a:lnTo>
                <a:lnTo>
                  <a:pt x="9325" y="78869"/>
                </a:lnTo>
                <a:lnTo>
                  <a:pt x="11932" y="81115"/>
                </a:lnTo>
                <a:lnTo>
                  <a:pt x="15574" y="82612"/>
                </a:lnTo>
                <a:lnTo>
                  <a:pt x="19908" y="83611"/>
                </a:lnTo>
                <a:lnTo>
                  <a:pt x="24702" y="84276"/>
                </a:lnTo>
                <a:lnTo>
                  <a:pt x="28851" y="84720"/>
                </a:lnTo>
                <a:lnTo>
                  <a:pt x="32569" y="85015"/>
                </a:lnTo>
                <a:lnTo>
                  <a:pt x="36000" y="85213"/>
                </a:lnTo>
                <a:lnTo>
                  <a:pt x="44893" y="85432"/>
                </a:lnTo>
                <a:lnTo>
                  <a:pt x="92667" y="85604"/>
                </a:lnTo>
                <a:lnTo>
                  <a:pt x="97020" y="84653"/>
                </a:lnTo>
                <a:lnTo>
                  <a:pt x="100875" y="83066"/>
                </a:lnTo>
                <a:lnTo>
                  <a:pt x="104398" y="81056"/>
                </a:lnTo>
                <a:lnTo>
                  <a:pt x="107698" y="78763"/>
                </a:lnTo>
                <a:lnTo>
                  <a:pt x="110851" y="76282"/>
                </a:lnTo>
                <a:lnTo>
                  <a:pt x="118205" y="70007"/>
                </a:lnTo>
                <a:lnTo>
                  <a:pt x="121751" y="66608"/>
                </a:lnTo>
                <a:lnTo>
                  <a:pt x="124029" y="64369"/>
                </a:lnTo>
                <a:lnTo>
                  <a:pt x="125549" y="61923"/>
                </a:lnTo>
                <a:lnTo>
                  <a:pt x="127237" y="56666"/>
                </a:lnTo>
                <a:lnTo>
                  <a:pt x="127687" y="53931"/>
                </a:lnTo>
                <a:lnTo>
                  <a:pt x="127987" y="51154"/>
                </a:lnTo>
                <a:lnTo>
                  <a:pt x="128188" y="48351"/>
                </a:lnTo>
                <a:lnTo>
                  <a:pt x="128321" y="45530"/>
                </a:lnTo>
                <a:lnTo>
                  <a:pt x="128469" y="39855"/>
                </a:lnTo>
                <a:lnTo>
                  <a:pt x="128584" y="14169"/>
                </a:lnTo>
                <a:lnTo>
                  <a:pt x="127633" y="12264"/>
                </a:lnTo>
                <a:lnTo>
                  <a:pt x="126046" y="10994"/>
                </a:lnTo>
                <a:lnTo>
                  <a:pt x="124036" y="10148"/>
                </a:lnTo>
                <a:lnTo>
                  <a:pt x="122695" y="8631"/>
                </a:lnTo>
                <a:lnTo>
                  <a:pt x="121802" y="6667"/>
                </a:lnTo>
                <a:lnTo>
                  <a:pt x="120046" y="0"/>
                </a:lnTo>
                <a:lnTo>
                  <a:pt x="120018" y="7273"/>
                </a:lnTo>
                <a:lnTo>
                  <a:pt x="117476" y="10470"/>
                </a:lnTo>
                <a:lnTo>
                  <a:pt x="115465" y="12656"/>
                </a:lnTo>
                <a:lnTo>
                  <a:pt x="114124" y="15065"/>
                </a:lnTo>
                <a:lnTo>
                  <a:pt x="112634" y="20283"/>
                </a:lnTo>
                <a:lnTo>
                  <a:pt x="112237" y="23960"/>
                </a:lnTo>
                <a:lnTo>
                  <a:pt x="111972" y="28317"/>
                </a:lnTo>
                <a:lnTo>
                  <a:pt x="111678" y="37285"/>
                </a:lnTo>
                <a:lnTo>
                  <a:pt x="111547" y="44445"/>
                </a:lnTo>
                <a:lnTo>
                  <a:pt x="110560" y="48641"/>
                </a:lnTo>
                <a:lnTo>
                  <a:pt x="108949" y="53343"/>
                </a:lnTo>
                <a:lnTo>
                  <a:pt x="106923" y="58383"/>
                </a:lnTo>
                <a:lnTo>
                  <a:pt x="105572" y="63648"/>
                </a:lnTo>
                <a:lnTo>
                  <a:pt x="104671" y="69063"/>
                </a:lnTo>
                <a:lnTo>
                  <a:pt x="104071" y="74577"/>
                </a:lnTo>
                <a:lnTo>
                  <a:pt x="103670" y="80159"/>
                </a:lnTo>
                <a:lnTo>
                  <a:pt x="103404" y="85785"/>
                </a:lnTo>
                <a:lnTo>
                  <a:pt x="103107" y="97116"/>
                </a:lnTo>
                <a:lnTo>
                  <a:pt x="102870" y="158118"/>
                </a:lnTo>
                <a:lnTo>
                  <a:pt x="103823" y="159666"/>
                </a:lnTo>
                <a:lnTo>
                  <a:pt x="105410" y="160697"/>
                </a:lnTo>
                <a:lnTo>
                  <a:pt x="107421" y="161384"/>
                </a:lnTo>
                <a:lnTo>
                  <a:pt x="108761" y="162795"/>
                </a:lnTo>
                <a:lnTo>
                  <a:pt x="109655" y="164689"/>
                </a:lnTo>
                <a:lnTo>
                  <a:pt x="111442" y="1713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653"/>
          <p:cNvSpPr/>
          <p:nvPr/>
        </p:nvSpPr>
        <p:spPr>
          <a:xfrm>
            <a:off x="3028950" y="2871787"/>
            <a:ext cx="145733" cy="25719"/>
          </a:xfrm>
          <a:custGeom>
            <a:avLst/>
            <a:gdLst/>
            <a:ahLst/>
            <a:cxnLst/>
            <a:rect l="0" t="0" r="0" b="0"/>
            <a:pathLst>
              <a:path w="145733" h="25719">
                <a:moveTo>
                  <a:pt x="0" y="25718"/>
                </a:moveTo>
                <a:lnTo>
                  <a:pt x="4550" y="21167"/>
                </a:lnTo>
                <a:lnTo>
                  <a:pt x="6843" y="19826"/>
                </a:lnTo>
                <a:lnTo>
                  <a:pt x="9325" y="18932"/>
                </a:lnTo>
                <a:lnTo>
                  <a:pt x="11931" y="18337"/>
                </a:lnTo>
                <a:lnTo>
                  <a:pt x="15574" y="17940"/>
                </a:lnTo>
                <a:lnTo>
                  <a:pt x="19908" y="17675"/>
                </a:lnTo>
                <a:lnTo>
                  <a:pt x="28850" y="17381"/>
                </a:lnTo>
                <a:lnTo>
                  <a:pt x="40192" y="17215"/>
                </a:lnTo>
                <a:lnTo>
                  <a:pt x="78435" y="17148"/>
                </a:lnTo>
                <a:lnTo>
                  <a:pt x="82770" y="16194"/>
                </a:lnTo>
                <a:lnTo>
                  <a:pt x="87565" y="14606"/>
                </a:lnTo>
                <a:lnTo>
                  <a:pt x="92666" y="12595"/>
                </a:lnTo>
                <a:lnTo>
                  <a:pt x="97972" y="11254"/>
                </a:lnTo>
                <a:lnTo>
                  <a:pt x="103415" y="10360"/>
                </a:lnTo>
                <a:lnTo>
                  <a:pt x="108948" y="9765"/>
                </a:lnTo>
                <a:lnTo>
                  <a:pt x="113589" y="9367"/>
                </a:lnTo>
                <a:lnTo>
                  <a:pt x="117636" y="9102"/>
                </a:lnTo>
                <a:lnTo>
                  <a:pt x="124673" y="8808"/>
                </a:lnTo>
                <a:lnTo>
                  <a:pt x="130975" y="8677"/>
                </a:lnTo>
                <a:lnTo>
                  <a:pt x="133989" y="7690"/>
                </a:lnTo>
                <a:lnTo>
                  <a:pt x="136951" y="6079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654"/>
          <p:cNvSpPr/>
          <p:nvPr/>
        </p:nvSpPr>
        <p:spPr>
          <a:xfrm>
            <a:off x="2977514" y="2940367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8572"/>
                </a:moveTo>
                <a:lnTo>
                  <a:pt x="108560" y="8572"/>
                </a:lnTo>
                <a:lnTo>
                  <a:pt x="114283" y="7620"/>
                </a:lnTo>
                <a:lnTo>
                  <a:pt x="120004" y="6033"/>
                </a:lnTo>
                <a:lnTo>
                  <a:pt x="133772" y="1192"/>
                </a:lnTo>
                <a:lnTo>
                  <a:pt x="135854" y="795"/>
                </a:lnTo>
                <a:lnTo>
                  <a:pt x="138194" y="530"/>
                </a:lnTo>
                <a:lnTo>
                  <a:pt x="140707" y="353"/>
                </a:lnTo>
                <a:lnTo>
                  <a:pt x="143335" y="236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655"/>
          <p:cNvSpPr/>
          <p:nvPr/>
        </p:nvSpPr>
        <p:spPr>
          <a:xfrm>
            <a:off x="3414712" y="2923222"/>
            <a:ext cx="582931" cy="8574"/>
          </a:xfrm>
          <a:custGeom>
            <a:avLst/>
            <a:gdLst/>
            <a:ahLst/>
            <a:cxnLst/>
            <a:rect l="0" t="0" r="0" b="0"/>
            <a:pathLst>
              <a:path w="582931" h="8574">
                <a:moveTo>
                  <a:pt x="0" y="0"/>
                </a:moveTo>
                <a:lnTo>
                  <a:pt x="549677" y="0"/>
                </a:lnTo>
                <a:lnTo>
                  <a:pt x="553141" y="953"/>
                </a:lnTo>
                <a:lnTo>
                  <a:pt x="556403" y="2540"/>
                </a:lnTo>
                <a:lnTo>
                  <a:pt x="559530" y="4551"/>
                </a:lnTo>
                <a:lnTo>
                  <a:pt x="562568" y="5892"/>
                </a:lnTo>
                <a:lnTo>
                  <a:pt x="565545" y="6785"/>
                </a:lnTo>
                <a:lnTo>
                  <a:pt x="568483" y="7381"/>
                </a:lnTo>
                <a:lnTo>
                  <a:pt x="571393" y="7778"/>
                </a:lnTo>
                <a:lnTo>
                  <a:pt x="574287" y="8043"/>
                </a:lnTo>
                <a:lnTo>
                  <a:pt x="582930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656"/>
          <p:cNvSpPr/>
          <p:nvPr/>
        </p:nvSpPr>
        <p:spPr>
          <a:xfrm>
            <a:off x="3457594" y="3017530"/>
            <a:ext cx="205216" cy="214163"/>
          </a:xfrm>
          <a:custGeom>
            <a:avLst/>
            <a:gdLst/>
            <a:ahLst/>
            <a:cxnLst/>
            <a:rect l="0" t="0" r="0" b="0"/>
            <a:pathLst>
              <a:path w="205216" h="214163">
                <a:moveTo>
                  <a:pt x="59988" y="25707"/>
                </a:moveTo>
                <a:lnTo>
                  <a:pt x="59988" y="21156"/>
                </a:lnTo>
                <a:lnTo>
                  <a:pt x="60941" y="19815"/>
                </a:lnTo>
                <a:lnTo>
                  <a:pt x="62528" y="18922"/>
                </a:lnTo>
                <a:lnTo>
                  <a:pt x="64539" y="18326"/>
                </a:lnTo>
                <a:lnTo>
                  <a:pt x="65880" y="16977"/>
                </a:lnTo>
                <a:lnTo>
                  <a:pt x="66773" y="15124"/>
                </a:lnTo>
                <a:lnTo>
                  <a:pt x="67369" y="12937"/>
                </a:lnTo>
                <a:lnTo>
                  <a:pt x="69671" y="11478"/>
                </a:lnTo>
                <a:lnTo>
                  <a:pt x="73111" y="10506"/>
                </a:lnTo>
                <a:lnTo>
                  <a:pt x="77309" y="9858"/>
                </a:lnTo>
                <a:lnTo>
                  <a:pt x="81060" y="8474"/>
                </a:lnTo>
                <a:lnTo>
                  <a:pt x="84514" y="6598"/>
                </a:lnTo>
                <a:lnTo>
                  <a:pt x="87769" y="4395"/>
                </a:lnTo>
                <a:lnTo>
                  <a:pt x="91843" y="2927"/>
                </a:lnTo>
                <a:lnTo>
                  <a:pt x="96465" y="1948"/>
                </a:lnTo>
                <a:lnTo>
                  <a:pt x="101451" y="1295"/>
                </a:lnTo>
                <a:lnTo>
                  <a:pt x="106680" y="860"/>
                </a:lnTo>
                <a:lnTo>
                  <a:pt x="112071" y="570"/>
                </a:lnTo>
                <a:lnTo>
                  <a:pt x="126220" y="161"/>
                </a:lnTo>
                <a:lnTo>
                  <a:pt x="149390" y="12"/>
                </a:lnTo>
                <a:lnTo>
                  <a:pt x="160365" y="0"/>
                </a:lnTo>
                <a:lnTo>
                  <a:pt x="165006" y="949"/>
                </a:lnTo>
                <a:lnTo>
                  <a:pt x="169052" y="2534"/>
                </a:lnTo>
                <a:lnTo>
                  <a:pt x="172703" y="4543"/>
                </a:lnTo>
                <a:lnTo>
                  <a:pt x="176089" y="6835"/>
                </a:lnTo>
                <a:lnTo>
                  <a:pt x="182391" y="11922"/>
                </a:lnTo>
                <a:lnTo>
                  <a:pt x="188367" y="17358"/>
                </a:lnTo>
                <a:lnTo>
                  <a:pt x="197086" y="25773"/>
                </a:lnTo>
                <a:lnTo>
                  <a:pt x="199964" y="28609"/>
                </a:lnTo>
                <a:lnTo>
                  <a:pt x="201883" y="32404"/>
                </a:lnTo>
                <a:lnTo>
                  <a:pt x="203162" y="36839"/>
                </a:lnTo>
                <a:lnTo>
                  <a:pt x="204015" y="41701"/>
                </a:lnTo>
                <a:lnTo>
                  <a:pt x="204584" y="45895"/>
                </a:lnTo>
                <a:lnTo>
                  <a:pt x="204962" y="49643"/>
                </a:lnTo>
                <a:lnTo>
                  <a:pt x="205215" y="53094"/>
                </a:lnTo>
                <a:lnTo>
                  <a:pt x="204431" y="57300"/>
                </a:lnTo>
                <a:lnTo>
                  <a:pt x="202956" y="62009"/>
                </a:lnTo>
                <a:lnTo>
                  <a:pt x="201020" y="67054"/>
                </a:lnTo>
                <a:lnTo>
                  <a:pt x="199730" y="72321"/>
                </a:lnTo>
                <a:lnTo>
                  <a:pt x="198869" y="77738"/>
                </a:lnTo>
                <a:lnTo>
                  <a:pt x="198296" y="83255"/>
                </a:lnTo>
                <a:lnTo>
                  <a:pt x="196960" y="88837"/>
                </a:lnTo>
                <a:lnTo>
                  <a:pt x="195118" y="94464"/>
                </a:lnTo>
                <a:lnTo>
                  <a:pt x="192937" y="100120"/>
                </a:lnTo>
                <a:lnTo>
                  <a:pt x="189579" y="105796"/>
                </a:lnTo>
                <a:lnTo>
                  <a:pt x="185434" y="111484"/>
                </a:lnTo>
                <a:lnTo>
                  <a:pt x="180766" y="117182"/>
                </a:lnTo>
                <a:lnTo>
                  <a:pt x="176702" y="121933"/>
                </a:lnTo>
                <a:lnTo>
                  <a:pt x="173040" y="126052"/>
                </a:lnTo>
                <a:lnTo>
                  <a:pt x="169646" y="129752"/>
                </a:lnTo>
                <a:lnTo>
                  <a:pt x="166430" y="134123"/>
                </a:lnTo>
                <a:lnTo>
                  <a:pt x="163334" y="138942"/>
                </a:lnTo>
                <a:lnTo>
                  <a:pt x="160318" y="144059"/>
                </a:lnTo>
                <a:lnTo>
                  <a:pt x="156402" y="148424"/>
                </a:lnTo>
                <a:lnTo>
                  <a:pt x="151887" y="152286"/>
                </a:lnTo>
                <a:lnTo>
                  <a:pt x="146971" y="155813"/>
                </a:lnTo>
                <a:lnTo>
                  <a:pt x="141789" y="160069"/>
                </a:lnTo>
                <a:lnTo>
                  <a:pt x="136430" y="164812"/>
                </a:lnTo>
                <a:lnTo>
                  <a:pt x="130952" y="169878"/>
                </a:lnTo>
                <a:lnTo>
                  <a:pt x="125395" y="174209"/>
                </a:lnTo>
                <a:lnTo>
                  <a:pt x="119785" y="178048"/>
                </a:lnTo>
                <a:lnTo>
                  <a:pt x="114140" y="181560"/>
                </a:lnTo>
                <a:lnTo>
                  <a:pt x="108472" y="184854"/>
                </a:lnTo>
                <a:lnTo>
                  <a:pt x="97094" y="191054"/>
                </a:lnTo>
                <a:lnTo>
                  <a:pt x="92345" y="193088"/>
                </a:lnTo>
                <a:lnTo>
                  <a:pt x="88227" y="194445"/>
                </a:lnTo>
                <a:lnTo>
                  <a:pt x="84529" y="195349"/>
                </a:lnTo>
                <a:lnTo>
                  <a:pt x="80159" y="196904"/>
                </a:lnTo>
                <a:lnTo>
                  <a:pt x="75340" y="198893"/>
                </a:lnTo>
                <a:lnTo>
                  <a:pt x="70223" y="201172"/>
                </a:lnTo>
                <a:lnTo>
                  <a:pt x="65859" y="203644"/>
                </a:lnTo>
                <a:lnTo>
                  <a:pt x="61996" y="206244"/>
                </a:lnTo>
                <a:lnTo>
                  <a:pt x="58470" y="208930"/>
                </a:lnTo>
                <a:lnTo>
                  <a:pt x="54213" y="210721"/>
                </a:lnTo>
                <a:lnTo>
                  <a:pt x="49471" y="211915"/>
                </a:lnTo>
                <a:lnTo>
                  <a:pt x="44404" y="212710"/>
                </a:lnTo>
                <a:lnTo>
                  <a:pt x="40073" y="213241"/>
                </a:lnTo>
                <a:lnTo>
                  <a:pt x="36234" y="213595"/>
                </a:lnTo>
                <a:lnTo>
                  <a:pt x="32722" y="213830"/>
                </a:lnTo>
                <a:lnTo>
                  <a:pt x="29428" y="213988"/>
                </a:lnTo>
                <a:lnTo>
                  <a:pt x="23228" y="214162"/>
                </a:lnTo>
                <a:lnTo>
                  <a:pt x="21194" y="213256"/>
                </a:lnTo>
                <a:lnTo>
                  <a:pt x="19838" y="211700"/>
                </a:lnTo>
                <a:lnTo>
                  <a:pt x="18934" y="209710"/>
                </a:lnTo>
                <a:lnTo>
                  <a:pt x="16426" y="208383"/>
                </a:lnTo>
                <a:lnTo>
                  <a:pt x="12849" y="207499"/>
                </a:lnTo>
                <a:lnTo>
                  <a:pt x="8559" y="206909"/>
                </a:lnTo>
                <a:lnTo>
                  <a:pt x="5700" y="205563"/>
                </a:lnTo>
                <a:lnTo>
                  <a:pt x="3793" y="203714"/>
                </a:lnTo>
                <a:lnTo>
                  <a:pt x="734" y="198452"/>
                </a:lnTo>
                <a:lnTo>
                  <a:pt x="204" y="192990"/>
                </a:lnTo>
                <a:lnTo>
                  <a:pt x="80" y="188003"/>
                </a:lnTo>
                <a:lnTo>
                  <a:pt x="0" y="177040"/>
                </a:lnTo>
                <a:lnTo>
                  <a:pt x="946" y="175173"/>
                </a:lnTo>
                <a:lnTo>
                  <a:pt x="2529" y="173929"/>
                </a:lnTo>
                <a:lnTo>
                  <a:pt x="4537" y="173099"/>
                </a:lnTo>
                <a:lnTo>
                  <a:pt x="9308" y="169637"/>
                </a:lnTo>
                <a:lnTo>
                  <a:pt x="14604" y="164924"/>
                </a:lnTo>
                <a:lnTo>
                  <a:pt x="20132" y="159654"/>
                </a:lnTo>
                <a:lnTo>
                  <a:pt x="22940" y="157867"/>
                </a:lnTo>
                <a:lnTo>
                  <a:pt x="28600" y="155882"/>
                </a:lnTo>
                <a:lnTo>
                  <a:pt x="34290" y="155000"/>
                </a:lnTo>
                <a:lnTo>
                  <a:pt x="37141" y="154765"/>
                </a:lnTo>
                <a:lnTo>
                  <a:pt x="40947" y="153656"/>
                </a:lnTo>
                <a:lnTo>
                  <a:pt x="45389" y="151964"/>
                </a:lnTo>
                <a:lnTo>
                  <a:pt x="50255" y="149883"/>
                </a:lnTo>
                <a:lnTo>
                  <a:pt x="55405" y="148496"/>
                </a:lnTo>
                <a:lnTo>
                  <a:pt x="60742" y="147571"/>
                </a:lnTo>
                <a:lnTo>
                  <a:pt x="66206" y="146955"/>
                </a:lnTo>
                <a:lnTo>
                  <a:pt x="70801" y="147497"/>
                </a:lnTo>
                <a:lnTo>
                  <a:pt x="74817" y="148810"/>
                </a:lnTo>
                <a:lnTo>
                  <a:pt x="78446" y="150638"/>
                </a:lnTo>
                <a:lnTo>
                  <a:pt x="81819" y="151857"/>
                </a:lnTo>
                <a:lnTo>
                  <a:pt x="88105" y="153211"/>
                </a:lnTo>
                <a:lnTo>
                  <a:pt x="92068" y="153572"/>
                </a:lnTo>
                <a:lnTo>
                  <a:pt x="96615" y="153813"/>
                </a:lnTo>
                <a:lnTo>
                  <a:pt x="109575" y="154152"/>
                </a:lnTo>
                <a:lnTo>
                  <a:pt x="113049" y="154200"/>
                </a:lnTo>
                <a:lnTo>
                  <a:pt x="117269" y="155184"/>
                </a:lnTo>
                <a:lnTo>
                  <a:pt x="121988" y="156792"/>
                </a:lnTo>
                <a:lnTo>
                  <a:pt x="127039" y="158817"/>
                </a:lnTo>
                <a:lnTo>
                  <a:pt x="131358" y="160167"/>
                </a:lnTo>
                <a:lnTo>
                  <a:pt x="135191" y="161067"/>
                </a:lnTo>
                <a:lnTo>
                  <a:pt x="138698" y="161667"/>
                </a:lnTo>
                <a:lnTo>
                  <a:pt x="141989" y="162067"/>
                </a:lnTo>
                <a:lnTo>
                  <a:pt x="148185" y="162511"/>
                </a:lnTo>
                <a:lnTo>
                  <a:pt x="151171" y="163582"/>
                </a:lnTo>
                <a:lnTo>
                  <a:pt x="157029" y="167313"/>
                </a:lnTo>
                <a:lnTo>
                  <a:pt x="162807" y="169605"/>
                </a:lnTo>
                <a:lnTo>
                  <a:pt x="171431" y="1714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657"/>
          <p:cNvSpPr/>
          <p:nvPr/>
        </p:nvSpPr>
        <p:spPr>
          <a:xfrm>
            <a:off x="3752694" y="3026092"/>
            <a:ext cx="184941" cy="77143"/>
          </a:xfrm>
          <a:custGeom>
            <a:avLst/>
            <a:gdLst/>
            <a:ahLst/>
            <a:cxnLst/>
            <a:rect l="0" t="0" r="0" b="0"/>
            <a:pathLst>
              <a:path w="184941" h="77143">
                <a:moveTo>
                  <a:pt x="13490" y="0"/>
                </a:moveTo>
                <a:lnTo>
                  <a:pt x="5023" y="0"/>
                </a:lnTo>
                <a:lnTo>
                  <a:pt x="7505" y="2540"/>
                </a:lnTo>
                <a:lnTo>
                  <a:pt x="9500" y="4551"/>
                </a:lnTo>
                <a:lnTo>
                  <a:pt x="10830" y="6844"/>
                </a:lnTo>
                <a:lnTo>
                  <a:pt x="11717" y="9325"/>
                </a:lnTo>
                <a:lnTo>
                  <a:pt x="13140" y="15601"/>
                </a:lnTo>
                <a:lnTo>
                  <a:pt x="13257" y="17068"/>
                </a:lnTo>
                <a:lnTo>
                  <a:pt x="13335" y="18999"/>
                </a:lnTo>
                <a:lnTo>
                  <a:pt x="13421" y="23684"/>
                </a:lnTo>
                <a:lnTo>
                  <a:pt x="13460" y="28941"/>
                </a:lnTo>
                <a:lnTo>
                  <a:pt x="12518" y="31677"/>
                </a:lnTo>
                <a:lnTo>
                  <a:pt x="10937" y="34453"/>
                </a:lnTo>
                <a:lnTo>
                  <a:pt x="8931" y="37256"/>
                </a:lnTo>
                <a:lnTo>
                  <a:pt x="7593" y="40078"/>
                </a:lnTo>
                <a:lnTo>
                  <a:pt x="6701" y="42911"/>
                </a:lnTo>
                <a:lnTo>
                  <a:pt x="6107" y="45752"/>
                </a:lnTo>
                <a:lnTo>
                  <a:pt x="5711" y="48599"/>
                </a:lnTo>
                <a:lnTo>
                  <a:pt x="5446" y="51449"/>
                </a:lnTo>
                <a:lnTo>
                  <a:pt x="5270" y="54302"/>
                </a:lnTo>
                <a:lnTo>
                  <a:pt x="5075" y="60012"/>
                </a:lnTo>
                <a:lnTo>
                  <a:pt x="5023" y="62868"/>
                </a:lnTo>
                <a:lnTo>
                  <a:pt x="4035" y="64772"/>
                </a:lnTo>
                <a:lnTo>
                  <a:pt x="2424" y="66041"/>
                </a:lnTo>
                <a:lnTo>
                  <a:pt x="399" y="66888"/>
                </a:lnTo>
                <a:lnTo>
                  <a:pt x="0" y="68404"/>
                </a:lnTo>
                <a:lnTo>
                  <a:pt x="686" y="70368"/>
                </a:lnTo>
                <a:lnTo>
                  <a:pt x="4845" y="77035"/>
                </a:lnTo>
                <a:lnTo>
                  <a:pt x="9447" y="77118"/>
                </a:lnTo>
                <a:lnTo>
                  <a:pt x="16843" y="77142"/>
                </a:lnTo>
                <a:lnTo>
                  <a:pt x="19536" y="76193"/>
                </a:lnTo>
                <a:lnTo>
                  <a:pt x="22283" y="74608"/>
                </a:lnTo>
                <a:lnTo>
                  <a:pt x="25067" y="72599"/>
                </a:lnTo>
                <a:lnTo>
                  <a:pt x="28828" y="71259"/>
                </a:lnTo>
                <a:lnTo>
                  <a:pt x="33241" y="70366"/>
                </a:lnTo>
                <a:lnTo>
                  <a:pt x="38087" y="69771"/>
                </a:lnTo>
                <a:lnTo>
                  <a:pt x="42271" y="68422"/>
                </a:lnTo>
                <a:lnTo>
                  <a:pt x="46012" y="66569"/>
                </a:lnTo>
                <a:lnTo>
                  <a:pt x="49459" y="64382"/>
                </a:lnTo>
                <a:lnTo>
                  <a:pt x="53663" y="62924"/>
                </a:lnTo>
                <a:lnTo>
                  <a:pt x="58369" y="61952"/>
                </a:lnTo>
                <a:lnTo>
                  <a:pt x="63412" y="61304"/>
                </a:lnTo>
                <a:lnTo>
                  <a:pt x="68679" y="60872"/>
                </a:lnTo>
                <a:lnTo>
                  <a:pt x="74096" y="60584"/>
                </a:lnTo>
                <a:lnTo>
                  <a:pt x="85194" y="60264"/>
                </a:lnTo>
                <a:lnTo>
                  <a:pt x="133488" y="60018"/>
                </a:lnTo>
                <a:lnTo>
                  <a:pt x="160637" y="60009"/>
                </a:lnTo>
                <a:lnTo>
                  <a:pt x="163975" y="60961"/>
                </a:lnTo>
                <a:lnTo>
                  <a:pt x="167154" y="62548"/>
                </a:lnTo>
                <a:lnTo>
                  <a:pt x="170225" y="64559"/>
                </a:lnTo>
                <a:lnTo>
                  <a:pt x="173226" y="65899"/>
                </a:lnTo>
                <a:lnTo>
                  <a:pt x="176178" y="66793"/>
                </a:lnTo>
                <a:lnTo>
                  <a:pt x="184940" y="6858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658"/>
          <p:cNvSpPr/>
          <p:nvPr/>
        </p:nvSpPr>
        <p:spPr>
          <a:xfrm>
            <a:off x="3869054" y="3008947"/>
            <a:ext cx="34292" cy="180024"/>
          </a:xfrm>
          <a:custGeom>
            <a:avLst/>
            <a:gdLst/>
            <a:ahLst/>
            <a:cxnLst/>
            <a:rect l="0" t="0" r="0" b="0"/>
            <a:pathLst>
              <a:path w="34292" h="180024">
                <a:moveTo>
                  <a:pt x="0" y="0"/>
                </a:moveTo>
                <a:lnTo>
                  <a:pt x="0" y="37182"/>
                </a:lnTo>
                <a:lnTo>
                  <a:pt x="953" y="40981"/>
                </a:lnTo>
                <a:lnTo>
                  <a:pt x="2541" y="45418"/>
                </a:lnTo>
                <a:lnTo>
                  <a:pt x="4551" y="50281"/>
                </a:lnTo>
                <a:lnTo>
                  <a:pt x="5892" y="54476"/>
                </a:lnTo>
                <a:lnTo>
                  <a:pt x="6786" y="58225"/>
                </a:lnTo>
                <a:lnTo>
                  <a:pt x="7382" y="61676"/>
                </a:lnTo>
                <a:lnTo>
                  <a:pt x="8731" y="65883"/>
                </a:lnTo>
                <a:lnTo>
                  <a:pt x="10584" y="70592"/>
                </a:lnTo>
                <a:lnTo>
                  <a:pt x="12771" y="75636"/>
                </a:lnTo>
                <a:lnTo>
                  <a:pt x="14229" y="80904"/>
                </a:lnTo>
                <a:lnTo>
                  <a:pt x="15201" y="86321"/>
                </a:lnTo>
                <a:lnTo>
                  <a:pt x="15849" y="91837"/>
                </a:lnTo>
                <a:lnTo>
                  <a:pt x="16282" y="97420"/>
                </a:lnTo>
                <a:lnTo>
                  <a:pt x="16570" y="103047"/>
                </a:lnTo>
                <a:lnTo>
                  <a:pt x="16890" y="114379"/>
                </a:lnTo>
                <a:lnTo>
                  <a:pt x="17111" y="138335"/>
                </a:lnTo>
                <a:lnTo>
                  <a:pt x="18075" y="142706"/>
                </a:lnTo>
                <a:lnTo>
                  <a:pt x="19671" y="147525"/>
                </a:lnTo>
                <a:lnTo>
                  <a:pt x="21687" y="152642"/>
                </a:lnTo>
                <a:lnTo>
                  <a:pt x="23030" y="157007"/>
                </a:lnTo>
                <a:lnTo>
                  <a:pt x="23926" y="160869"/>
                </a:lnTo>
                <a:lnTo>
                  <a:pt x="24523" y="164396"/>
                </a:lnTo>
                <a:lnTo>
                  <a:pt x="24922" y="167699"/>
                </a:lnTo>
                <a:lnTo>
                  <a:pt x="25187" y="170855"/>
                </a:lnTo>
                <a:lnTo>
                  <a:pt x="25716" y="179975"/>
                </a:lnTo>
                <a:lnTo>
                  <a:pt x="34291" y="18002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659"/>
          <p:cNvSpPr/>
          <p:nvPr/>
        </p:nvSpPr>
        <p:spPr>
          <a:xfrm>
            <a:off x="3500437" y="2511742"/>
            <a:ext cx="162729" cy="274308"/>
          </a:xfrm>
          <a:custGeom>
            <a:avLst/>
            <a:gdLst/>
            <a:ahLst/>
            <a:cxnLst/>
            <a:rect l="0" t="0" r="0" b="0"/>
            <a:pathLst>
              <a:path w="162729" h="274308">
                <a:moveTo>
                  <a:pt x="145733" y="0"/>
                </a:moveTo>
                <a:lnTo>
                  <a:pt x="129884" y="0"/>
                </a:lnTo>
                <a:lnTo>
                  <a:pt x="126624" y="2540"/>
                </a:lnTo>
                <a:lnTo>
                  <a:pt x="124421" y="4551"/>
                </a:lnTo>
                <a:lnTo>
                  <a:pt x="122000" y="5892"/>
                </a:lnTo>
                <a:lnTo>
                  <a:pt x="119433" y="6785"/>
                </a:lnTo>
                <a:lnTo>
                  <a:pt x="116769" y="7381"/>
                </a:lnTo>
                <a:lnTo>
                  <a:pt x="114041" y="7778"/>
                </a:lnTo>
                <a:lnTo>
                  <a:pt x="111270" y="8043"/>
                </a:lnTo>
                <a:lnTo>
                  <a:pt x="108470" y="8220"/>
                </a:lnTo>
                <a:lnTo>
                  <a:pt x="105651" y="9290"/>
                </a:lnTo>
                <a:lnTo>
                  <a:pt x="102819" y="10956"/>
                </a:lnTo>
                <a:lnTo>
                  <a:pt x="99979" y="13019"/>
                </a:lnTo>
                <a:lnTo>
                  <a:pt x="97132" y="14394"/>
                </a:lnTo>
                <a:lnTo>
                  <a:pt x="94282" y="15311"/>
                </a:lnTo>
                <a:lnTo>
                  <a:pt x="91430" y="15923"/>
                </a:lnTo>
                <a:lnTo>
                  <a:pt x="88576" y="17283"/>
                </a:lnTo>
                <a:lnTo>
                  <a:pt x="85720" y="19142"/>
                </a:lnTo>
                <a:lnTo>
                  <a:pt x="82864" y="21334"/>
                </a:lnTo>
                <a:lnTo>
                  <a:pt x="80008" y="23747"/>
                </a:lnTo>
                <a:lnTo>
                  <a:pt x="77151" y="26309"/>
                </a:lnTo>
                <a:lnTo>
                  <a:pt x="74294" y="28969"/>
                </a:lnTo>
                <a:lnTo>
                  <a:pt x="70484" y="30743"/>
                </a:lnTo>
                <a:lnTo>
                  <a:pt x="66040" y="31925"/>
                </a:lnTo>
                <a:lnTo>
                  <a:pt x="61171" y="32714"/>
                </a:lnTo>
                <a:lnTo>
                  <a:pt x="56973" y="33239"/>
                </a:lnTo>
                <a:lnTo>
                  <a:pt x="53222" y="33590"/>
                </a:lnTo>
                <a:lnTo>
                  <a:pt x="49769" y="33823"/>
                </a:lnTo>
                <a:lnTo>
                  <a:pt x="46515" y="33979"/>
                </a:lnTo>
                <a:lnTo>
                  <a:pt x="40358" y="34152"/>
                </a:lnTo>
                <a:lnTo>
                  <a:pt x="37383" y="35150"/>
                </a:lnTo>
                <a:lnTo>
                  <a:pt x="34447" y="36769"/>
                </a:lnTo>
                <a:lnTo>
                  <a:pt x="26229" y="42506"/>
                </a:lnTo>
                <a:lnTo>
                  <a:pt x="21318" y="42757"/>
                </a:lnTo>
                <a:lnTo>
                  <a:pt x="17154" y="42862"/>
                </a:lnTo>
                <a:lnTo>
                  <a:pt x="17145" y="79184"/>
                </a:lnTo>
                <a:lnTo>
                  <a:pt x="16193" y="83270"/>
                </a:lnTo>
                <a:lnTo>
                  <a:pt x="14605" y="87898"/>
                </a:lnTo>
                <a:lnTo>
                  <a:pt x="12595" y="92889"/>
                </a:lnTo>
                <a:lnTo>
                  <a:pt x="10360" y="100974"/>
                </a:lnTo>
                <a:lnTo>
                  <a:pt x="8415" y="108695"/>
                </a:lnTo>
                <a:lnTo>
                  <a:pt x="6562" y="113421"/>
                </a:lnTo>
                <a:lnTo>
                  <a:pt x="4375" y="118476"/>
                </a:lnTo>
                <a:lnTo>
                  <a:pt x="1944" y="126634"/>
                </a:lnTo>
                <a:lnTo>
                  <a:pt x="864" y="133434"/>
                </a:lnTo>
                <a:lnTo>
                  <a:pt x="256" y="141665"/>
                </a:lnTo>
                <a:lnTo>
                  <a:pt x="34" y="149748"/>
                </a:lnTo>
                <a:lnTo>
                  <a:pt x="1" y="154186"/>
                </a:lnTo>
                <a:lnTo>
                  <a:pt x="0" y="149719"/>
                </a:lnTo>
                <a:lnTo>
                  <a:pt x="953" y="148390"/>
                </a:lnTo>
                <a:lnTo>
                  <a:pt x="2540" y="147504"/>
                </a:lnTo>
                <a:lnTo>
                  <a:pt x="4551" y="146914"/>
                </a:lnTo>
                <a:lnTo>
                  <a:pt x="9325" y="143718"/>
                </a:lnTo>
                <a:lnTo>
                  <a:pt x="11931" y="141532"/>
                </a:lnTo>
                <a:lnTo>
                  <a:pt x="15574" y="139122"/>
                </a:lnTo>
                <a:lnTo>
                  <a:pt x="19908" y="136563"/>
                </a:lnTo>
                <a:lnTo>
                  <a:pt x="24702" y="133905"/>
                </a:lnTo>
                <a:lnTo>
                  <a:pt x="28851" y="132132"/>
                </a:lnTo>
                <a:lnTo>
                  <a:pt x="32569" y="130951"/>
                </a:lnTo>
                <a:lnTo>
                  <a:pt x="36000" y="130163"/>
                </a:lnTo>
                <a:lnTo>
                  <a:pt x="41145" y="128685"/>
                </a:lnTo>
                <a:lnTo>
                  <a:pt x="54482" y="124504"/>
                </a:lnTo>
                <a:lnTo>
                  <a:pt x="60134" y="122055"/>
                </a:lnTo>
                <a:lnTo>
                  <a:pt x="64854" y="119470"/>
                </a:lnTo>
                <a:lnTo>
                  <a:pt x="68954" y="116794"/>
                </a:lnTo>
                <a:lnTo>
                  <a:pt x="73591" y="115010"/>
                </a:lnTo>
                <a:lnTo>
                  <a:pt x="78589" y="113821"/>
                </a:lnTo>
                <a:lnTo>
                  <a:pt x="83825" y="113028"/>
                </a:lnTo>
                <a:lnTo>
                  <a:pt x="89221" y="112500"/>
                </a:lnTo>
                <a:lnTo>
                  <a:pt x="94723" y="112147"/>
                </a:lnTo>
                <a:lnTo>
                  <a:pt x="100296" y="111912"/>
                </a:lnTo>
                <a:lnTo>
                  <a:pt x="111568" y="111651"/>
                </a:lnTo>
                <a:lnTo>
                  <a:pt x="117241" y="111582"/>
                </a:lnTo>
                <a:lnTo>
                  <a:pt x="121976" y="112488"/>
                </a:lnTo>
                <a:lnTo>
                  <a:pt x="126085" y="114045"/>
                </a:lnTo>
                <a:lnTo>
                  <a:pt x="129777" y="116035"/>
                </a:lnTo>
                <a:lnTo>
                  <a:pt x="133190" y="118314"/>
                </a:lnTo>
                <a:lnTo>
                  <a:pt x="136418" y="120786"/>
                </a:lnTo>
                <a:lnTo>
                  <a:pt x="139523" y="123386"/>
                </a:lnTo>
                <a:lnTo>
                  <a:pt x="142546" y="126073"/>
                </a:lnTo>
                <a:lnTo>
                  <a:pt x="148444" y="131597"/>
                </a:lnTo>
                <a:lnTo>
                  <a:pt x="157119" y="140063"/>
                </a:lnTo>
                <a:lnTo>
                  <a:pt x="159039" y="143858"/>
                </a:lnTo>
                <a:lnTo>
                  <a:pt x="160319" y="148293"/>
                </a:lnTo>
                <a:lnTo>
                  <a:pt x="161171" y="153154"/>
                </a:lnTo>
                <a:lnTo>
                  <a:pt x="161740" y="158300"/>
                </a:lnTo>
                <a:lnTo>
                  <a:pt x="162119" y="163636"/>
                </a:lnTo>
                <a:lnTo>
                  <a:pt x="162372" y="169098"/>
                </a:lnTo>
                <a:lnTo>
                  <a:pt x="162653" y="180247"/>
                </a:lnTo>
                <a:lnTo>
                  <a:pt x="162728" y="185887"/>
                </a:lnTo>
                <a:lnTo>
                  <a:pt x="161825" y="191553"/>
                </a:lnTo>
                <a:lnTo>
                  <a:pt x="160271" y="197234"/>
                </a:lnTo>
                <a:lnTo>
                  <a:pt x="158283" y="202927"/>
                </a:lnTo>
                <a:lnTo>
                  <a:pt x="156004" y="207675"/>
                </a:lnTo>
                <a:lnTo>
                  <a:pt x="150933" y="215490"/>
                </a:lnTo>
                <a:lnTo>
                  <a:pt x="147294" y="219860"/>
                </a:lnTo>
                <a:lnTo>
                  <a:pt x="142963" y="224678"/>
                </a:lnTo>
                <a:lnTo>
                  <a:pt x="138172" y="229796"/>
                </a:lnTo>
                <a:lnTo>
                  <a:pt x="134024" y="235112"/>
                </a:lnTo>
                <a:lnTo>
                  <a:pt x="130307" y="240561"/>
                </a:lnTo>
                <a:lnTo>
                  <a:pt x="126876" y="246099"/>
                </a:lnTo>
                <a:lnTo>
                  <a:pt x="122684" y="249791"/>
                </a:lnTo>
                <a:lnTo>
                  <a:pt x="117985" y="252253"/>
                </a:lnTo>
                <a:lnTo>
                  <a:pt x="112946" y="253893"/>
                </a:lnTo>
                <a:lnTo>
                  <a:pt x="108635" y="255940"/>
                </a:lnTo>
                <a:lnTo>
                  <a:pt x="104808" y="258257"/>
                </a:lnTo>
                <a:lnTo>
                  <a:pt x="101305" y="260754"/>
                </a:lnTo>
                <a:lnTo>
                  <a:pt x="98016" y="263371"/>
                </a:lnTo>
                <a:lnTo>
                  <a:pt x="94872" y="266068"/>
                </a:lnTo>
                <a:lnTo>
                  <a:pt x="91823" y="268819"/>
                </a:lnTo>
                <a:lnTo>
                  <a:pt x="88838" y="270653"/>
                </a:lnTo>
                <a:lnTo>
                  <a:pt x="85895" y="271875"/>
                </a:lnTo>
                <a:lnTo>
                  <a:pt x="82981" y="272690"/>
                </a:lnTo>
                <a:lnTo>
                  <a:pt x="80086" y="273233"/>
                </a:lnTo>
                <a:lnTo>
                  <a:pt x="77203" y="273596"/>
                </a:lnTo>
                <a:lnTo>
                  <a:pt x="70284" y="274177"/>
                </a:lnTo>
                <a:lnTo>
                  <a:pt x="66797" y="274256"/>
                </a:lnTo>
                <a:lnTo>
                  <a:pt x="56798" y="274307"/>
                </a:lnTo>
                <a:lnTo>
                  <a:pt x="55010" y="273359"/>
                </a:lnTo>
                <a:lnTo>
                  <a:pt x="53818" y="271775"/>
                </a:lnTo>
                <a:lnTo>
                  <a:pt x="53024" y="269765"/>
                </a:lnTo>
                <a:lnTo>
                  <a:pt x="51542" y="268426"/>
                </a:lnTo>
                <a:lnTo>
                  <a:pt x="49601" y="267533"/>
                </a:lnTo>
                <a:lnTo>
                  <a:pt x="47355" y="266938"/>
                </a:lnTo>
                <a:lnTo>
                  <a:pt x="45857" y="265589"/>
                </a:lnTo>
                <a:lnTo>
                  <a:pt x="44859" y="263737"/>
                </a:lnTo>
                <a:lnTo>
                  <a:pt x="42863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660"/>
          <p:cNvSpPr/>
          <p:nvPr/>
        </p:nvSpPr>
        <p:spPr>
          <a:xfrm>
            <a:off x="3774757" y="2546032"/>
            <a:ext cx="34291" cy="231458"/>
          </a:xfrm>
          <a:custGeom>
            <a:avLst/>
            <a:gdLst/>
            <a:ahLst/>
            <a:cxnLst/>
            <a:rect l="0" t="0" r="0" b="0"/>
            <a:pathLst>
              <a:path w="34291" h="231458">
                <a:moveTo>
                  <a:pt x="0" y="0"/>
                </a:moveTo>
                <a:lnTo>
                  <a:pt x="0" y="61601"/>
                </a:lnTo>
                <a:lnTo>
                  <a:pt x="953" y="65832"/>
                </a:lnTo>
                <a:lnTo>
                  <a:pt x="2540" y="70558"/>
                </a:lnTo>
                <a:lnTo>
                  <a:pt x="4551" y="75614"/>
                </a:lnTo>
                <a:lnTo>
                  <a:pt x="5892" y="79937"/>
                </a:lnTo>
                <a:lnTo>
                  <a:pt x="6785" y="83771"/>
                </a:lnTo>
                <a:lnTo>
                  <a:pt x="7381" y="87280"/>
                </a:lnTo>
                <a:lnTo>
                  <a:pt x="8731" y="91524"/>
                </a:lnTo>
                <a:lnTo>
                  <a:pt x="10583" y="96259"/>
                </a:lnTo>
                <a:lnTo>
                  <a:pt x="12770" y="101320"/>
                </a:lnTo>
                <a:lnTo>
                  <a:pt x="14229" y="106599"/>
                </a:lnTo>
                <a:lnTo>
                  <a:pt x="15201" y="112024"/>
                </a:lnTo>
                <a:lnTo>
                  <a:pt x="15849" y="117545"/>
                </a:lnTo>
                <a:lnTo>
                  <a:pt x="16281" y="123131"/>
                </a:lnTo>
                <a:lnTo>
                  <a:pt x="16569" y="128760"/>
                </a:lnTo>
                <a:lnTo>
                  <a:pt x="16761" y="134418"/>
                </a:lnTo>
                <a:lnTo>
                  <a:pt x="17841" y="139142"/>
                </a:lnTo>
                <a:lnTo>
                  <a:pt x="19515" y="143244"/>
                </a:lnTo>
                <a:lnTo>
                  <a:pt x="21582" y="146931"/>
                </a:lnTo>
                <a:lnTo>
                  <a:pt x="22961" y="151294"/>
                </a:lnTo>
                <a:lnTo>
                  <a:pt x="23880" y="156108"/>
                </a:lnTo>
                <a:lnTo>
                  <a:pt x="24492" y="161222"/>
                </a:lnTo>
                <a:lnTo>
                  <a:pt x="24901" y="165584"/>
                </a:lnTo>
                <a:lnTo>
                  <a:pt x="25173" y="169444"/>
                </a:lnTo>
                <a:lnTo>
                  <a:pt x="25354" y="172970"/>
                </a:lnTo>
                <a:lnTo>
                  <a:pt x="25556" y="181968"/>
                </a:lnTo>
                <a:lnTo>
                  <a:pt x="25716" y="221158"/>
                </a:lnTo>
                <a:lnTo>
                  <a:pt x="26669" y="222686"/>
                </a:lnTo>
                <a:lnTo>
                  <a:pt x="28257" y="224657"/>
                </a:lnTo>
                <a:lnTo>
                  <a:pt x="34290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661"/>
          <p:cNvSpPr/>
          <p:nvPr/>
        </p:nvSpPr>
        <p:spPr>
          <a:xfrm>
            <a:off x="3946207" y="2623185"/>
            <a:ext cx="42864" cy="171451"/>
          </a:xfrm>
          <a:custGeom>
            <a:avLst/>
            <a:gdLst/>
            <a:ahLst/>
            <a:cxnLst/>
            <a:rect l="0" t="0" r="0" b="0"/>
            <a:pathLst>
              <a:path w="42864" h="171451">
                <a:moveTo>
                  <a:pt x="0" y="0"/>
                </a:moveTo>
                <a:lnTo>
                  <a:pt x="0" y="8219"/>
                </a:lnTo>
                <a:lnTo>
                  <a:pt x="953" y="9289"/>
                </a:lnTo>
                <a:lnTo>
                  <a:pt x="4551" y="13018"/>
                </a:lnTo>
                <a:lnTo>
                  <a:pt x="5892" y="15346"/>
                </a:lnTo>
                <a:lnTo>
                  <a:pt x="6785" y="17851"/>
                </a:lnTo>
                <a:lnTo>
                  <a:pt x="7778" y="23173"/>
                </a:lnTo>
                <a:lnTo>
                  <a:pt x="8043" y="25926"/>
                </a:lnTo>
                <a:lnTo>
                  <a:pt x="8219" y="28714"/>
                </a:lnTo>
                <a:lnTo>
                  <a:pt x="9290" y="31525"/>
                </a:lnTo>
                <a:lnTo>
                  <a:pt x="10956" y="34352"/>
                </a:lnTo>
                <a:lnTo>
                  <a:pt x="13019" y="37189"/>
                </a:lnTo>
                <a:lnTo>
                  <a:pt x="14395" y="40032"/>
                </a:lnTo>
                <a:lnTo>
                  <a:pt x="15311" y="42880"/>
                </a:lnTo>
                <a:lnTo>
                  <a:pt x="15922" y="45732"/>
                </a:lnTo>
                <a:lnTo>
                  <a:pt x="16330" y="49538"/>
                </a:lnTo>
                <a:lnTo>
                  <a:pt x="16602" y="53980"/>
                </a:lnTo>
                <a:lnTo>
                  <a:pt x="16783" y="58847"/>
                </a:lnTo>
                <a:lnTo>
                  <a:pt x="17856" y="63043"/>
                </a:lnTo>
                <a:lnTo>
                  <a:pt x="19524" y="66794"/>
                </a:lnTo>
                <a:lnTo>
                  <a:pt x="21589" y="70247"/>
                </a:lnTo>
                <a:lnTo>
                  <a:pt x="22965" y="73501"/>
                </a:lnTo>
                <a:lnTo>
                  <a:pt x="23882" y="76623"/>
                </a:lnTo>
                <a:lnTo>
                  <a:pt x="24494" y="79657"/>
                </a:lnTo>
                <a:lnTo>
                  <a:pt x="25855" y="83585"/>
                </a:lnTo>
                <a:lnTo>
                  <a:pt x="27714" y="88108"/>
                </a:lnTo>
                <a:lnTo>
                  <a:pt x="29906" y="93029"/>
                </a:lnTo>
                <a:lnTo>
                  <a:pt x="31367" y="97261"/>
                </a:lnTo>
                <a:lnTo>
                  <a:pt x="32342" y="101036"/>
                </a:lnTo>
                <a:lnTo>
                  <a:pt x="32991" y="104505"/>
                </a:lnTo>
                <a:lnTo>
                  <a:pt x="33424" y="108722"/>
                </a:lnTo>
                <a:lnTo>
                  <a:pt x="33713" y="113439"/>
                </a:lnTo>
                <a:lnTo>
                  <a:pt x="34034" y="122807"/>
                </a:lnTo>
                <a:lnTo>
                  <a:pt x="34214" y="133436"/>
                </a:lnTo>
                <a:lnTo>
                  <a:pt x="34288" y="157128"/>
                </a:lnTo>
                <a:lnTo>
                  <a:pt x="35241" y="159997"/>
                </a:lnTo>
                <a:lnTo>
                  <a:pt x="36829" y="162862"/>
                </a:lnTo>
                <a:lnTo>
                  <a:pt x="42863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662"/>
          <p:cNvSpPr/>
          <p:nvPr/>
        </p:nvSpPr>
        <p:spPr>
          <a:xfrm>
            <a:off x="4049077" y="2606039"/>
            <a:ext cx="42864" cy="188597"/>
          </a:xfrm>
          <a:custGeom>
            <a:avLst/>
            <a:gdLst/>
            <a:ahLst/>
            <a:cxnLst/>
            <a:rect l="0" t="0" r="0" b="0"/>
            <a:pathLst>
              <a:path w="42864" h="188597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4"/>
                </a:lnTo>
                <a:lnTo>
                  <a:pt x="4551" y="12771"/>
                </a:lnTo>
                <a:lnTo>
                  <a:pt x="5892" y="15182"/>
                </a:lnTo>
                <a:lnTo>
                  <a:pt x="6785" y="17741"/>
                </a:lnTo>
                <a:lnTo>
                  <a:pt x="7381" y="20400"/>
                </a:lnTo>
                <a:lnTo>
                  <a:pt x="8731" y="23125"/>
                </a:lnTo>
                <a:lnTo>
                  <a:pt x="10583" y="25895"/>
                </a:lnTo>
                <a:lnTo>
                  <a:pt x="12770" y="28693"/>
                </a:lnTo>
                <a:lnTo>
                  <a:pt x="15181" y="31512"/>
                </a:lnTo>
                <a:lnTo>
                  <a:pt x="17741" y="34343"/>
                </a:lnTo>
                <a:lnTo>
                  <a:pt x="20400" y="37183"/>
                </a:lnTo>
                <a:lnTo>
                  <a:pt x="22172" y="40981"/>
                </a:lnTo>
                <a:lnTo>
                  <a:pt x="23354" y="45418"/>
                </a:lnTo>
                <a:lnTo>
                  <a:pt x="24142" y="50282"/>
                </a:lnTo>
                <a:lnTo>
                  <a:pt x="24667" y="55429"/>
                </a:lnTo>
                <a:lnTo>
                  <a:pt x="25017" y="60765"/>
                </a:lnTo>
                <a:lnTo>
                  <a:pt x="25251" y="66228"/>
                </a:lnTo>
                <a:lnTo>
                  <a:pt x="26359" y="70822"/>
                </a:lnTo>
                <a:lnTo>
                  <a:pt x="28050" y="74838"/>
                </a:lnTo>
                <a:lnTo>
                  <a:pt x="30130" y="78467"/>
                </a:lnTo>
                <a:lnTo>
                  <a:pt x="31517" y="82791"/>
                </a:lnTo>
                <a:lnTo>
                  <a:pt x="32441" y="87580"/>
                </a:lnTo>
                <a:lnTo>
                  <a:pt x="33058" y="92677"/>
                </a:lnTo>
                <a:lnTo>
                  <a:pt x="33469" y="97979"/>
                </a:lnTo>
                <a:lnTo>
                  <a:pt x="33742" y="103420"/>
                </a:lnTo>
                <a:lnTo>
                  <a:pt x="34128" y="117638"/>
                </a:lnTo>
                <a:lnTo>
                  <a:pt x="34286" y="153714"/>
                </a:lnTo>
                <a:lnTo>
                  <a:pt x="34290" y="178319"/>
                </a:lnTo>
                <a:lnTo>
                  <a:pt x="35243" y="179840"/>
                </a:lnTo>
                <a:lnTo>
                  <a:pt x="36830" y="181806"/>
                </a:lnTo>
                <a:lnTo>
                  <a:pt x="42863" y="18859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663"/>
          <p:cNvSpPr/>
          <p:nvPr/>
        </p:nvSpPr>
        <p:spPr>
          <a:xfrm>
            <a:off x="3894782" y="2580719"/>
            <a:ext cx="248594" cy="68184"/>
          </a:xfrm>
          <a:custGeom>
            <a:avLst/>
            <a:gdLst/>
            <a:ahLst/>
            <a:cxnLst/>
            <a:rect l="0" t="0" r="0" b="0"/>
            <a:pathLst>
              <a:path w="248594" h="68184">
                <a:moveTo>
                  <a:pt x="8563" y="68183"/>
                </a:moveTo>
                <a:lnTo>
                  <a:pt x="21" y="68183"/>
                </a:lnTo>
                <a:lnTo>
                  <a:pt x="0" y="63632"/>
                </a:lnTo>
                <a:lnTo>
                  <a:pt x="1901" y="61339"/>
                </a:lnTo>
                <a:lnTo>
                  <a:pt x="5074" y="58858"/>
                </a:lnTo>
                <a:lnTo>
                  <a:pt x="9095" y="56252"/>
                </a:lnTo>
                <a:lnTo>
                  <a:pt x="12727" y="54514"/>
                </a:lnTo>
                <a:lnTo>
                  <a:pt x="19304" y="52583"/>
                </a:lnTo>
                <a:lnTo>
                  <a:pt x="23343" y="51115"/>
                </a:lnTo>
                <a:lnTo>
                  <a:pt x="27941" y="49185"/>
                </a:lnTo>
                <a:lnTo>
                  <a:pt x="32912" y="46945"/>
                </a:lnTo>
                <a:lnTo>
                  <a:pt x="43514" y="41916"/>
                </a:lnTo>
                <a:lnTo>
                  <a:pt x="49009" y="39242"/>
                </a:lnTo>
                <a:lnTo>
                  <a:pt x="55529" y="36507"/>
                </a:lnTo>
                <a:lnTo>
                  <a:pt x="62733" y="33730"/>
                </a:lnTo>
                <a:lnTo>
                  <a:pt x="78358" y="28106"/>
                </a:lnTo>
                <a:lnTo>
                  <a:pt x="120165" y="13881"/>
                </a:lnTo>
                <a:lnTo>
                  <a:pt x="128684" y="11979"/>
                </a:lnTo>
                <a:lnTo>
                  <a:pt x="137221" y="10711"/>
                </a:lnTo>
                <a:lnTo>
                  <a:pt x="145770" y="9866"/>
                </a:lnTo>
                <a:lnTo>
                  <a:pt x="153374" y="8350"/>
                </a:lnTo>
                <a:lnTo>
                  <a:pt x="160349" y="6387"/>
                </a:lnTo>
                <a:lnTo>
                  <a:pt x="166903" y="4126"/>
                </a:lnTo>
                <a:lnTo>
                  <a:pt x="174130" y="2618"/>
                </a:lnTo>
                <a:lnTo>
                  <a:pt x="181806" y="1613"/>
                </a:lnTo>
                <a:lnTo>
                  <a:pt x="189781" y="943"/>
                </a:lnTo>
                <a:lnTo>
                  <a:pt x="197002" y="496"/>
                </a:lnTo>
                <a:lnTo>
                  <a:pt x="210106" y="0"/>
                </a:lnTo>
                <a:lnTo>
                  <a:pt x="215315" y="820"/>
                </a:lnTo>
                <a:lnTo>
                  <a:pt x="219740" y="2320"/>
                </a:lnTo>
                <a:lnTo>
                  <a:pt x="223642" y="4272"/>
                </a:lnTo>
                <a:lnTo>
                  <a:pt x="227197" y="5573"/>
                </a:lnTo>
                <a:lnTo>
                  <a:pt x="233686" y="7019"/>
                </a:lnTo>
                <a:lnTo>
                  <a:pt x="236750" y="8357"/>
                </a:lnTo>
                <a:lnTo>
                  <a:pt x="239745" y="10201"/>
                </a:lnTo>
                <a:lnTo>
                  <a:pt x="248593" y="1674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664"/>
          <p:cNvSpPr/>
          <p:nvPr/>
        </p:nvSpPr>
        <p:spPr>
          <a:xfrm>
            <a:off x="182879" y="3506161"/>
            <a:ext cx="171438" cy="214305"/>
          </a:xfrm>
          <a:custGeom>
            <a:avLst/>
            <a:gdLst/>
            <a:ahLst/>
            <a:cxnLst/>
            <a:rect l="0" t="0" r="0" b="0"/>
            <a:pathLst>
              <a:path w="171438" h="214305">
                <a:moveTo>
                  <a:pt x="0" y="25709"/>
                </a:moveTo>
                <a:lnTo>
                  <a:pt x="11932" y="25709"/>
                </a:lnTo>
                <a:lnTo>
                  <a:pt x="13670" y="24756"/>
                </a:lnTo>
                <a:lnTo>
                  <a:pt x="14828" y="23168"/>
                </a:lnTo>
                <a:lnTo>
                  <a:pt x="15601" y="21158"/>
                </a:lnTo>
                <a:lnTo>
                  <a:pt x="18021" y="19817"/>
                </a:lnTo>
                <a:lnTo>
                  <a:pt x="21539" y="18923"/>
                </a:lnTo>
                <a:lnTo>
                  <a:pt x="25789" y="18328"/>
                </a:lnTo>
                <a:lnTo>
                  <a:pt x="29575" y="17931"/>
                </a:lnTo>
                <a:lnTo>
                  <a:pt x="33052" y="17666"/>
                </a:lnTo>
                <a:lnTo>
                  <a:pt x="36322" y="17489"/>
                </a:lnTo>
                <a:lnTo>
                  <a:pt x="45036" y="17293"/>
                </a:lnTo>
                <a:lnTo>
                  <a:pt x="66152" y="17167"/>
                </a:lnTo>
                <a:lnTo>
                  <a:pt x="71724" y="16204"/>
                </a:lnTo>
                <a:lnTo>
                  <a:pt x="77344" y="14610"/>
                </a:lnTo>
                <a:lnTo>
                  <a:pt x="82995" y="12595"/>
                </a:lnTo>
                <a:lnTo>
                  <a:pt x="87715" y="11251"/>
                </a:lnTo>
                <a:lnTo>
                  <a:pt x="91814" y="10355"/>
                </a:lnTo>
                <a:lnTo>
                  <a:pt x="95500" y="9758"/>
                </a:lnTo>
                <a:lnTo>
                  <a:pt x="99862" y="9360"/>
                </a:lnTo>
                <a:lnTo>
                  <a:pt x="104675" y="9094"/>
                </a:lnTo>
                <a:lnTo>
                  <a:pt x="114150" y="8800"/>
                </a:lnTo>
                <a:lnTo>
                  <a:pt x="121536" y="8669"/>
                </a:lnTo>
                <a:lnTo>
                  <a:pt x="125792" y="7681"/>
                </a:lnTo>
                <a:lnTo>
                  <a:pt x="130534" y="6070"/>
                </a:lnTo>
                <a:lnTo>
                  <a:pt x="135600" y="4044"/>
                </a:lnTo>
                <a:lnTo>
                  <a:pt x="139930" y="2693"/>
                </a:lnTo>
                <a:lnTo>
                  <a:pt x="143770" y="1792"/>
                </a:lnTo>
                <a:lnTo>
                  <a:pt x="147281" y="1192"/>
                </a:lnTo>
                <a:lnTo>
                  <a:pt x="150575" y="791"/>
                </a:lnTo>
                <a:lnTo>
                  <a:pt x="153724" y="525"/>
                </a:lnTo>
                <a:lnTo>
                  <a:pt x="156775" y="347"/>
                </a:lnTo>
                <a:lnTo>
                  <a:pt x="162705" y="149"/>
                </a:lnTo>
                <a:lnTo>
                  <a:pt x="170939" y="0"/>
                </a:lnTo>
                <a:lnTo>
                  <a:pt x="171349" y="5884"/>
                </a:lnTo>
                <a:lnTo>
                  <a:pt x="171431" y="10574"/>
                </a:lnTo>
                <a:lnTo>
                  <a:pt x="171437" y="12762"/>
                </a:lnTo>
                <a:lnTo>
                  <a:pt x="170489" y="15172"/>
                </a:lnTo>
                <a:lnTo>
                  <a:pt x="166896" y="20391"/>
                </a:lnTo>
                <a:lnTo>
                  <a:pt x="165556" y="24068"/>
                </a:lnTo>
                <a:lnTo>
                  <a:pt x="164664" y="28425"/>
                </a:lnTo>
                <a:lnTo>
                  <a:pt x="164068" y="33234"/>
                </a:lnTo>
                <a:lnTo>
                  <a:pt x="163671" y="37394"/>
                </a:lnTo>
                <a:lnTo>
                  <a:pt x="163407" y="41118"/>
                </a:lnTo>
                <a:lnTo>
                  <a:pt x="163231" y="44554"/>
                </a:lnTo>
                <a:lnTo>
                  <a:pt x="162161" y="48750"/>
                </a:lnTo>
                <a:lnTo>
                  <a:pt x="160495" y="53452"/>
                </a:lnTo>
                <a:lnTo>
                  <a:pt x="158432" y="58492"/>
                </a:lnTo>
                <a:lnTo>
                  <a:pt x="156104" y="63757"/>
                </a:lnTo>
                <a:lnTo>
                  <a:pt x="150977" y="74686"/>
                </a:lnTo>
                <a:lnTo>
                  <a:pt x="149229" y="80268"/>
                </a:lnTo>
                <a:lnTo>
                  <a:pt x="148064" y="85894"/>
                </a:lnTo>
                <a:lnTo>
                  <a:pt x="147287" y="91550"/>
                </a:lnTo>
                <a:lnTo>
                  <a:pt x="146769" y="97225"/>
                </a:lnTo>
                <a:lnTo>
                  <a:pt x="146424" y="102914"/>
                </a:lnTo>
                <a:lnTo>
                  <a:pt x="146193" y="108611"/>
                </a:lnTo>
                <a:lnTo>
                  <a:pt x="145087" y="113362"/>
                </a:lnTo>
                <a:lnTo>
                  <a:pt x="143398" y="117482"/>
                </a:lnTo>
                <a:lnTo>
                  <a:pt x="141319" y="121181"/>
                </a:lnTo>
                <a:lnTo>
                  <a:pt x="139932" y="125552"/>
                </a:lnTo>
                <a:lnTo>
                  <a:pt x="139008" y="130371"/>
                </a:lnTo>
                <a:lnTo>
                  <a:pt x="138392" y="135488"/>
                </a:lnTo>
                <a:lnTo>
                  <a:pt x="137029" y="139852"/>
                </a:lnTo>
                <a:lnTo>
                  <a:pt x="135168" y="143715"/>
                </a:lnTo>
                <a:lnTo>
                  <a:pt x="132975" y="147242"/>
                </a:lnTo>
                <a:lnTo>
                  <a:pt x="132465" y="150546"/>
                </a:lnTo>
                <a:lnTo>
                  <a:pt x="133078" y="153701"/>
                </a:lnTo>
                <a:lnTo>
                  <a:pt x="134438" y="156757"/>
                </a:lnTo>
                <a:lnTo>
                  <a:pt x="135346" y="160699"/>
                </a:lnTo>
                <a:lnTo>
                  <a:pt x="135951" y="165232"/>
                </a:lnTo>
                <a:lnTo>
                  <a:pt x="136354" y="170159"/>
                </a:lnTo>
                <a:lnTo>
                  <a:pt x="136623" y="174396"/>
                </a:lnTo>
                <a:lnTo>
                  <a:pt x="136921" y="181645"/>
                </a:lnTo>
                <a:lnTo>
                  <a:pt x="137954" y="184911"/>
                </a:lnTo>
                <a:lnTo>
                  <a:pt x="141640" y="191080"/>
                </a:lnTo>
                <a:lnTo>
                  <a:pt x="143914" y="196997"/>
                </a:lnTo>
                <a:lnTo>
                  <a:pt x="145374" y="204006"/>
                </a:lnTo>
                <a:lnTo>
                  <a:pt x="145626" y="209771"/>
                </a:lnTo>
                <a:lnTo>
                  <a:pt x="145733" y="21430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665"/>
          <p:cNvSpPr/>
          <p:nvPr/>
        </p:nvSpPr>
        <p:spPr>
          <a:xfrm>
            <a:off x="260385" y="3600450"/>
            <a:ext cx="205388" cy="25718"/>
          </a:xfrm>
          <a:custGeom>
            <a:avLst/>
            <a:gdLst/>
            <a:ahLst/>
            <a:cxnLst/>
            <a:rect l="0" t="0" r="0" b="0"/>
            <a:pathLst>
              <a:path w="205388" h="25718">
                <a:moveTo>
                  <a:pt x="8219" y="25717"/>
                </a:moveTo>
                <a:lnTo>
                  <a:pt x="8219" y="21166"/>
                </a:lnTo>
                <a:lnTo>
                  <a:pt x="7267" y="19825"/>
                </a:lnTo>
                <a:lnTo>
                  <a:pt x="5679" y="18932"/>
                </a:lnTo>
                <a:lnTo>
                  <a:pt x="0" y="17249"/>
                </a:lnTo>
                <a:lnTo>
                  <a:pt x="4302" y="17176"/>
                </a:lnTo>
                <a:lnTo>
                  <a:pt x="6561" y="16213"/>
                </a:lnTo>
                <a:lnTo>
                  <a:pt x="9018" y="14618"/>
                </a:lnTo>
                <a:lnTo>
                  <a:pt x="11610" y="12603"/>
                </a:lnTo>
                <a:lnTo>
                  <a:pt x="14290" y="11259"/>
                </a:lnTo>
                <a:lnTo>
                  <a:pt x="17029" y="10364"/>
                </a:lnTo>
                <a:lnTo>
                  <a:pt x="19807" y="9766"/>
                </a:lnTo>
                <a:lnTo>
                  <a:pt x="23565" y="9368"/>
                </a:lnTo>
                <a:lnTo>
                  <a:pt x="27975" y="9103"/>
                </a:lnTo>
                <a:lnTo>
                  <a:pt x="32820" y="8926"/>
                </a:lnTo>
                <a:lnTo>
                  <a:pt x="53291" y="8677"/>
                </a:lnTo>
                <a:lnTo>
                  <a:pt x="189479" y="8572"/>
                </a:lnTo>
                <a:lnTo>
                  <a:pt x="191924" y="7620"/>
                </a:lnTo>
                <a:lnTo>
                  <a:pt x="193554" y="6032"/>
                </a:lnTo>
                <a:lnTo>
                  <a:pt x="194641" y="4021"/>
                </a:lnTo>
                <a:lnTo>
                  <a:pt x="196318" y="2681"/>
                </a:lnTo>
                <a:lnTo>
                  <a:pt x="198389" y="1787"/>
                </a:lnTo>
                <a:lnTo>
                  <a:pt x="20538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666"/>
          <p:cNvSpPr/>
          <p:nvPr/>
        </p:nvSpPr>
        <p:spPr>
          <a:xfrm>
            <a:off x="414337" y="3429000"/>
            <a:ext cx="171302" cy="325755"/>
          </a:xfrm>
          <a:custGeom>
            <a:avLst/>
            <a:gdLst/>
            <a:ahLst/>
            <a:cxnLst/>
            <a:rect l="0" t="0" r="0" b="0"/>
            <a:pathLst>
              <a:path w="171302" h="325755">
                <a:moveTo>
                  <a:pt x="68580" y="0"/>
                </a:moveTo>
                <a:lnTo>
                  <a:pt x="88980" y="0"/>
                </a:lnTo>
                <a:lnTo>
                  <a:pt x="91705" y="952"/>
                </a:lnTo>
                <a:lnTo>
                  <a:pt x="94474" y="2540"/>
                </a:lnTo>
                <a:lnTo>
                  <a:pt x="97273" y="4550"/>
                </a:lnTo>
                <a:lnTo>
                  <a:pt x="100091" y="6844"/>
                </a:lnTo>
                <a:lnTo>
                  <a:pt x="102922" y="9325"/>
                </a:lnTo>
                <a:lnTo>
                  <a:pt x="105762" y="11931"/>
                </a:lnTo>
                <a:lnTo>
                  <a:pt x="111458" y="17368"/>
                </a:lnTo>
                <a:lnTo>
                  <a:pt x="122875" y="28619"/>
                </a:lnTo>
                <a:lnTo>
                  <a:pt x="125732" y="32414"/>
                </a:lnTo>
                <a:lnTo>
                  <a:pt x="128589" y="36849"/>
                </a:lnTo>
                <a:lnTo>
                  <a:pt x="131446" y="41711"/>
                </a:lnTo>
                <a:lnTo>
                  <a:pt x="134303" y="46857"/>
                </a:lnTo>
                <a:lnTo>
                  <a:pt x="140018" y="57655"/>
                </a:lnTo>
                <a:lnTo>
                  <a:pt x="165735" y="108598"/>
                </a:lnTo>
                <a:lnTo>
                  <a:pt x="167640" y="114308"/>
                </a:lnTo>
                <a:lnTo>
                  <a:pt x="168910" y="120020"/>
                </a:lnTo>
                <a:lnTo>
                  <a:pt x="169757" y="125733"/>
                </a:lnTo>
                <a:lnTo>
                  <a:pt x="170321" y="131447"/>
                </a:lnTo>
                <a:lnTo>
                  <a:pt x="170697" y="137161"/>
                </a:lnTo>
                <a:lnTo>
                  <a:pt x="170948" y="142876"/>
                </a:lnTo>
                <a:lnTo>
                  <a:pt x="171227" y="156845"/>
                </a:lnTo>
                <a:lnTo>
                  <a:pt x="171301" y="164571"/>
                </a:lnTo>
                <a:lnTo>
                  <a:pt x="170398" y="171626"/>
                </a:lnTo>
                <a:lnTo>
                  <a:pt x="168844" y="178235"/>
                </a:lnTo>
                <a:lnTo>
                  <a:pt x="166855" y="184546"/>
                </a:lnTo>
                <a:lnTo>
                  <a:pt x="164577" y="190658"/>
                </a:lnTo>
                <a:lnTo>
                  <a:pt x="162105" y="196637"/>
                </a:lnTo>
                <a:lnTo>
                  <a:pt x="159505" y="202529"/>
                </a:lnTo>
                <a:lnTo>
                  <a:pt x="154076" y="214155"/>
                </a:lnTo>
                <a:lnTo>
                  <a:pt x="151295" y="219923"/>
                </a:lnTo>
                <a:lnTo>
                  <a:pt x="147536" y="225672"/>
                </a:lnTo>
                <a:lnTo>
                  <a:pt x="143125" y="231411"/>
                </a:lnTo>
                <a:lnTo>
                  <a:pt x="138279" y="237141"/>
                </a:lnTo>
                <a:lnTo>
                  <a:pt x="134096" y="242866"/>
                </a:lnTo>
                <a:lnTo>
                  <a:pt x="130355" y="248589"/>
                </a:lnTo>
                <a:lnTo>
                  <a:pt x="126908" y="254308"/>
                </a:lnTo>
                <a:lnTo>
                  <a:pt x="122705" y="260026"/>
                </a:lnTo>
                <a:lnTo>
                  <a:pt x="117999" y="265743"/>
                </a:lnTo>
                <a:lnTo>
                  <a:pt x="112956" y="271459"/>
                </a:lnTo>
                <a:lnTo>
                  <a:pt x="107689" y="276223"/>
                </a:lnTo>
                <a:lnTo>
                  <a:pt x="102272" y="280351"/>
                </a:lnTo>
                <a:lnTo>
                  <a:pt x="96757" y="284055"/>
                </a:lnTo>
                <a:lnTo>
                  <a:pt x="90222" y="287478"/>
                </a:lnTo>
                <a:lnTo>
                  <a:pt x="83008" y="290712"/>
                </a:lnTo>
                <a:lnTo>
                  <a:pt x="75341" y="293820"/>
                </a:lnTo>
                <a:lnTo>
                  <a:pt x="68325" y="296845"/>
                </a:lnTo>
                <a:lnTo>
                  <a:pt x="55449" y="302746"/>
                </a:lnTo>
                <a:lnTo>
                  <a:pt x="37490" y="311423"/>
                </a:lnTo>
                <a:lnTo>
                  <a:pt x="32613" y="314295"/>
                </a:lnTo>
                <a:lnTo>
                  <a:pt x="28410" y="317162"/>
                </a:lnTo>
                <a:lnTo>
                  <a:pt x="24655" y="320026"/>
                </a:lnTo>
                <a:lnTo>
                  <a:pt x="21199" y="321936"/>
                </a:lnTo>
                <a:lnTo>
                  <a:pt x="17943" y="323209"/>
                </a:lnTo>
                <a:lnTo>
                  <a:pt x="14819" y="324058"/>
                </a:lnTo>
                <a:lnTo>
                  <a:pt x="11784" y="324623"/>
                </a:lnTo>
                <a:lnTo>
                  <a:pt x="8809" y="325000"/>
                </a:lnTo>
                <a:lnTo>
                  <a:pt x="30" y="325752"/>
                </a:lnTo>
                <a:lnTo>
                  <a:pt x="0" y="32575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667"/>
          <p:cNvSpPr/>
          <p:nvPr/>
        </p:nvSpPr>
        <p:spPr>
          <a:xfrm>
            <a:off x="928687" y="3454717"/>
            <a:ext cx="17146" cy="240031"/>
          </a:xfrm>
          <a:custGeom>
            <a:avLst/>
            <a:gdLst/>
            <a:ahLst/>
            <a:cxnLst/>
            <a:rect l="0" t="0" r="0" b="0"/>
            <a:pathLst>
              <a:path w="17146" h="240031">
                <a:moveTo>
                  <a:pt x="0" y="0"/>
                </a:moveTo>
                <a:lnTo>
                  <a:pt x="0" y="66226"/>
                </a:lnTo>
                <a:lnTo>
                  <a:pt x="952" y="71773"/>
                </a:lnTo>
                <a:lnTo>
                  <a:pt x="2540" y="77376"/>
                </a:lnTo>
                <a:lnTo>
                  <a:pt x="4551" y="83017"/>
                </a:lnTo>
                <a:lnTo>
                  <a:pt x="5891" y="88682"/>
                </a:lnTo>
                <a:lnTo>
                  <a:pt x="6785" y="94364"/>
                </a:lnTo>
                <a:lnTo>
                  <a:pt x="7381" y="100057"/>
                </a:lnTo>
                <a:lnTo>
                  <a:pt x="7778" y="105757"/>
                </a:lnTo>
                <a:lnTo>
                  <a:pt x="8043" y="111462"/>
                </a:lnTo>
                <a:lnTo>
                  <a:pt x="8337" y="122881"/>
                </a:lnTo>
                <a:lnTo>
                  <a:pt x="8572" y="229729"/>
                </a:lnTo>
                <a:lnTo>
                  <a:pt x="9525" y="231258"/>
                </a:lnTo>
                <a:lnTo>
                  <a:pt x="11112" y="233229"/>
                </a:lnTo>
                <a:lnTo>
                  <a:pt x="17145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668"/>
          <p:cNvSpPr/>
          <p:nvPr/>
        </p:nvSpPr>
        <p:spPr>
          <a:xfrm>
            <a:off x="1057275" y="3447367"/>
            <a:ext cx="153871" cy="204519"/>
          </a:xfrm>
          <a:custGeom>
            <a:avLst/>
            <a:gdLst/>
            <a:ahLst/>
            <a:cxnLst/>
            <a:rect l="0" t="0" r="0" b="0"/>
            <a:pathLst>
              <a:path w="153871" h="204519">
                <a:moveTo>
                  <a:pt x="102869" y="15923"/>
                </a:moveTo>
                <a:lnTo>
                  <a:pt x="110250" y="8542"/>
                </a:lnTo>
                <a:lnTo>
                  <a:pt x="113452" y="7880"/>
                </a:lnTo>
                <a:lnTo>
                  <a:pt x="115640" y="7703"/>
                </a:lnTo>
                <a:lnTo>
                  <a:pt x="118050" y="6633"/>
                </a:lnTo>
                <a:lnTo>
                  <a:pt x="120610" y="4967"/>
                </a:lnTo>
                <a:lnTo>
                  <a:pt x="127011" y="0"/>
                </a:lnTo>
                <a:lnTo>
                  <a:pt x="127537" y="545"/>
                </a:lnTo>
                <a:lnTo>
                  <a:pt x="128120" y="3690"/>
                </a:lnTo>
                <a:lnTo>
                  <a:pt x="127323" y="4911"/>
                </a:lnTo>
                <a:lnTo>
                  <a:pt x="125839" y="5724"/>
                </a:lnTo>
                <a:lnTo>
                  <a:pt x="121651" y="6627"/>
                </a:lnTo>
                <a:lnTo>
                  <a:pt x="119200" y="6868"/>
                </a:lnTo>
                <a:lnTo>
                  <a:pt x="116614" y="7029"/>
                </a:lnTo>
                <a:lnTo>
                  <a:pt x="111201" y="7207"/>
                </a:lnTo>
                <a:lnTo>
                  <a:pt x="99964" y="7322"/>
                </a:lnTo>
                <a:lnTo>
                  <a:pt x="97123" y="8284"/>
                </a:lnTo>
                <a:lnTo>
                  <a:pt x="94276" y="9878"/>
                </a:lnTo>
                <a:lnTo>
                  <a:pt x="91425" y="11893"/>
                </a:lnTo>
                <a:lnTo>
                  <a:pt x="86668" y="13236"/>
                </a:lnTo>
                <a:lnTo>
                  <a:pt x="80638" y="14132"/>
                </a:lnTo>
                <a:lnTo>
                  <a:pt x="73761" y="14729"/>
                </a:lnTo>
                <a:lnTo>
                  <a:pt x="68224" y="16079"/>
                </a:lnTo>
                <a:lnTo>
                  <a:pt x="63580" y="17932"/>
                </a:lnTo>
                <a:lnTo>
                  <a:pt x="59531" y="20120"/>
                </a:lnTo>
                <a:lnTo>
                  <a:pt x="55880" y="21578"/>
                </a:lnTo>
                <a:lnTo>
                  <a:pt x="52493" y="22551"/>
                </a:lnTo>
                <a:lnTo>
                  <a:pt x="49283" y="23199"/>
                </a:lnTo>
                <a:lnTo>
                  <a:pt x="46190" y="24583"/>
                </a:lnTo>
                <a:lnTo>
                  <a:pt x="43176" y="26459"/>
                </a:lnTo>
                <a:lnTo>
                  <a:pt x="40214" y="28662"/>
                </a:lnTo>
                <a:lnTo>
                  <a:pt x="38239" y="31083"/>
                </a:lnTo>
                <a:lnTo>
                  <a:pt x="36922" y="33649"/>
                </a:lnTo>
                <a:lnTo>
                  <a:pt x="36045" y="36313"/>
                </a:lnTo>
                <a:lnTo>
                  <a:pt x="32530" y="41813"/>
                </a:lnTo>
                <a:lnTo>
                  <a:pt x="30259" y="44612"/>
                </a:lnTo>
                <a:lnTo>
                  <a:pt x="27792" y="46479"/>
                </a:lnTo>
                <a:lnTo>
                  <a:pt x="25196" y="47723"/>
                </a:lnTo>
                <a:lnTo>
                  <a:pt x="22512" y="48554"/>
                </a:lnTo>
                <a:lnTo>
                  <a:pt x="20723" y="50059"/>
                </a:lnTo>
                <a:lnTo>
                  <a:pt x="19530" y="52015"/>
                </a:lnTo>
                <a:lnTo>
                  <a:pt x="18735" y="54272"/>
                </a:lnTo>
                <a:lnTo>
                  <a:pt x="15311" y="59319"/>
                </a:lnTo>
                <a:lnTo>
                  <a:pt x="13065" y="61999"/>
                </a:lnTo>
                <a:lnTo>
                  <a:pt x="11567" y="64738"/>
                </a:lnTo>
                <a:lnTo>
                  <a:pt x="9903" y="70320"/>
                </a:lnTo>
                <a:lnTo>
                  <a:pt x="6624" y="75977"/>
                </a:lnTo>
                <a:lnTo>
                  <a:pt x="1308" y="82819"/>
                </a:lnTo>
                <a:lnTo>
                  <a:pt x="581" y="86294"/>
                </a:lnTo>
                <a:lnTo>
                  <a:pt x="258" y="91014"/>
                </a:lnTo>
                <a:lnTo>
                  <a:pt x="2" y="101508"/>
                </a:lnTo>
                <a:lnTo>
                  <a:pt x="0" y="106157"/>
                </a:lnTo>
                <a:lnTo>
                  <a:pt x="953" y="107511"/>
                </a:lnTo>
                <a:lnTo>
                  <a:pt x="2540" y="108414"/>
                </a:lnTo>
                <a:lnTo>
                  <a:pt x="6844" y="109417"/>
                </a:lnTo>
                <a:lnTo>
                  <a:pt x="9325" y="109685"/>
                </a:lnTo>
                <a:lnTo>
                  <a:pt x="11931" y="109863"/>
                </a:lnTo>
                <a:lnTo>
                  <a:pt x="14621" y="109982"/>
                </a:lnTo>
                <a:lnTo>
                  <a:pt x="20151" y="110114"/>
                </a:lnTo>
                <a:lnTo>
                  <a:pt x="104629" y="110220"/>
                </a:lnTo>
                <a:lnTo>
                  <a:pt x="110710" y="111173"/>
                </a:lnTo>
                <a:lnTo>
                  <a:pt x="115716" y="112760"/>
                </a:lnTo>
                <a:lnTo>
                  <a:pt x="124772" y="117064"/>
                </a:lnTo>
                <a:lnTo>
                  <a:pt x="142595" y="125821"/>
                </a:lnTo>
                <a:lnTo>
                  <a:pt x="146878" y="129218"/>
                </a:lnTo>
                <a:lnTo>
                  <a:pt x="149353" y="131458"/>
                </a:lnTo>
                <a:lnTo>
                  <a:pt x="151004" y="133904"/>
                </a:lnTo>
                <a:lnTo>
                  <a:pt x="152838" y="139161"/>
                </a:lnTo>
                <a:lnTo>
                  <a:pt x="153652" y="144673"/>
                </a:lnTo>
                <a:lnTo>
                  <a:pt x="153870" y="147476"/>
                </a:lnTo>
                <a:lnTo>
                  <a:pt x="153062" y="150297"/>
                </a:lnTo>
                <a:lnTo>
                  <a:pt x="149625" y="155972"/>
                </a:lnTo>
                <a:lnTo>
                  <a:pt x="147462" y="161670"/>
                </a:lnTo>
                <a:lnTo>
                  <a:pt x="146885" y="164522"/>
                </a:lnTo>
                <a:lnTo>
                  <a:pt x="144596" y="167377"/>
                </a:lnTo>
                <a:lnTo>
                  <a:pt x="141165" y="170232"/>
                </a:lnTo>
                <a:lnTo>
                  <a:pt x="136972" y="173088"/>
                </a:lnTo>
                <a:lnTo>
                  <a:pt x="133225" y="175945"/>
                </a:lnTo>
                <a:lnTo>
                  <a:pt x="129774" y="178801"/>
                </a:lnTo>
                <a:lnTo>
                  <a:pt x="126521" y="181658"/>
                </a:lnTo>
                <a:lnTo>
                  <a:pt x="122447" y="183563"/>
                </a:lnTo>
                <a:lnTo>
                  <a:pt x="117826" y="184833"/>
                </a:lnTo>
                <a:lnTo>
                  <a:pt x="112840" y="185679"/>
                </a:lnTo>
                <a:lnTo>
                  <a:pt x="107612" y="187196"/>
                </a:lnTo>
                <a:lnTo>
                  <a:pt x="102221" y="189160"/>
                </a:lnTo>
                <a:lnTo>
                  <a:pt x="96722" y="191422"/>
                </a:lnTo>
                <a:lnTo>
                  <a:pt x="92104" y="192929"/>
                </a:lnTo>
                <a:lnTo>
                  <a:pt x="88072" y="193935"/>
                </a:lnTo>
                <a:lnTo>
                  <a:pt x="84432" y="194605"/>
                </a:lnTo>
                <a:lnTo>
                  <a:pt x="80101" y="195052"/>
                </a:lnTo>
                <a:lnTo>
                  <a:pt x="75308" y="195349"/>
                </a:lnTo>
                <a:lnTo>
                  <a:pt x="70207" y="195548"/>
                </a:lnTo>
                <a:lnTo>
                  <a:pt x="65855" y="196633"/>
                </a:lnTo>
                <a:lnTo>
                  <a:pt x="62001" y="198309"/>
                </a:lnTo>
                <a:lnTo>
                  <a:pt x="58478" y="200378"/>
                </a:lnTo>
                <a:lnTo>
                  <a:pt x="55178" y="201758"/>
                </a:lnTo>
                <a:lnTo>
                  <a:pt x="52025" y="202678"/>
                </a:lnTo>
                <a:lnTo>
                  <a:pt x="43398" y="204410"/>
                </a:lnTo>
                <a:lnTo>
                  <a:pt x="45640" y="204470"/>
                </a:lnTo>
                <a:lnTo>
                  <a:pt x="51434" y="2045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669"/>
          <p:cNvSpPr/>
          <p:nvPr/>
        </p:nvSpPr>
        <p:spPr>
          <a:xfrm>
            <a:off x="1374457" y="3514725"/>
            <a:ext cx="17146" cy="171451"/>
          </a:xfrm>
          <a:custGeom>
            <a:avLst/>
            <a:gdLst/>
            <a:ahLst/>
            <a:cxnLst/>
            <a:rect l="0" t="0" r="0" b="0"/>
            <a:pathLst>
              <a:path w="17146" h="171451">
                <a:moveTo>
                  <a:pt x="0" y="0"/>
                </a:moveTo>
                <a:lnTo>
                  <a:pt x="0" y="4550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4939" y="13669"/>
                </a:lnTo>
                <a:lnTo>
                  <a:pt x="4245" y="14828"/>
                </a:lnTo>
                <a:lnTo>
                  <a:pt x="2830" y="15600"/>
                </a:lnTo>
                <a:lnTo>
                  <a:pt x="1887" y="18020"/>
                </a:lnTo>
                <a:lnTo>
                  <a:pt x="1258" y="21538"/>
                </a:lnTo>
                <a:lnTo>
                  <a:pt x="838" y="25789"/>
                </a:lnTo>
                <a:lnTo>
                  <a:pt x="559" y="29575"/>
                </a:lnTo>
                <a:lnTo>
                  <a:pt x="373" y="33051"/>
                </a:lnTo>
                <a:lnTo>
                  <a:pt x="165" y="39454"/>
                </a:lnTo>
                <a:lnTo>
                  <a:pt x="74" y="45475"/>
                </a:lnTo>
                <a:lnTo>
                  <a:pt x="1002" y="49367"/>
                </a:lnTo>
                <a:lnTo>
                  <a:pt x="2573" y="53866"/>
                </a:lnTo>
                <a:lnTo>
                  <a:pt x="4573" y="58770"/>
                </a:lnTo>
                <a:lnTo>
                  <a:pt x="5906" y="63945"/>
                </a:lnTo>
                <a:lnTo>
                  <a:pt x="6795" y="69300"/>
                </a:lnTo>
                <a:lnTo>
                  <a:pt x="7387" y="74775"/>
                </a:lnTo>
                <a:lnTo>
                  <a:pt x="7782" y="79377"/>
                </a:lnTo>
                <a:lnTo>
                  <a:pt x="8046" y="83398"/>
                </a:lnTo>
                <a:lnTo>
                  <a:pt x="8221" y="87031"/>
                </a:lnTo>
                <a:lnTo>
                  <a:pt x="8417" y="96148"/>
                </a:lnTo>
                <a:lnTo>
                  <a:pt x="8563" y="122479"/>
                </a:lnTo>
                <a:lnTo>
                  <a:pt x="9519" y="126420"/>
                </a:lnTo>
                <a:lnTo>
                  <a:pt x="11109" y="130952"/>
                </a:lnTo>
                <a:lnTo>
                  <a:pt x="13120" y="135879"/>
                </a:lnTo>
                <a:lnTo>
                  <a:pt x="14462" y="140116"/>
                </a:lnTo>
                <a:lnTo>
                  <a:pt x="15356" y="143893"/>
                </a:lnTo>
                <a:lnTo>
                  <a:pt x="15952" y="147363"/>
                </a:lnTo>
                <a:lnTo>
                  <a:pt x="16350" y="150630"/>
                </a:lnTo>
                <a:lnTo>
                  <a:pt x="16615" y="153759"/>
                </a:lnTo>
                <a:lnTo>
                  <a:pt x="17114" y="162343"/>
                </a:lnTo>
                <a:lnTo>
                  <a:pt x="17145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670"/>
          <p:cNvSpPr/>
          <p:nvPr/>
        </p:nvSpPr>
        <p:spPr>
          <a:xfrm>
            <a:off x="1451609" y="3497579"/>
            <a:ext cx="25719" cy="197169"/>
          </a:xfrm>
          <a:custGeom>
            <a:avLst/>
            <a:gdLst/>
            <a:ahLst/>
            <a:cxnLst/>
            <a:rect l="0" t="0" r="0" b="0"/>
            <a:pathLst>
              <a:path w="25719" h="197169">
                <a:moveTo>
                  <a:pt x="0" y="0"/>
                </a:moveTo>
                <a:lnTo>
                  <a:pt x="7381" y="7381"/>
                </a:lnTo>
                <a:lnTo>
                  <a:pt x="8731" y="9684"/>
                </a:lnTo>
                <a:lnTo>
                  <a:pt x="12771" y="17321"/>
                </a:lnTo>
                <a:lnTo>
                  <a:pt x="14229" y="21073"/>
                </a:lnTo>
                <a:lnTo>
                  <a:pt x="15201" y="24526"/>
                </a:lnTo>
                <a:lnTo>
                  <a:pt x="15849" y="27781"/>
                </a:lnTo>
                <a:lnTo>
                  <a:pt x="16569" y="33937"/>
                </a:lnTo>
                <a:lnTo>
                  <a:pt x="16761" y="36913"/>
                </a:lnTo>
                <a:lnTo>
                  <a:pt x="16975" y="45298"/>
                </a:lnTo>
                <a:lnTo>
                  <a:pt x="17135" y="83011"/>
                </a:lnTo>
                <a:lnTo>
                  <a:pt x="16186" y="87726"/>
                </a:lnTo>
                <a:lnTo>
                  <a:pt x="14601" y="91822"/>
                </a:lnTo>
                <a:lnTo>
                  <a:pt x="12592" y="95505"/>
                </a:lnTo>
                <a:lnTo>
                  <a:pt x="11252" y="99865"/>
                </a:lnTo>
                <a:lnTo>
                  <a:pt x="10359" y="104677"/>
                </a:lnTo>
                <a:lnTo>
                  <a:pt x="9764" y="109790"/>
                </a:lnTo>
                <a:lnTo>
                  <a:pt x="9367" y="115103"/>
                </a:lnTo>
                <a:lnTo>
                  <a:pt x="9102" y="120551"/>
                </a:lnTo>
                <a:lnTo>
                  <a:pt x="8926" y="126087"/>
                </a:lnTo>
                <a:lnTo>
                  <a:pt x="9761" y="130731"/>
                </a:lnTo>
                <a:lnTo>
                  <a:pt x="11270" y="134779"/>
                </a:lnTo>
                <a:lnTo>
                  <a:pt x="13228" y="138430"/>
                </a:lnTo>
                <a:lnTo>
                  <a:pt x="14534" y="142770"/>
                </a:lnTo>
                <a:lnTo>
                  <a:pt x="15404" y="147567"/>
                </a:lnTo>
                <a:lnTo>
                  <a:pt x="15985" y="152671"/>
                </a:lnTo>
                <a:lnTo>
                  <a:pt x="16372" y="157026"/>
                </a:lnTo>
                <a:lnTo>
                  <a:pt x="16630" y="160882"/>
                </a:lnTo>
                <a:lnTo>
                  <a:pt x="16802" y="164405"/>
                </a:lnTo>
                <a:lnTo>
                  <a:pt x="17869" y="167706"/>
                </a:lnTo>
                <a:lnTo>
                  <a:pt x="19533" y="170859"/>
                </a:lnTo>
                <a:lnTo>
                  <a:pt x="21594" y="173913"/>
                </a:lnTo>
                <a:lnTo>
                  <a:pt x="22969" y="176902"/>
                </a:lnTo>
                <a:lnTo>
                  <a:pt x="23885" y="179848"/>
                </a:lnTo>
                <a:lnTo>
                  <a:pt x="25356" y="186868"/>
                </a:lnTo>
                <a:lnTo>
                  <a:pt x="25611" y="192634"/>
                </a:lnTo>
                <a:lnTo>
                  <a:pt x="25718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671"/>
          <p:cNvSpPr/>
          <p:nvPr/>
        </p:nvSpPr>
        <p:spPr>
          <a:xfrm>
            <a:off x="1340520" y="3480435"/>
            <a:ext cx="291113" cy="17145"/>
          </a:xfrm>
          <a:custGeom>
            <a:avLst/>
            <a:gdLst/>
            <a:ahLst/>
            <a:cxnLst/>
            <a:rect l="0" t="0" r="0" b="0"/>
            <a:pathLst>
              <a:path w="291113" h="17145">
                <a:moveTo>
                  <a:pt x="8219" y="17144"/>
                </a:moveTo>
                <a:lnTo>
                  <a:pt x="0" y="17144"/>
                </a:lnTo>
                <a:lnTo>
                  <a:pt x="4302" y="17144"/>
                </a:lnTo>
                <a:lnTo>
                  <a:pt x="5608" y="16192"/>
                </a:lnTo>
                <a:lnTo>
                  <a:pt x="6478" y="14605"/>
                </a:lnTo>
                <a:lnTo>
                  <a:pt x="7059" y="12594"/>
                </a:lnTo>
                <a:lnTo>
                  <a:pt x="8398" y="11253"/>
                </a:lnTo>
                <a:lnTo>
                  <a:pt x="10244" y="10360"/>
                </a:lnTo>
                <a:lnTo>
                  <a:pt x="15498" y="8925"/>
                </a:lnTo>
                <a:lnTo>
                  <a:pt x="16882" y="7855"/>
                </a:lnTo>
                <a:lnTo>
                  <a:pt x="18757" y="6189"/>
                </a:lnTo>
                <a:lnTo>
                  <a:pt x="20960" y="4126"/>
                </a:lnTo>
                <a:lnTo>
                  <a:pt x="24333" y="2750"/>
                </a:lnTo>
                <a:lnTo>
                  <a:pt x="28487" y="1833"/>
                </a:lnTo>
                <a:lnTo>
                  <a:pt x="33161" y="1222"/>
                </a:lnTo>
                <a:lnTo>
                  <a:pt x="38182" y="815"/>
                </a:lnTo>
                <a:lnTo>
                  <a:pt x="43434" y="543"/>
                </a:lnTo>
                <a:lnTo>
                  <a:pt x="48841" y="362"/>
                </a:lnTo>
                <a:lnTo>
                  <a:pt x="70103" y="107"/>
                </a:lnTo>
                <a:lnTo>
                  <a:pt x="266521" y="0"/>
                </a:lnTo>
                <a:lnTo>
                  <a:pt x="269956" y="952"/>
                </a:lnTo>
                <a:lnTo>
                  <a:pt x="273198" y="2540"/>
                </a:lnTo>
                <a:lnTo>
                  <a:pt x="276312" y="4551"/>
                </a:lnTo>
                <a:lnTo>
                  <a:pt x="279340" y="5891"/>
                </a:lnTo>
                <a:lnTo>
                  <a:pt x="282312" y="6785"/>
                </a:lnTo>
                <a:lnTo>
                  <a:pt x="291112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672"/>
          <p:cNvSpPr/>
          <p:nvPr/>
        </p:nvSpPr>
        <p:spPr>
          <a:xfrm>
            <a:off x="1847282" y="3557587"/>
            <a:ext cx="41526" cy="8574"/>
          </a:xfrm>
          <a:custGeom>
            <a:avLst/>
            <a:gdLst/>
            <a:ahLst/>
            <a:cxnLst/>
            <a:rect l="0" t="0" r="0" b="0"/>
            <a:pathLst>
              <a:path w="41526" h="8574">
                <a:moveTo>
                  <a:pt x="41525" y="0"/>
                </a:moveTo>
                <a:lnTo>
                  <a:pt x="28755" y="0"/>
                </a:lnTo>
                <a:lnTo>
                  <a:pt x="26344" y="953"/>
                </a:lnTo>
                <a:lnTo>
                  <a:pt x="23784" y="2540"/>
                </a:lnTo>
                <a:lnTo>
                  <a:pt x="21126" y="4551"/>
                </a:lnTo>
                <a:lnTo>
                  <a:pt x="18400" y="5892"/>
                </a:lnTo>
                <a:lnTo>
                  <a:pt x="15631" y="6785"/>
                </a:lnTo>
                <a:lnTo>
                  <a:pt x="8894" y="8220"/>
                </a:lnTo>
                <a:lnTo>
                  <a:pt x="7388" y="8337"/>
                </a:lnTo>
                <a:lnTo>
                  <a:pt x="5432" y="8416"/>
                </a:lnTo>
                <a:lnTo>
                  <a:pt x="0" y="8542"/>
                </a:lnTo>
                <a:lnTo>
                  <a:pt x="506" y="8552"/>
                </a:lnTo>
                <a:lnTo>
                  <a:pt x="3610" y="8563"/>
                </a:lnTo>
                <a:lnTo>
                  <a:pt x="4818" y="7614"/>
                </a:lnTo>
                <a:lnTo>
                  <a:pt x="5624" y="6029"/>
                </a:lnTo>
                <a:lnTo>
                  <a:pt x="6161" y="4019"/>
                </a:lnTo>
                <a:lnTo>
                  <a:pt x="7471" y="2680"/>
                </a:lnTo>
                <a:lnTo>
                  <a:pt x="9297" y="1786"/>
                </a:lnTo>
                <a:lnTo>
                  <a:pt x="14522" y="353"/>
                </a:lnTo>
                <a:lnTo>
                  <a:pt x="15903" y="235"/>
                </a:lnTo>
                <a:lnTo>
                  <a:pt x="17776" y="157"/>
                </a:lnTo>
                <a:lnTo>
                  <a:pt x="22397" y="70"/>
                </a:lnTo>
                <a:lnTo>
                  <a:pt x="32485" y="3"/>
                </a:lnTo>
                <a:lnTo>
                  <a:pt x="32641" y="955"/>
                </a:lnTo>
                <a:lnTo>
                  <a:pt x="32745" y="2541"/>
                </a:lnTo>
                <a:lnTo>
                  <a:pt x="32940" y="8220"/>
                </a:lnTo>
                <a:lnTo>
                  <a:pt x="31992" y="8337"/>
                </a:lnTo>
                <a:lnTo>
                  <a:pt x="30407" y="8416"/>
                </a:lnTo>
                <a:lnTo>
                  <a:pt x="24380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673"/>
          <p:cNvSpPr/>
          <p:nvPr/>
        </p:nvSpPr>
        <p:spPr>
          <a:xfrm>
            <a:off x="2103272" y="3471977"/>
            <a:ext cx="162726" cy="162764"/>
          </a:xfrm>
          <a:custGeom>
            <a:avLst/>
            <a:gdLst/>
            <a:ahLst/>
            <a:cxnLst/>
            <a:rect l="0" t="0" r="0" b="0"/>
            <a:pathLst>
              <a:path w="162726" h="162764">
                <a:moveTo>
                  <a:pt x="25565" y="34175"/>
                </a:moveTo>
                <a:lnTo>
                  <a:pt x="25565" y="21405"/>
                </a:lnTo>
                <a:lnTo>
                  <a:pt x="26517" y="19947"/>
                </a:lnTo>
                <a:lnTo>
                  <a:pt x="28105" y="18975"/>
                </a:lnTo>
                <a:lnTo>
                  <a:pt x="30116" y="18327"/>
                </a:lnTo>
                <a:lnTo>
                  <a:pt x="34890" y="15066"/>
                </a:lnTo>
                <a:lnTo>
                  <a:pt x="37497" y="12863"/>
                </a:lnTo>
                <a:lnTo>
                  <a:pt x="41139" y="11395"/>
                </a:lnTo>
                <a:lnTo>
                  <a:pt x="45473" y="10416"/>
                </a:lnTo>
                <a:lnTo>
                  <a:pt x="50267" y="9763"/>
                </a:lnTo>
                <a:lnTo>
                  <a:pt x="54416" y="8376"/>
                </a:lnTo>
                <a:lnTo>
                  <a:pt x="58134" y="6498"/>
                </a:lnTo>
                <a:lnTo>
                  <a:pt x="61565" y="4294"/>
                </a:lnTo>
                <a:lnTo>
                  <a:pt x="65758" y="2824"/>
                </a:lnTo>
                <a:lnTo>
                  <a:pt x="70458" y="1845"/>
                </a:lnTo>
                <a:lnTo>
                  <a:pt x="75496" y="1191"/>
                </a:lnTo>
                <a:lnTo>
                  <a:pt x="79807" y="756"/>
                </a:lnTo>
                <a:lnTo>
                  <a:pt x="83634" y="466"/>
                </a:lnTo>
                <a:lnTo>
                  <a:pt x="87138" y="272"/>
                </a:lnTo>
                <a:lnTo>
                  <a:pt x="93571" y="57"/>
                </a:lnTo>
                <a:lnTo>
                  <a:pt x="96620" y="0"/>
                </a:lnTo>
                <a:lnTo>
                  <a:pt x="100557" y="914"/>
                </a:lnTo>
                <a:lnTo>
                  <a:pt x="105087" y="2476"/>
                </a:lnTo>
                <a:lnTo>
                  <a:pt x="110013" y="4470"/>
                </a:lnTo>
                <a:lnTo>
                  <a:pt x="114248" y="5799"/>
                </a:lnTo>
                <a:lnTo>
                  <a:pt x="118025" y="6685"/>
                </a:lnTo>
                <a:lnTo>
                  <a:pt x="121495" y="7276"/>
                </a:lnTo>
                <a:lnTo>
                  <a:pt x="125713" y="7670"/>
                </a:lnTo>
                <a:lnTo>
                  <a:pt x="130430" y="7933"/>
                </a:lnTo>
                <a:lnTo>
                  <a:pt x="135480" y="8107"/>
                </a:lnTo>
                <a:lnTo>
                  <a:pt x="139799" y="9177"/>
                </a:lnTo>
                <a:lnTo>
                  <a:pt x="143631" y="10842"/>
                </a:lnTo>
                <a:lnTo>
                  <a:pt x="152074" y="15808"/>
                </a:lnTo>
                <a:lnTo>
                  <a:pt x="152767" y="17168"/>
                </a:lnTo>
                <a:lnTo>
                  <a:pt x="153537" y="21219"/>
                </a:lnTo>
                <a:lnTo>
                  <a:pt x="153879" y="26194"/>
                </a:lnTo>
                <a:lnTo>
                  <a:pt x="154031" y="31580"/>
                </a:lnTo>
                <a:lnTo>
                  <a:pt x="154098" y="37150"/>
                </a:lnTo>
                <a:lnTo>
                  <a:pt x="153164" y="39968"/>
                </a:lnTo>
                <a:lnTo>
                  <a:pt x="151588" y="42799"/>
                </a:lnTo>
                <a:lnTo>
                  <a:pt x="149586" y="45640"/>
                </a:lnTo>
                <a:lnTo>
                  <a:pt x="147298" y="48486"/>
                </a:lnTo>
                <a:lnTo>
                  <a:pt x="144820" y="51335"/>
                </a:lnTo>
                <a:lnTo>
                  <a:pt x="142216" y="54188"/>
                </a:lnTo>
                <a:lnTo>
                  <a:pt x="134242" y="62437"/>
                </a:lnTo>
                <a:lnTo>
                  <a:pt x="118152" y="78705"/>
                </a:lnTo>
                <a:lnTo>
                  <a:pt x="113960" y="81959"/>
                </a:lnTo>
                <a:lnTo>
                  <a:pt x="109260" y="85081"/>
                </a:lnTo>
                <a:lnTo>
                  <a:pt x="104221" y="88115"/>
                </a:lnTo>
                <a:lnTo>
                  <a:pt x="98005" y="91090"/>
                </a:lnTo>
                <a:lnTo>
                  <a:pt x="91003" y="94026"/>
                </a:lnTo>
                <a:lnTo>
                  <a:pt x="83478" y="96936"/>
                </a:lnTo>
                <a:lnTo>
                  <a:pt x="77509" y="99828"/>
                </a:lnTo>
                <a:lnTo>
                  <a:pt x="72577" y="102709"/>
                </a:lnTo>
                <a:lnTo>
                  <a:pt x="68336" y="105582"/>
                </a:lnTo>
                <a:lnTo>
                  <a:pt x="63604" y="109402"/>
                </a:lnTo>
                <a:lnTo>
                  <a:pt x="58545" y="113854"/>
                </a:lnTo>
                <a:lnTo>
                  <a:pt x="53266" y="118727"/>
                </a:lnTo>
                <a:lnTo>
                  <a:pt x="47843" y="121976"/>
                </a:lnTo>
                <a:lnTo>
                  <a:pt x="42322" y="124141"/>
                </a:lnTo>
                <a:lnTo>
                  <a:pt x="36736" y="125585"/>
                </a:lnTo>
                <a:lnTo>
                  <a:pt x="32060" y="127500"/>
                </a:lnTo>
                <a:lnTo>
                  <a:pt x="27990" y="129729"/>
                </a:lnTo>
                <a:lnTo>
                  <a:pt x="24324" y="132168"/>
                </a:lnTo>
                <a:lnTo>
                  <a:pt x="20928" y="134746"/>
                </a:lnTo>
                <a:lnTo>
                  <a:pt x="17711" y="137417"/>
                </a:lnTo>
                <a:lnTo>
                  <a:pt x="14614" y="140151"/>
                </a:lnTo>
                <a:lnTo>
                  <a:pt x="8633" y="145728"/>
                </a:lnTo>
                <a:lnTo>
                  <a:pt x="362" y="153695"/>
                </a:lnTo>
                <a:lnTo>
                  <a:pt x="0" y="158594"/>
                </a:lnTo>
                <a:lnTo>
                  <a:pt x="901" y="159984"/>
                </a:lnTo>
                <a:lnTo>
                  <a:pt x="2455" y="160910"/>
                </a:lnTo>
                <a:lnTo>
                  <a:pt x="7242" y="162397"/>
                </a:lnTo>
                <a:lnTo>
                  <a:pt x="10436" y="162600"/>
                </a:lnTo>
                <a:lnTo>
                  <a:pt x="15031" y="162690"/>
                </a:lnTo>
                <a:lnTo>
                  <a:pt x="98713" y="162763"/>
                </a:lnTo>
                <a:lnTo>
                  <a:pt x="104811" y="161810"/>
                </a:lnTo>
                <a:lnTo>
                  <a:pt x="110780" y="160223"/>
                </a:lnTo>
                <a:lnTo>
                  <a:pt x="116665" y="158212"/>
                </a:lnTo>
                <a:lnTo>
                  <a:pt x="122493" y="156871"/>
                </a:lnTo>
                <a:lnTo>
                  <a:pt x="128284" y="155977"/>
                </a:lnTo>
                <a:lnTo>
                  <a:pt x="134049" y="155382"/>
                </a:lnTo>
                <a:lnTo>
                  <a:pt x="138845" y="154984"/>
                </a:lnTo>
                <a:lnTo>
                  <a:pt x="142995" y="154720"/>
                </a:lnTo>
                <a:lnTo>
                  <a:pt x="150146" y="154426"/>
                </a:lnTo>
                <a:lnTo>
                  <a:pt x="162725" y="15419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674"/>
          <p:cNvSpPr/>
          <p:nvPr/>
        </p:nvSpPr>
        <p:spPr>
          <a:xfrm>
            <a:off x="2396244" y="3471862"/>
            <a:ext cx="135467" cy="153070"/>
          </a:xfrm>
          <a:custGeom>
            <a:avLst/>
            <a:gdLst/>
            <a:ahLst/>
            <a:cxnLst/>
            <a:rect l="0" t="0" r="0" b="0"/>
            <a:pathLst>
              <a:path w="135467" h="153070">
                <a:moveTo>
                  <a:pt x="58348" y="0"/>
                </a:moveTo>
                <a:lnTo>
                  <a:pt x="58348" y="4551"/>
                </a:lnTo>
                <a:lnTo>
                  <a:pt x="57395" y="5892"/>
                </a:lnTo>
                <a:lnTo>
                  <a:pt x="55808" y="6785"/>
                </a:lnTo>
                <a:lnTo>
                  <a:pt x="53797" y="7381"/>
                </a:lnTo>
                <a:lnTo>
                  <a:pt x="52456" y="8731"/>
                </a:lnTo>
                <a:lnTo>
                  <a:pt x="51563" y="10583"/>
                </a:lnTo>
                <a:lnTo>
                  <a:pt x="50967" y="12771"/>
                </a:lnTo>
                <a:lnTo>
                  <a:pt x="49617" y="14229"/>
                </a:lnTo>
                <a:lnTo>
                  <a:pt x="47765" y="15201"/>
                </a:lnTo>
                <a:lnTo>
                  <a:pt x="45578" y="15849"/>
                </a:lnTo>
                <a:lnTo>
                  <a:pt x="43167" y="17233"/>
                </a:lnTo>
                <a:lnTo>
                  <a:pt x="40607" y="19109"/>
                </a:lnTo>
                <a:lnTo>
                  <a:pt x="37948" y="21312"/>
                </a:lnTo>
                <a:lnTo>
                  <a:pt x="36176" y="24685"/>
                </a:lnTo>
                <a:lnTo>
                  <a:pt x="34994" y="28839"/>
                </a:lnTo>
                <a:lnTo>
                  <a:pt x="34206" y="33514"/>
                </a:lnTo>
                <a:lnTo>
                  <a:pt x="32729" y="37583"/>
                </a:lnTo>
                <a:lnTo>
                  <a:pt x="30791" y="41247"/>
                </a:lnTo>
                <a:lnTo>
                  <a:pt x="28546" y="44643"/>
                </a:lnTo>
                <a:lnTo>
                  <a:pt x="27050" y="47860"/>
                </a:lnTo>
                <a:lnTo>
                  <a:pt x="26053" y="50957"/>
                </a:lnTo>
                <a:lnTo>
                  <a:pt x="25388" y="53973"/>
                </a:lnTo>
                <a:lnTo>
                  <a:pt x="23992" y="57890"/>
                </a:lnTo>
                <a:lnTo>
                  <a:pt x="22109" y="62406"/>
                </a:lnTo>
                <a:lnTo>
                  <a:pt x="19901" y="67321"/>
                </a:lnTo>
                <a:lnTo>
                  <a:pt x="17477" y="71551"/>
                </a:lnTo>
                <a:lnTo>
                  <a:pt x="14908" y="75323"/>
                </a:lnTo>
                <a:lnTo>
                  <a:pt x="12243" y="78791"/>
                </a:lnTo>
                <a:lnTo>
                  <a:pt x="9514" y="83007"/>
                </a:lnTo>
                <a:lnTo>
                  <a:pt x="6742" y="87723"/>
                </a:lnTo>
                <a:lnTo>
                  <a:pt x="3941" y="92772"/>
                </a:lnTo>
                <a:lnTo>
                  <a:pt x="2074" y="97091"/>
                </a:lnTo>
                <a:lnTo>
                  <a:pt x="830" y="100922"/>
                </a:lnTo>
                <a:lnTo>
                  <a:pt x="0" y="104429"/>
                </a:lnTo>
                <a:lnTo>
                  <a:pt x="399" y="107719"/>
                </a:lnTo>
                <a:lnTo>
                  <a:pt x="1618" y="110865"/>
                </a:lnTo>
                <a:lnTo>
                  <a:pt x="3383" y="113915"/>
                </a:lnTo>
                <a:lnTo>
                  <a:pt x="4560" y="116901"/>
                </a:lnTo>
                <a:lnTo>
                  <a:pt x="5344" y="119844"/>
                </a:lnTo>
                <a:lnTo>
                  <a:pt x="5867" y="122758"/>
                </a:lnTo>
                <a:lnTo>
                  <a:pt x="7168" y="125654"/>
                </a:lnTo>
                <a:lnTo>
                  <a:pt x="8988" y="128537"/>
                </a:lnTo>
                <a:lnTo>
                  <a:pt x="11154" y="131411"/>
                </a:lnTo>
                <a:lnTo>
                  <a:pt x="13550" y="134280"/>
                </a:lnTo>
                <a:lnTo>
                  <a:pt x="16101" y="137145"/>
                </a:lnTo>
                <a:lnTo>
                  <a:pt x="18753" y="140008"/>
                </a:lnTo>
                <a:lnTo>
                  <a:pt x="21474" y="141916"/>
                </a:lnTo>
                <a:lnTo>
                  <a:pt x="24240" y="143188"/>
                </a:lnTo>
                <a:lnTo>
                  <a:pt x="27037" y="144036"/>
                </a:lnTo>
                <a:lnTo>
                  <a:pt x="29854" y="144602"/>
                </a:lnTo>
                <a:lnTo>
                  <a:pt x="32685" y="144979"/>
                </a:lnTo>
                <a:lnTo>
                  <a:pt x="35524" y="145230"/>
                </a:lnTo>
                <a:lnTo>
                  <a:pt x="38369" y="146350"/>
                </a:lnTo>
                <a:lnTo>
                  <a:pt x="41219" y="148049"/>
                </a:lnTo>
                <a:lnTo>
                  <a:pt x="44071" y="150135"/>
                </a:lnTo>
                <a:lnTo>
                  <a:pt x="47878" y="151524"/>
                </a:lnTo>
                <a:lnTo>
                  <a:pt x="52320" y="152452"/>
                </a:lnTo>
                <a:lnTo>
                  <a:pt x="57187" y="153069"/>
                </a:lnTo>
                <a:lnTo>
                  <a:pt x="61384" y="152529"/>
                </a:lnTo>
                <a:lnTo>
                  <a:pt x="65134" y="151216"/>
                </a:lnTo>
                <a:lnTo>
                  <a:pt x="68587" y="149388"/>
                </a:lnTo>
                <a:lnTo>
                  <a:pt x="72794" y="148170"/>
                </a:lnTo>
                <a:lnTo>
                  <a:pt x="77504" y="147357"/>
                </a:lnTo>
                <a:lnTo>
                  <a:pt x="82549" y="146816"/>
                </a:lnTo>
                <a:lnTo>
                  <a:pt x="87817" y="145502"/>
                </a:lnTo>
                <a:lnTo>
                  <a:pt x="93234" y="143674"/>
                </a:lnTo>
                <a:lnTo>
                  <a:pt x="106514" y="138447"/>
                </a:lnTo>
                <a:lnTo>
                  <a:pt x="108556" y="137065"/>
                </a:lnTo>
                <a:lnTo>
                  <a:pt x="110870" y="135192"/>
                </a:lnTo>
                <a:lnTo>
                  <a:pt x="113365" y="132990"/>
                </a:lnTo>
                <a:lnTo>
                  <a:pt x="118678" y="128005"/>
                </a:lnTo>
                <a:lnTo>
                  <a:pt x="121428" y="125342"/>
                </a:lnTo>
                <a:lnTo>
                  <a:pt x="123261" y="122613"/>
                </a:lnTo>
                <a:lnTo>
                  <a:pt x="124483" y="119842"/>
                </a:lnTo>
                <a:lnTo>
                  <a:pt x="125298" y="117042"/>
                </a:lnTo>
                <a:lnTo>
                  <a:pt x="126794" y="115176"/>
                </a:lnTo>
                <a:lnTo>
                  <a:pt x="128744" y="113931"/>
                </a:lnTo>
                <a:lnTo>
                  <a:pt x="130996" y="113102"/>
                </a:lnTo>
                <a:lnTo>
                  <a:pt x="132497" y="111596"/>
                </a:lnTo>
                <a:lnTo>
                  <a:pt x="133499" y="109640"/>
                </a:lnTo>
                <a:lnTo>
                  <a:pt x="134611" y="104927"/>
                </a:lnTo>
                <a:lnTo>
                  <a:pt x="134907" y="102336"/>
                </a:lnTo>
                <a:lnTo>
                  <a:pt x="135466" y="94768"/>
                </a:lnTo>
                <a:lnTo>
                  <a:pt x="132945" y="91967"/>
                </a:lnTo>
                <a:lnTo>
                  <a:pt x="128117" y="86958"/>
                </a:lnTo>
                <a:lnTo>
                  <a:pt x="126768" y="86547"/>
                </a:lnTo>
                <a:lnTo>
                  <a:pt x="122729" y="86090"/>
                </a:lnTo>
                <a:lnTo>
                  <a:pt x="120319" y="86921"/>
                </a:lnTo>
                <a:lnTo>
                  <a:pt x="117759" y="88428"/>
                </a:lnTo>
                <a:lnTo>
                  <a:pt x="115101" y="90384"/>
                </a:lnTo>
                <a:lnTo>
                  <a:pt x="111423" y="91689"/>
                </a:lnTo>
                <a:lnTo>
                  <a:pt x="107066" y="92558"/>
                </a:lnTo>
                <a:lnTo>
                  <a:pt x="102257" y="93138"/>
                </a:lnTo>
                <a:lnTo>
                  <a:pt x="98098" y="93525"/>
                </a:lnTo>
                <a:lnTo>
                  <a:pt x="94373" y="93782"/>
                </a:lnTo>
                <a:lnTo>
                  <a:pt x="90937" y="93954"/>
                </a:lnTo>
                <a:lnTo>
                  <a:pt x="87694" y="95021"/>
                </a:lnTo>
                <a:lnTo>
                  <a:pt x="84579" y="96685"/>
                </a:lnTo>
                <a:lnTo>
                  <a:pt x="81551" y="98747"/>
                </a:lnTo>
                <a:lnTo>
                  <a:pt x="78579" y="101074"/>
                </a:lnTo>
                <a:lnTo>
                  <a:pt x="75646" y="103577"/>
                </a:lnTo>
                <a:lnTo>
                  <a:pt x="72737" y="106199"/>
                </a:lnTo>
                <a:lnTo>
                  <a:pt x="68893" y="108900"/>
                </a:lnTo>
                <a:lnTo>
                  <a:pt x="64426" y="111652"/>
                </a:lnTo>
                <a:lnTo>
                  <a:pt x="59542" y="114440"/>
                </a:lnTo>
                <a:lnTo>
                  <a:pt x="55334" y="116298"/>
                </a:lnTo>
                <a:lnTo>
                  <a:pt x="51576" y="117537"/>
                </a:lnTo>
                <a:lnTo>
                  <a:pt x="48118" y="118363"/>
                </a:lnTo>
                <a:lnTo>
                  <a:pt x="44861" y="119866"/>
                </a:lnTo>
                <a:lnTo>
                  <a:pt x="41737" y="121821"/>
                </a:lnTo>
                <a:lnTo>
                  <a:pt x="38701" y="124076"/>
                </a:lnTo>
                <a:lnTo>
                  <a:pt x="36678" y="126533"/>
                </a:lnTo>
                <a:lnTo>
                  <a:pt x="35329" y="129123"/>
                </a:lnTo>
                <a:lnTo>
                  <a:pt x="32788" y="136690"/>
                </a:lnTo>
                <a:lnTo>
                  <a:pt x="32701" y="139491"/>
                </a:lnTo>
                <a:lnTo>
                  <a:pt x="32631" y="1457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675"/>
          <p:cNvSpPr/>
          <p:nvPr/>
        </p:nvSpPr>
        <p:spPr>
          <a:xfrm>
            <a:off x="2635012" y="3471862"/>
            <a:ext cx="179573" cy="135926"/>
          </a:xfrm>
          <a:custGeom>
            <a:avLst/>
            <a:gdLst/>
            <a:ahLst/>
            <a:cxnLst/>
            <a:rect l="0" t="0" r="0" b="0"/>
            <a:pathLst>
              <a:path w="179573" h="135926">
                <a:moveTo>
                  <a:pt x="59610" y="0"/>
                </a:moveTo>
                <a:lnTo>
                  <a:pt x="59610" y="4551"/>
                </a:lnTo>
                <a:lnTo>
                  <a:pt x="58657" y="5892"/>
                </a:lnTo>
                <a:lnTo>
                  <a:pt x="57070" y="6785"/>
                </a:lnTo>
                <a:lnTo>
                  <a:pt x="55059" y="7381"/>
                </a:lnTo>
                <a:lnTo>
                  <a:pt x="50285" y="10583"/>
                </a:lnTo>
                <a:lnTo>
                  <a:pt x="47678" y="12771"/>
                </a:lnTo>
                <a:lnTo>
                  <a:pt x="44988" y="15181"/>
                </a:lnTo>
                <a:lnTo>
                  <a:pt x="39459" y="20400"/>
                </a:lnTo>
                <a:lnTo>
                  <a:pt x="30991" y="28693"/>
                </a:lnTo>
                <a:lnTo>
                  <a:pt x="28148" y="32464"/>
                </a:lnTo>
                <a:lnTo>
                  <a:pt x="25300" y="36882"/>
                </a:lnTo>
                <a:lnTo>
                  <a:pt x="22450" y="41733"/>
                </a:lnTo>
                <a:lnTo>
                  <a:pt x="19596" y="45920"/>
                </a:lnTo>
                <a:lnTo>
                  <a:pt x="16742" y="49663"/>
                </a:lnTo>
                <a:lnTo>
                  <a:pt x="13886" y="53111"/>
                </a:lnTo>
                <a:lnTo>
                  <a:pt x="11983" y="57315"/>
                </a:lnTo>
                <a:lnTo>
                  <a:pt x="10713" y="62023"/>
                </a:lnTo>
                <a:lnTo>
                  <a:pt x="9867" y="67066"/>
                </a:lnTo>
                <a:lnTo>
                  <a:pt x="8351" y="71381"/>
                </a:lnTo>
                <a:lnTo>
                  <a:pt x="6387" y="75210"/>
                </a:lnTo>
                <a:lnTo>
                  <a:pt x="4126" y="78715"/>
                </a:lnTo>
                <a:lnTo>
                  <a:pt x="2618" y="82004"/>
                </a:lnTo>
                <a:lnTo>
                  <a:pt x="1613" y="85149"/>
                </a:lnTo>
                <a:lnTo>
                  <a:pt x="943" y="88199"/>
                </a:lnTo>
                <a:lnTo>
                  <a:pt x="496" y="91184"/>
                </a:lnTo>
                <a:lnTo>
                  <a:pt x="198" y="94127"/>
                </a:lnTo>
                <a:lnTo>
                  <a:pt x="0" y="97041"/>
                </a:lnTo>
                <a:lnTo>
                  <a:pt x="820" y="99937"/>
                </a:lnTo>
                <a:lnTo>
                  <a:pt x="2319" y="102820"/>
                </a:lnTo>
                <a:lnTo>
                  <a:pt x="4271" y="105694"/>
                </a:lnTo>
                <a:lnTo>
                  <a:pt x="5572" y="108563"/>
                </a:lnTo>
                <a:lnTo>
                  <a:pt x="6440" y="111428"/>
                </a:lnTo>
                <a:lnTo>
                  <a:pt x="7018" y="114290"/>
                </a:lnTo>
                <a:lnTo>
                  <a:pt x="8356" y="117151"/>
                </a:lnTo>
                <a:lnTo>
                  <a:pt x="10201" y="120011"/>
                </a:lnTo>
                <a:lnTo>
                  <a:pt x="12383" y="122870"/>
                </a:lnTo>
                <a:lnTo>
                  <a:pt x="14790" y="124776"/>
                </a:lnTo>
                <a:lnTo>
                  <a:pt x="17348" y="126046"/>
                </a:lnTo>
                <a:lnTo>
                  <a:pt x="20005" y="126893"/>
                </a:lnTo>
                <a:lnTo>
                  <a:pt x="23682" y="127458"/>
                </a:lnTo>
                <a:lnTo>
                  <a:pt x="28038" y="127835"/>
                </a:lnTo>
                <a:lnTo>
                  <a:pt x="32847" y="128086"/>
                </a:lnTo>
                <a:lnTo>
                  <a:pt x="37005" y="129206"/>
                </a:lnTo>
                <a:lnTo>
                  <a:pt x="40730" y="130904"/>
                </a:lnTo>
                <a:lnTo>
                  <a:pt x="44166" y="132990"/>
                </a:lnTo>
                <a:lnTo>
                  <a:pt x="48362" y="134380"/>
                </a:lnTo>
                <a:lnTo>
                  <a:pt x="53064" y="135306"/>
                </a:lnTo>
                <a:lnTo>
                  <a:pt x="58103" y="135925"/>
                </a:lnTo>
                <a:lnTo>
                  <a:pt x="63368" y="135384"/>
                </a:lnTo>
                <a:lnTo>
                  <a:pt x="68783" y="134071"/>
                </a:lnTo>
                <a:lnTo>
                  <a:pt x="74298" y="132243"/>
                </a:lnTo>
                <a:lnTo>
                  <a:pt x="79879" y="131025"/>
                </a:lnTo>
                <a:lnTo>
                  <a:pt x="85505" y="130213"/>
                </a:lnTo>
                <a:lnTo>
                  <a:pt x="91161" y="129671"/>
                </a:lnTo>
                <a:lnTo>
                  <a:pt x="96836" y="128357"/>
                </a:lnTo>
                <a:lnTo>
                  <a:pt x="102525" y="126529"/>
                </a:lnTo>
                <a:lnTo>
                  <a:pt x="108223" y="124358"/>
                </a:lnTo>
                <a:lnTo>
                  <a:pt x="113926" y="122910"/>
                </a:lnTo>
                <a:lnTo>
                  <a:pt x="119633" y="121945"/>
                </a:lnTo>
                <a:lnTo>
                  <a:pt x="125343" y="121302"/>
                </a:lnTo>
                <a:lnTo>
                  <a:pt x="130102" y="119920"/>
                </a:lnTo>
                <a:lnTo>
                  <a:pt x="134227" y="118047"/>
                </a:lnTo>
                <a:lnTo>
                  <a:pt x="137930" y="115846"/>
                </a:lnTo>
                <a:lnTo>
                  <a:pt x="141351" y="113425"/>
                </a:lnTo>
                <a:lnTo>
                  <a:pt x="144584" y="110860"/>
                </a:lnTo>
                <a:lnTo>
                  <a:pt x="147692" y="108196"/>
                </a:lnTo>
                <a:lnTo>
                  <a:pt x="151669" y="105468"/>
                </a:lnTo>
                <a:lnTo>
                  <a:pt x="156225" y="102697"/>
                </a:lnTo>
                <a:lnTo>
                  <a:pt x="161167" y="99897"/>
                </a:lnTo>
                <a:lnTo>
                  <a:pt x="165415" y="97078"/>
                </a:lnTo>
                <a:lnTo>
                  <a:pt x="169199" y="94247"/>
                </a:lnTo>
                <a:lnTo>
                  <a:pt x="172674" y="91406"/>
                </a:lnTo>
                <a:lnTo>
                  <a:pt x="174991" y="88560"/>
                </a:lnTo>
                <a:lnTo>
                  <a:pt x="176536" y="85710"/>
                </a:lnTo>
                <a:lnTo>
                  <a:pt x="177565" y="82857"/>
                </a:lnTo>
                <a:lnTo>
                  <a:pt x="178252" y="80003"/>
                </a:lnTo>
                <a:lnTo>
                  <a:pt x="178710" y="77148"/>
                </a:lnTo>
                <a:lnTo>
                  <a:pt x="179015" y="74292"/>
                </a:lnTo>
                <a:lnTo>
                  <a:pt x="179218" y="71436"/>
                </a:lnTo>
                <a:lnTo>
                  <a:pt x="179354" y="68579"/>
                </a:lnTo>
                <a:lnTo>
                  <a:pt x="179444" y="65722"/>
                </a:lnTo>
                <a:lnTo>
                  <a:pt x="179572" y="52599"/>
                </a:lnTo>
                <a:lnTo>
                  <a:pt x="178637" y="48401"/>
                </a:lnTo>
                <a:lnTo>
                  <a:pt x="177061" y="44650"/>
                </a:lnTo>
                <a:lnTo>
                  <a:pt x="175058" y="41197"/>
                </a:lnTo>
                <a:lnTo>
                  <a:pt x="172770" y="37942"/>
                </a:lnTo>
                <a:lnTo>
                  <a:pt x="170293" y="34820"/>
                </a:lnTo>
                <a:lnTo>
                  <a:pt x="167688" y="31786"/>
                </a:lnTo>
                <a:lnTo>
                  <a:pt x="164047" y="28810"/>
                </a:lnTo>
                <a:lnTo>
                  <a:pt x="159715" y="25874"/>
                </a:lnTo>
                <a:lnTo>
                  <a:pt x="154921" y="22964"/>
                </a:lnTo>
                <a:lnTo>
                  <a:pt x="150774" y="21025"/>
                </a:lnTo>
                <a:lnTo>
                  <a:pt x="147055" y="19732"/>
                </a:lnTo>
                <a:lnTo>
                  <a:pt x="143625" y="18870"/>
                </a:lnTo>
                <a:lnTo>
                  <a:pt x="139432" y="17342"/>
                </a:lnTo>
                <a:lnTo>
                  <a:pt x="134732" y="15372"/>
                </a:lnTo>
                <a:lnTo>
                  <a:pt x="129694" y="13105"/>
                </a:lnTo>
                <a:lnTo>
                  <a:pt x="125383" y="11594"/>
                </a:lnTo>
                <a:lnTo>
                  <a:pt x="121556" y="10587"/>
                </a:lnTo>
                <a:lnTo>
                  <a:pt x="118052" y="9916"/>
                </a:lnTo>
                <a:lnTo>
                  <a:pt x="113812" y="9468"/>
                </a:lnTo>
                <a:lnTo>
                  <a:pt x="109079" y="9170"/>
                </a:lnTo>
                <a:lnTo>
                  <a:pt x="96898" y="8691"/>
                </a:lnTo>
                <a:lnTo>
                  <a:pt x="85327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676"/>
          <p:cNvSpPr/>
          <p:nvPr/>
        </p:nvSpPr>
        <p:spPr>
          <a:xfrm>
            <a:off x="1983104" y="3677605"/>
            <a:ext cx="934404" cy="51433"/>
          </a:xfrm>
          <a:custGeom>
            <a:avLst/>
            <a:gdLst/>
            <a:ahLst/>
            <a:cxnLst/>
            <a:rect l="0" t="0" r="0" b="0"/>
            <a:pathLst>
              <a:path w="934404" h="51433">
                <a:moveTo>
                  <a:pt x="0" y="51432"/>
                </a:moveTo>
                <a:lnTo>
                  <a:pt x="4552" y="51432"/>
                </a:lnTo>
                <a:lnTo>
                  <a:pt x="6844" y="50479"/>
                </a:lnTo>
                <a:lnTo>
                  <a:pt x="9326" y="48892"/>
                </a:lnTo>
                <a:lnTo>
                  <a:pt x="11932" y="46882"/>
                </a:lnTo>
                <a:lnTo>
                  <a:pt x="14622" y="45540"/>
                </a:lnTo>
                <a:lnTo>
                  <a:pt x="20152" y="44051"/>
                </a:lnTo>
                <a:lnTo>
                  <a:pt x="49093" y="42964"/>
                </a:lnTo>
                <a:lnTo>
                  <a:pt x="54636" y="41977"/>
                </a:lnTo>
                <a:lnTo>
                  <a:pt x="60237" y="40366"/>
                </a:lnTo>
                <a:lnTo>
                  <a:pt x="65876" y="38340"/>
                </a:lnTo>
                <a:lnTo>
                  <a:pt x="72492" y="36989"/>
                </a:lnTo>
                <a:lnTo>
                  <a:pt x="87464" y="35488"/>
                </a:lnTo>
                <a:lnTo>
                  <a:pt x="111958" y="34643"/>
                </a:lnTo>
                <a:lnTo>
                  <a:pt x="120359" y="33572"/>
                </a:lnTo>
                <a:lnTo>
                  <a:pt x="128817" y="31905"/>
                </a:lnTo>
                <a:lnTo>
                  <a:pt x="137313" y="29842"/>
                </a:lnTo>
                <a:lnTo>
                  <a:pt x="145835" y="28466"/>
                </a:lnTo>
                <a:lnTo>
                  <a:pt x="162923" y="26937"/>
                </a:lnTo>
                <a:lnTo>
                  <a:pt x="182583" y="26258"/>
                </a:lnTo>
                <a:lnTo>
                  <a:pt x="203068" y="25003"/>
                </a:lnTo>
                <a:lnTo>
                  <a:pt x="212532" y="23336"/>
                </a:lnTo>
                <a:lnTo>
                  <a:pt x="221698" y="21271"/>
                </a:lnTo>
                <a:lnTo>
                  <a:pt x="231619" y="19895"/>
                </a:lnTo>
                <a:lnTo>
                  <a:pt x="252802" y="18366"/>
                </a:lnTo>
                <a:lnTo>
                  <a:pt x="274917" y="17686"/>
                </a:lnTo>
                <a:lnTo>
                  <a:pt x="296493" y="16431"/>
                </a:lnTo>
                <a:lnTo>
                  <a:pt x="306247" y="14763"/>
                </a:lnTo>
                <a:lnTo>
                  <a:pt x="315608" y="12699"/>
                </a:lnTo>
                <a:lnTo>
                  <a:pt x="325658" y="11322"/>
                </a:lnTo>
                <a:lnTo>
                  <a:pt x="346984" y="9793"/>
                </a:lnTo>
                <a:lnTo>
                  <a:pt x="369163" y="9113"/>
                </a:lnTo>
                <a:lnTo>
                  <a:pt x="414446" y="8677"/>
                </a:lnTo>
                <a:lnTo>
                  <a:pt x="426792" y="7689"/>
                </a:lnTo>
                <a:lnTo>
                  <a:pt x="439786" y="6077"/>
                </a:lnTo>
                <a:lnTo>
                  <a:pt x="453211" y="4051"/>
                </a:lnTo>
                <a:lnTo>
                  <a:pt x="465971" y="2700"/>
                </a:lnTo>
                <a:lnTo>
                  <a:pt x="490308" y="1198"/>
                </a:lnTo>
                <a:lnTo>
                  <a:pt x="513825" y="531"/>
                </a:lnTo>
                <a:lnTo>
                  <a:pt x="601711" y="29"/>
                </a:lnTo>
                <a:lnTo>
                  <a:pt x="678786" y="0"/>
                </a:lnTo>
                <a:lnTo>
                  <a:pt x="691602" y="951"/>
                </a:lnTo>
                <a:lnTo>
                  <a:pt x="704908" y="2538"/>
                </a:lnTo>
                <a:lnTo>
                  <a:pt x="718541" y="4549"/>
                </a:lnTo>
                <a:lnTo>
                  <a:pt x="730488" y="5889"/>
                </a:lnTo>
                <a:lnTo>
                  <a:pt x="751381" y="7378"/>
                </a:lnTo>
                <a:lnTo>
                  <a:pt x="772733" y="8040"/>
                </a:lnTo>
                <a:lnTo>
                  <a:pt x="830887" y="8523"/>
                </a:lnTo>
                <a:lnTo>
                  <a:pt x="886952" y="8567"/>
                </a:lnTo>
                <a:lnTo>
                  <a:pt x="893244" y="9520"/>
                </a:lnTo>
                <a:lnTo>
                  <a:pt x="899344" y="11108"/>
                </a:lnTo>
                <a:lnTo>
                  <a:pt x="905315" y="13120"/>
                </a:lnTo>
                <a:lnTo>
                  <a:pt x="910249" y="14461"/>
                </a:lnTo>
                <a:lnTo>
                  <a:pt x="918270" y="15950"/>
                </a:lnTo>
                <a:lnTo>
                  <a:pt x="934403" y="171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677"/>
          <p:cNvSpPr/>
          <p:nvPr/>
        </p:nvSpPr>
        <p:spPr>
          <a:xfrm>
            <a:off x="2120264" y="3773092"/>
            <a:ext cx="221076" cy="161578"/>
          </a:xfrm>
          <a:custGeom>
            <a:avLst/>
            <a:gdLst/>
            <a:ahLst/>
            <a:cxnLst/>
            <a:rect l="0" t="0" r="0" b="0"/>
            <a:pathLst>
              <a:path w="221076" h="161578">
                <a:moveTo>
                  <a:pt x="0" y="15953"/>
                </a:moveTo>
                <a:lnTo>
                  <a:pt x="0" y="11402"/>
                </a:lnTo>
                <a:lnTo>
                  <a:pt x="953" y="10061"/>
                </a:lnTo>
                <a:lnTo>
                  <a:pt x="2540" y="9167"/>
                </a:lnTo>
                <a:lnTo>
                  <a:pt x="6844" y="8175"/>
                </a:lnTo>
                <a:lnTo>
                  <a:pt x="11932" y="7733"/>
                </a:lnTo>
                <a:lnTo>
                  <a:pt x="19909" y="7537"/>
                </a:lnTo>
                <a:lnTo>
                  <a:pt x="64693" y="7389"/>
                </a:lnTo>
                <a:lnTo>
                  <a:pt x="71704" y="6434"/>
                </a:lnTo>
                <a:lnTo>
                  <a:pt x="79235" y="4844"/>
                </a:lnTo>
                <a:lnTo>
                  <a:pt x="87114" y="2832"/>
                </a:lnTo>
                <a:lnTo>
                  <a:pt x="94271" y="1491"/>
                </a:lnTo>
                <a:lnTo>
                  <a:pt x="100947" y="596"/>
                </a:lnTo>
                <a:lnTo>
                  <a:pt x="107303" y="0"/>
                </a:lnTo>
                <a:lnTo>
                  <a:pt x="114398" y="555"/>
                </a:lnTo>
                <a:lnTo>
                  <a:pt x="121986" y="1877"/>
                </a:lnTo>
                <a:lnTo>
                  <a:pt x="129901" y="3712"/>
                </a:lnTo>
                <a:lnTo>
                  <a:pt x="137084" y="4935"/>
                </a:lnTo>
                <a:lnTo>
                  <a:pt x="143777" y="5750"/>
                </a:lnTo>
                <a:lnTo>
                  <a:pt x="150144" y="6293"/>
                </a:lnTo>
                <a:lnTo>
                  <a:pt x="155341" y="6655"/>
                </a:lnTo>
                <a:lnTo>
                  <a:pt x="163656" y="7058"/>
                </a:lnTo>
                <a:lnTo>
                  <a:pt x="167207" y="8118"/>
                </a:lnTo>
                <a:lnTo>
                  <a:pt x="173692" y="11835"/>
                </a:lnTo>
                <a:lnTo>
                  <a:pt x="179749" y="14123"/>
                </a:lnTo>
                <a:lnTo>
                  <a:pt x="182698" y="14732"/>
                </a:lnTo>
                <a:lnTo>
                  <a:pt x="184664" y="16092"/>
                </a:lnTo>
                <a:lnTo>
                  <a:pt x="185974" y="17951"/>
                </a:lnTo>
                <a:lnTo>
                  <a:pt x="186848" y="20142"/>
                </a:lnTo>
                <a:lnTo>
                  <a:pt x="186478" y="21603"/>
                </a:lnTo>
                <a:lnTo>
                  <a:pt x="185279" y="22577"/>
                </a:lnTo>
                <a:lnTo>
                  <a:pt x="183527" y="23227"/>
                </a:lnTo>
                <a:lnTo>
                  <a:pt x="182359" y="24612"/>
                </a:lnTo>
                <a:lnTo>
                  <a:pt x="181580" y="26488"/>
                </a:lnTo>
                <a:lnTo>
                  <a:pt x="181061" y="28691"/>
                </a:lnTo>
                <a:lnTo>
                  <a:pt x="177944" y="33679"/>
                </a:lnTo>
                <a:lnTo>
                  <a:pt x="175780" y="36343"/>
                </a:lnTo>
                <a:lnTo>
                  <a:pt x="173384" y="38119"/>
                </a:lnTo>
                <a:lnTo>
                  <a:pt x="168182" y="40091"/>
                </a:lnTo>
                <a:lnTo>
                  <a:pt x="164509" y="41570"/>
                </a:lnTo>
                <a:lnTo>
                  <a:pt x="160156" y="43509"/>
                </a:lnTo>
                <a:lnTo>
                  <a:pt x="155348" y="45753"/>
                </a:lnTo>
                <a:lnTo>
                  <a:pt x="151190" y="47250"/>
                </a:lnTo>
                <a:lnTo>
                  <a:pt x="147466" y="48247"/>
                </a:lnTo>
                <a:lnTo>
                  <a:pt x="144031" y="48913"/>
                </a:lnTo>
                <a:lnTo>
                  <a:pt x="139836" y="50308"/>
                </a:lnTo>
                <a:lnTo>
                  <a:pt x="135134" y="52191"/>
                </a:lnTo>
                <a:lnTo>
                  <a:pt x="130094" y="54399"/>
                </a:lnTo>
                <a:lnTo>
                  <a:pt x="125782" y="55871"/>
                </a:lnTo>
                <a:lnTo>
                  <a:pt x="121955" y="56853"/>
                </a:lnTo>
                <a:lnTo>
                  <a:pt x="115163" y="57943"/>
                </a:lnTo>
                <a:lnTo>
                  <a:pt x="108969" y="58428"/>
                </a:lnTo>
                <a:lnTo>
                  <a:pt x="103406" y="58781"/>
                </a:lnTo>
                <a:lnTo>
                  <a:pt x="103029" y="63356"/>
                </a:lnTo>
                <a:lnTo>
                  <a:pt x="103929" y="64700"/>
                </a:lnTo>
                <a:lnTo>
                  <a:pt x="105481" y="65596"/>
                </a:lnTo>
                <a:lnTo>
                  <a:pt x="109746" y="66591"/>
                </a:lnTo>
                <a:lnTo>
                  <a:pt x="114816" y="67034"/>
                </a:lnTo>
                <a:lnTo>
                  <a:pt x="118454" y="67152"/>
                </a:lnTo>
                <a:lnTo>
                  <a:pt x="138872" y="67357"/>
                </a:lnTo>
                <a:lnTo>
                  <a:pt x="152802" y="67379"/>
                </a:lnTo>
                <a:lnTo>
                  <a:pt x="158065" y="68334"/>
                </a:lnTo>
                <a:lnTo>
                  <a:pt x="163480" y="69924"/>
                </a:lnTo>
                <a:lnTo>
                  <a:pt x="168994" y="71936"/>
                </a:lnTo>
                <a:lnTo>
                  <a:pt x="173623" y="73277"/>
                </a:lnTo>
                <a:lnTo>
                  <a:pt x="177661" y="74172"/>
                </a:lnTo>
                <a:lnTo>
                  <a:pt x="181306" y="74768"/>
                </a:lnTo>
                <a:lnTo>
                  <a:pt x="185641" y="76118"/>
                </a:lnTo>
                <a:lnTo>
                  <a:pt x="190436" y="77970"/>
                </a:lnTo>
                <a:lnTo>
                  <a:pt x="195537" y="80158"/>
                </a:lnTo>
                <a:lnTo>
                  <a:pt x="199891" y="81616"/>
                </a:lnTo>
                <a:lnTo>
                  <a:pt x="203746" y="82588"/>
                </a:lnTo>
                <a:lnTo>
                  <a:pt x="207268" y="83236"/>
                </a:lnTo>
                <a:lnTo>
                  <a:pt x="213722" y="86496"/>
                </a:lnTo>
                <a:lnTo>
                  <a:pt x="216776" y="88699"/>
                </a:lnTo>
                <a:lnTo>
                  <a:pt x="218813" y="91120"/>
                </a:lnTo>
                <a:lnTo>
                  <a:pt x="220170" y="93687"/>
                </a:lnTo>
                <a:lnTo>
                  <a:pt x="221075" y="96350"/>
                </a:lnTo>
                <a:lnTo>
                  <a:pt x="220726" y="99079"/>
                </a:lnTo>
                <a:lnTo>
                  <a:pt x="219541" y="101850"/>
                </a:lnTo>
                <a:lnTo>
                  <a:pt x="217798" y="104650"/>
                </a:lnTo>
                <a:lnTo>
                  <a:pt x="215684" y="107469"/>
                </a:lnTo>
                <a:lnTo>
                  <a:pt x="213322" y="110301"/>
                </a:lnTo>
                <a:lnTo>
                  <a:pt x="210795" y="113142"/>
                </a:lnTo>
                <a:lnTo>
                  <a:pt x="208158" y="115035"/>
                </a:lnTo>
                <a:lnTo>
                  <a:pt x="202688" y="117139"/>
                </a:lnTo>
                <a:lnTo>
                  <a:pt x="198942" y="118653"/>
                </a:lnTo>
                <a:lnTo>
                  <a:pt x="194541" y="120615"/>
                </a:lnTo>
                <a:lnTo>
                  <a:pt x="184571" y="125334"/>
                </a:lnTo>
                <a:lnTo>
                  <a:pt x="173789" y="130606"/>
                </a:lnTo>
                <a:lnTo>
                  <a:pt x="169199" y="133346"/>
                </a:lnTo>
                <a:lnTo>
                  <a:pt x="165187" y="136125"/>
                </a:lnTo>
                <a:lnTo>
                  <a:pt x="161560" y="138930"/>
                </a:lnTo>
                <a:lnTo>
                  <a:pt x="157237" y="141753"/>
                </a:lnTo>
                <a:lnTo>
                  <a:pt x="152450" y="144587"/>
                </a:lnTo>
                <a:lnTo>
                  <a:pt x="147353" y="147429"/>
                </a:lnTo>
                <a:lnTo>
                  <a:pt x="141098" y="149324"/>
                </a:lnTo>
                <a:lnTo>
                  <a:pt x="134071" y="150587"/>
                </a:lnTo>
                <a:lnTo>
                  <a:pt x="126528" y="151428"/>
                </a:lnTo>
                <a:lnTo>
                  <a:pt x="119595" y="151990"/>
                </a:lnTo>
                <a:lnTo>
                  <a:pt x="113068" y="152364"/>
                </a:lnTo>
                <a:lnTo>
                  <a:pt x="106811" y="152614"/>
                </a:lnTo>
                <a:lnTo>
                  <a:pt x="100735" y="153733"/>
                </a:lnTo>
                <a:lnTo>
                  <a:pt x="94779" y="155431"/>
                </a:lnTo>
                <a:lnTo>
                  <a:pt x="88904" y="157516"/>
                </a:lnTo>
                <a:lnTo>
                  <a:pt x="84034" y="158905"/>
                </a:lnTo>
                <a:lnTo>
                  <a:pt x="79836" y="159832"/>
                </a:lnTo>
                <a:lnTo>
                  <a:pt x="76084" y="160450"/>
                </a:lnTo>
                <a:lnTo>
                  <a:pt x="69375" y="161136"/>
                </a:lnTo>
                <a:lnTo>
                  <a:pt x="61858" y="161577"/>
                </a:lnTo>
                <a:lnTo>
                  <a:pt x="58291" y="159097"/>
                </a:lnTo>
                <a:lnTo>
                  <a:pt x="51436" y="1531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678"/>
          <p:cNvSpPr/>
          <p:nvPr/>
        </p:nvSpPr>
        <p:spPr>
          <a:xfrm>
            <a:off x="2463164" y="3763327"/>
            <a:ext cx="162696" cy="153070"/>
          </a:xfrm>
          <a:custGeom>
            <a:avLst/>
            <a:gdLst/>
            <a:ahLst/>
            <a:cxnLst/>
            <a:rect l="0" t="0" r="0" b="0"/>
            <a:pathLst>
              <a:path w="162696" h="153070">
                <a:moveTo>
                  <a:pt x="51436" y="0"/>
                </a:moveTo>
                <a:lnTo>
                  <a:pt x="51436" y="7381"/>
                </a:lnTo>
                <a:lnTo>
                  <a:pt x="48896" y="10583"/>
                </a:lnTo>
                <a:lnTo>
                  <a:pt x="44592" y="15181"/>
                </a:lnTo>
                <a:lnTo>
                  <a:pt x="39504" y="20400"/>
                </a:lnTo>
                <a:lnTo>
                  <a:pt x="37766" y="23125"/>
                </a:lnTo>
                <a:lnTo>
                  <a:pt x="36608" y="25894"/>
                </a:lnTo>
                <a:lnTo>
                  <a:pt x="35835" y="28693"/>
                </a:lnTo>
                <a:lnTo>
                  <a:pt x="34368" y="32464"/>
                </a:lnTo>
                <a:lnTo>
                  <a:pt x="32437" y="36882"/>
                </a:lnTo>
                <a:lnTo>
                  <a:pt x="30197" y="41733"/>
                </a:lnTo>
                <a:lnTo>
                  <a:pt x="27752" y="45920"/>
                </a:lnTo>
                <a:lnTo>
                  <a:pt x="25169" y="49663"/>
                </a:lnTo>
                <a:lnTo>
                  <a:pt x="22494" y="53112"/>
                </a:lnTo>
                <a:lnTo>
                  <a:pt x="19759" y="57315"/>
                </a:lnTo>
                <a:lnTo>
                  <a:pt x="16983" y="62023"/>
                </a:lnTo>
                <a:lnTo>
                  <a:pt x="14180" y="67066"/>
                </a:lnTo>
                <a:lnTo>
                  <a:pt x="12311" y="71381"/>
                </a:lnTo>
                <a:lnTo>
                  <a:pt x="11065" y="75210"/>
                </a:lnTo>
                <a:lnTo>
                  <a:pt x="10234" y="78715"/>
                </a:lnTo>
                <a:lnTo>
                  <a:pt x="9681" y="82957"/>
                </a:lnTo>
                <a:lnTo>
                  <a:pt x="9312" y="87689"/>
                </a:lnTo>
                <a:lnTo>
                  <a:pt x="9065" y="92750"/>
                </a:lnTo>
                <a:lnTo>
                  <a:pt x="7949" y="97076"/>
                </a:lnTo>
                <a:lnTo>
                  <a:pt x="6252" y="100912"/>
                </a:lnTo>
                <a:lnTo>
                  <a:pt x="4168" y="104422"/>
                </a:lnTo>
                <a:lnTo>
                  <a:pt x="2779" y="107715"/>
                </a:lnTo>
                <a:lnTo>
                  <a:pt x="1853" y="110863"/>
                </a:lnTo>
                <a:lnTo>
                  <a:pt x="1235" y="113913"/>
                </a:lnTo>
                <a:lnTo>
                  <a:pt x="1776" y="116900"/>
                </a:lnTo>
                <a:lnTo>
                  <a:pt x="3089" y="119843"/>
                </a:lnTo>
                <a:lnTo>
                  <a:pt x="4917" y="122758"/>
                </a:lnTo>
                <a:lnTo>
                  <a:pt x="6136" y="125654"/>
                </a:lnTo>
                <a:lnTo>
                  <a:pt x="6948" y="128537"/>
                </a:lnTo>
                <a:lnTo>
                  <a:pt x="7490" y="131411"/>
                </a:lnTo>
                <a:lnTo>
                  <a:pt x="8803" y="134280"/>
                </a:lnTo>
                <a:lnTo>
                  <a:pt x="10632" y="137145"/>
                </a:lnTo>
                <a:lnTo>
                  <a:pt x="12803" y="140008"/>
                </a:lnTo>
                <a:lnTo>
                  <a:pt x="15203" y="141916"/>
                </a:lnTo>
                <a:lnTo>
                  <a:pt x="17756" y="143188"/>
                </a:lnTo>
                <a:lnTo>
                  <a:pt x="20409" y="144036"/>
                </a:lnTo>
                <a:lnTo>
                  <a:pt x="24084" y="144602"/>
                </a:lnTo>
                <a:lnTo>
                  <a:pt x="28439" y="144979"/>
                </a:lnTo>
                <a:lnTo>
                  <a:pt x="33247" y="145230"/>
                </a:lnTo>
                <a:lnTo>
                  <a:pt x="37405" y="146350"/>
                </a:lnTo>
                <a:lnTo>
                  <a:pt x="41129" y="148049"/>
                </a:lnTo>
                <a:lnTo>
                  <a:pt x="44564" y="150134"/>
                </a:lnTo>
                <a:lnTo>
                  <a:pt x="48760" y="151525"/>
                </a:lnTo>
                <a:lnTo>
                  <a:pt x="53462" y="152452"/>
                </a:lnTo>
                <a:lnTo>
                  <a:pt x="58501" y="153069"/>
                </a:lnTo>
                <a:lnTo>
                  <a:pt x="63766" y="152529"/>
                </a:lnTo>
                <a:lnTo>
                  <a:pt x="69181" y="151216"/>
                </a:lnTo>
                <a:lnTo>
                  <a:pt x="74696" y="149388"/>
                </a:lnTo>
                <a:lnTo>
                  <a:pt x="80277" y="148170"/>
                </a:lnTo>
                <a:lnTo>
                  <a:pt x="85903" y="147357"/>
                </a:lnTo>
                <a:lnTo>
                  <a:pt x="91559" y="146816"/>
                </a:lnTo>
                <a:lnTo>
                  <a:pt x="96282" y="146455"/>
                </a:lnTo>
                <a:lnTo>
                  <a:pt x="100383" y="146214"/>
                </a:lnTo>
                <a:lnTo>
                  <a:pt x="104070" y="146054"/>
                </a:lnTo>
                <a:lnTo>
                  <a:pt x="108433" y="144994"/>
                </a:lnTo>
                <a:lnTo>
                  <a:pt x="113246" y="143335"/>
                </a:lnTo>
                <a:lnTo>
                  <a:pt x="118360" y="141277"/>
                </a:lnTo>
                <a:lnTo>
                  <a:pt x="122722" y="138952"/>
                </a:lnTo>
                <a:lnTo>
                  <a:pt x="126582" y="136450"/>
                </a:lnTo>
                <a:lnTo>
                  <a:pt x="130108" y="133829"/>
                </a:lnTo>
                <a:lnTo>
                  <a:pt x="134364" y="131129"/>
                </a:lnTo>
                <a:lnTo>
                  <a:pt x="139106" y="128377"/>
                </a:lnTo>
                <a:lnTo>
                  <a:pt x="144173" y="125590"/>
                </a:lnTo>
                <a:lnTo>
                  <a:pt x="148503" y="123731"/>
                </a:lnTo>
                <a:lnTo>
                  <a:pt x="152342" y="122493"/>
                </a:lnTo>
                <a:lnTo>
                  <a:pt x="155854" y="121667"/>
                </a:lnTo>
                <a:lnTo>
                  <a:pt x="158195" y="120164"/>
                </a:lnTo>
                <a:lnTo>
                  <a:pt x="159756" y="118209"/>
                </a:lnTo>
                <a:lnTo>
                  <a:pt x="160797" y="115954"/>
                </a:lnTo>
                <a:lnTo>
                  <a:pt x="161491" y="113497"/>
                </a:lnTo>
                <a:lnTo>
                  <a:pt x="161953" y="110908"/>
                </a:lnTo>
                <a:lnTo>
                  <a:pt x="162261" y="108228"/>
                </a:lnTo>
                <a:lnTo>
                  <a:pt x="162467" y="105490"/>
                </a:lnTo>
                <a:lnTo>
                  <a:pt x="162604" y="102712"/>
                </a:lnTo>
                <a:lnTo>
                  <a:pt x="162695" y="99907"/>
                </a:lnTo>
                <a:lnTo>
                  <a:pt x="161804" y="97085"/>
                </a:lnTo>
                <a:lnTo>
                  <a:pt x="160257" y="94251"/>
                </a:lnTo>
                <a:lnTo>
                  <a:pt x="158273" y="91409"/>
                </a:lnTo>
                <a:lnTo>
                  <a:pt x="155998" y="88562"/>
                </a:lnTo>
                <a:lnTo>
                  <a:pt x="153529" y="85711"/>
                </a:lnTo>
                <a:lnTo>
                  <a:pt x="150930" y="82858"/>
                </a:lnTo>
                <a:lnTo>
                  <a:pt x="147293" y="80956"/>
                </a:lnTo>
                <a:lnTo>
                  <a:pt x="142963" y="79688"/>
                </a:lnTo>
                <a:lnTo>
                  <a:pt x="138171" y="78843"/>
                </a:lnTo>
                <a:lnTo>
                  <a:pt x="134024" y="78279"/>
                </a:lnTo>
                <a:lnTo>
                  <a:pt x="130307" y="77904"/>
                </a:lnTo>
                <a:lnTo>
                  <a:pt x="126876" y="77654"/>
                </a:lnTo>
                <a:lnTo>
                  <a:pt x="122685" y="77487"/>
                </a:lnTo>
                <a:lnTo>
                  <a:pt x="112947" y="77301"/>
                </a:lnTo>
                <a:lnTo>
                  <a:pt x="96754" y="77197"/>
                </a:lnTo>
                <a:lnTo>
                  <a:pt x="91173" y="78135"/>
                </a:lnTo>
                <a:lnTo>
                  <a:pt x="85547" y="79712"/>
                </a:lnTo>
                <a:lnTo>
                  <a:pt x="79892" y="81716"/>
                </a:lnTo>
                <a:lnTo>
                  <a:pt x="74216" y="84005"/>
                </a:lnTo>
                <a:lnTo>
                  <a:pt x="68528" y="86484"/>
                </a:lnTo>
                <a:lnTo>
                  <a:pt x="62830" y="89088"/>
                </a:lnTo>
                <a:lnTo>
                  <a:pt x="58080" y="91777"/>
                </a:lnTo>
                <a:lnTo>
                  <a:pt x="53960" y="94522"/>
                </a:lnTo>
                <a:lnTo>
                  <a:pt x="50261" y="97305"/>
                </a:lnTo>
                <a:lnTo>
                  <a:pt x="45890" y="100112"/>
                </a:lnTo>
                <a:lnTo>
                  <a:pt x="41071" y="102937"/>
                </a:lnTo>
                <a:lnTo>
                  <a:pt x="35953" y="105772"/>
                </a:lnTo>
                <a:lnTo>
                  <a:pt x="25187" y="111462"/>
                </a:lnTo>
                <a:lnTo>
                  <a:pt x="19649" y="114313"/>
                </a:lnTo>
                <a:lnTo>
                  <a:pt x="15004" y="116214"/>
                </a:lnTo>
                <a:lnTo>
                  <a:pt x="10956" y="117481"/>
                </a:lnTo>
                <a:lnTo>
                  <a:pt x="7304" y="118326"/>
                </a:lnTo>
                <a:lnTo>
                  <a:pt x="4869" y="119841"/>
                </a:lnTo>
                <a:lnTo>
                  <a:pt x="3247" y="121804"/>
                </a:lnTo>
                <a:lnTo>
                  <a:pt x="642" y="127247"/>
                </a:lnTo>
                <a:lnTo>
                  <a:pt x="286" y="130532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679"/>
          <p:cNvSpPr/>
          <p:nvPr/>
        </p:nvSpPr>
        <p:spPr>
          <a:xfrm>
            <a:off x="2728953" y="3763327"/>
            <a:ext cx="188508" cy="119901"/>
          </a:xfrm>
          <a:custGeom>
            <a:avLst/>
            <a:gdLst/>
            <a:ahLst/>
            <a:cxnLst/>
            <a:rect l="0" t="0" r="0" b="0"/>
            <a:pathLst>
              <a:path w="188508" h="119901">
                <a:moveTo>
                  <a:pt x="42822" y="0"/>
                </a:moveTo>
                <a:lnTo>
                  <a:pt x="37882" y="0"/>
                </a:lnTo>
                <a:lnTo>
                  <a:pt x="39991" y="0"/>
                </a:lnTo>
                <a:lnTo>
                  <a:pt x="35192" y="0"/>
                </a:lnTo>
                <a:lnTo>
                  <a:pt x="34878" y="952"/>
                </a:lnTo>
                <a:lnTo>
                  <a:pt x="34529" y="4551"/>
                </a:lnTo>
                <a:lnTo>
                  <a:pt x="33483" y="5892"/>
                </a:lnTo>
                <a:lnTo>
                  <a:pt x="31833" y="6785"/>
                </a:lnTo>
                <a:lnTo>
                  <a:pt x="29781" y="7381"/>
                </a:lnTo>
                <a:lnTo>
                  <a:pt x="24961" y="10583"/>
                </a:lnTo>
                <a:lnTo>
                  <a:pt x="22342" y="12770"/>
                </a:lnTo>
                <a:lnTo>
                  <a:pt x="20596" y="15181"/>
                </a:lnTo>
                <a:lnTo>
                  <a:pt x="19432" y="17741"/>
                </a:lnTo>
                <a:lnTo>
                  <a:pt x="18656" y="20400"/>
                </a:lnTo>
                <a:lnTo>
                  <a:pt x="17186" y="24077"/>
                </a:lnTo>
                <a:lnTo>
                  <a:pt x="15254" y="28434"/>
                </a:lnTo>
                <a:lnTo>
                  <a:pt x="13013" y="33243"/>
                </a:lnTo>
                <a:lnTo>
                  <a:pt x="10567" y="37403"/>
                </a:lnTo>
                <a:lnTo>
                  <a:pt x="7983" y="41127"/>
                </a:lnTo>
                <a:lnTo>
                  <a:pt x="5309" y="44563"/>
                </a:lnTo>
                <a:lnTo>
                  <a:pt x="3525" y="47807"/>
                </a:lnTo>
                <a:lnTo>
                  <a:pt x="2336" y="50921"/>
                </a:lnTo>
                <a:lnTo>
                  <a:pt x="1544" y="53950"/>
                </a:lnTo>
                <a:lnTo>
                  <a:pt x="1016" y="57874"/>
                </a:lnTo>
                <a:lnTo>
                  <a:pt x="663" y="62395"/>
                </a:lnTo>
                <a:lnTo>
                  <a:pt x="272" y="71546"/>
                </a:lnTo>
                <a:lnTo>
                  <a:pt x="52" y="82053"/>
                </a:lnTo>
                <a:lnTo>
                  <a:pt x="0" y="88221"/>
                </a:lnTo>
                <a:lnTo>
                  <a:pt x="939" y="91199"/>
                </a:lnTo>
                <a:lnTo>
                  <a:pt x="2517" y="94137"/>
                </a:lnTo>
                <a:lnTo>
                  <a:pt x="4522" y="97048"/>
                </a:lnTo>
                <a:lnTo>
                  <a:pt x="6811" y="98989"/>
                </a:lnTo>
                <a:lnTo>
                  <a:pt x="9290" y="100282"/>
                </a:lnTo>
                <a:lnTo>
                  <a:pt x="11895" y="101145"/>
                </a:lnTo>
                <a:lnTo>
                  <a:pt x="17329" y="104643"/>
                </a:lnTo>
                <a:lnTo>
                  <a:pt x="20111" y="106910"/>
                </a:lnTo>
                <a:lnTo>
                  <a:pt x="22919" y="108421"/>
                </a:lnTo>
                <a:lnTo>
                  <a:pt x="28578" y="110100"/>
                </a:lnTo>
                <a:lnTo>
                  <a:pt x="34269" y="113386"/>
                </a:lnTo>
                <a:lnTo>
                  <a:pt x="37120" y="115595"/>
                </a:lnTo>
                <a:lnTo>
                  <a:pt x="40925" y="117069"/>
                </a:lnTo>
                <a:lnTo>
                  <a:pt x="45367" y="118051"/>
                </a:lnTo>
                <a:lnTo>
                  <a:pt x="50234" y="118705"/>
                </a:lnTo>
                <a:lnTo>
                  <a:pt x="55383" y="119142"/>
                </a:lnTo>
                <a:lnTo>
                  <a:pt x="60721" y="119433"/>
                </a:lnTo>
                <a:lnTo>
                  <a:pt x="71732" y="119756"/>
                </a:lnTo>
                <a:lnTo>
                  <a:pt x="82975" y="119900"/>
                </a:lnTo>
                <a:lnTo>
                  <a:pt x="88641" y="118986"/>
                </a:lnTo>
                <a:lnTo>
                  <a:pt x="94323" y="117424"/>
                </a:lnTo>
                <a:lnTo>
                  <a:pt x="100015" y="115430"/>
                </a:lnTo>
                <a:lnTo>
                  <a:pt x="105716" y="114101"/>
                </a:lnTo>
                <a:lnTo>
                  <a:pt x="111421" y="113215"/>
                </a:lnTo>
                <a:lnTo>
                  <a:pt x="117130" y="112624"/>
                </a:lnTo>
                <a:lnTo>
                  <a:pt x="122840" y="111278"/>
                </a:lnTo>
                <a:lnTo>
                  <a:pt x="128553" y="109428"/>
                </a:lnTo>
                <a:lnTo>
                  <a:pt x="134265" y="107242"/>
                </a:lnTo>
                <a:lnTo>
                  <a:pt x="139027" y="105785"/>
                </a:lnTo>
                <a:lnTo>
                  <a:pt x="143153" y="104813"/>
                </a:lnTo>
                <a:lnTo>
                  <a:pt x="146857" y="104166"/>
                </a:lnTo>
                <a:lnTo>
                  <a:pt x="151231" y="102781"/>
                </a:lnTo>
                <a:lnTo>
                  <a:pt x="156052" y="100906"/>
                </a:lnTo>
                <a:lnTo>
                  <a:pt x="161171" y="98703"/>
                </a:lnTo>
                <a:lnTo>
                  <a:pt x="165536" y="96282"/>
                </a:lnTo>
                <a:lnTo>
                  <a:pt x="169399" y="93715"/>
                </a:lnTo>
                <a:lnTo>
                  <a:pt x="172926" y="91052"/>
                </a:lnTo>
                <a:lnTo>
                  <a:pt x="176231" y="88324"/>
                </a:lnTo>
                <a:lnTo>
                  <a:pt x="179386" y="85553"/>
                </a:lnTo>
                <a:lnTo>
                  <a:pt x="182442" y="82752"/>
                </a:lnTo>
                <a:lnTo>
                  <a:pt x="184479" y="79934"/>
                </a:lnTo>
                <a:lnTo>
                  <a:pt x="185838" y="77102"/>
                </a:lnTo>
                <a:lnTo>
                  <a:pt x="186743" y="74261"/>
                </a:lnTo>
                <a:lnTo>
                  <a:pt x="187347" y="71415"/>
                </a:lnTo>
                <a:lnTo>
                  <a:pt x="187749" y="68565"/>
                </a:lnTo>
                <a:lnTo>
                  <a:pt x="188017" y="65712"/>
                </a:lnTo>
                <a:lnTo>
                  <a:pt x="188196" y="62858"/>
                </a:lnTo>
                <a:lnTo>
                  <a:pt x="188395" y="57147"/>
                </a:lnTo>
                <a:lnTo>
                  <a:pt x="188507" y="48577"/>
                </a:lnTo>
                <a:lnTo>
                  <a:pt x="187570" y="45719"/>
                </a:lnTo>
                <a:lnTo>
                  <a:pt x="185993" y="42862"/>
                </a:lnTo>
                <a:lnTo>
                  <a:pt x="183989" y="40005"/>
                </a:lnTo>
                <a:lnTo>
                  <a:pt x="182653" y="37148"/>
                </a:lnTo>
                <a:lnTo>
                  <a:pt x="181763" y="34290"/>
                </a:lnTo>
                <a:lnTo>
                  <a:pt x="181169" y="31432"/>
                </a:lnTo>
                <a:lnTo>
                  <a:pt x="178868" y="28575"/>
                </a:lnTo>
                <a:lnTo>
                  <a:pt x="175429" y="25718"/>
                </a:lnTo>
                <a:lnTo>
                  <a:pt x="171231" y="22860"/>
                </a:lnTo>
                <a:lnTo>
                  <a:pt x="167481" y="20003"/>
                </a:lnTo>
                <a:lnTo>
                  <a:pt x="164027" y="17145"/>
                </a:lnTo>
                <a:lnTo>
                  <a:pt x="160773" y="14288"/>
                </a:lnTo>
                <a:lnTo>
                  <a:pt x="157651" y="12383"/>
                </a:lnTo>
                <a:lnTo>
                  <a:pt x="154617" y="11113"/>
                </a:lnTo>
                <a:lnTo>
                  <a:pt x="151642" y="10266"/>
                </a:lnTo>
                <a:lnTo>
                  <a:pt x="145796" y="6785"/>
                </a:lnTo>
                <a:lnTo>
                  <a:pt x="142904" y="4524"/>
                </a:lnTo>
                <a:lnTo>
                  <a:pt x="137150" y="2010"/>
                </a:lnTo>
                <a:lnTo>
                  <a:pt x="134282" y="1340"/>
                </a:lnTo>
                <a:lnTo>
                  <a:pt x="130465" y="894"/>
                </a:lnTo>
                <a:lnTo>
                  <a:pt x="126016" y="596"/>
                </a:lnTo>
                <a:lnTo>
                  <a:pt x="116944" y="265"/>
                </a:lnTo>
                <a:lnTo>
                  <a:pt x="109737" y="118"/>
                </a:lnTo>
                <a:lnTo>
                  <a:pt x="6853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680"/>
          <p:cNvSpPr/>
          <p:nvPr/>
        </p:nvSpPr>
        <p:spPr>
          <a:xfrm>
            <a:off x="877297" y="3394710"/>
            <a:ext cx="454298" cy="274320"/>
          </a:xfrm>
          <a:custGeom>
            <a:avLst/>
            <a:gdLst/>
            <a:ahLst/>
            <a:cxnLst/>
            <a:rect l="0" t="0" r="0" b="0"/>
            <a:pathLst>
              <a:path w="454298" h="274320">
                <a:moveTo>
                  <a:pt x="454297" y="0"/>
                </a:moveTo>
                <a:lnTo>
                  <a:pt x="449747" y="4551"/>
                </a:lnTo>
                <a:lnTo>
                  <a:pt x="448406" y="6844"/>
                </a:lnTo>
                <a:lnTo>
                  <a:pt x="446917" y="11932"/>
                </a:lnTo>
                <a:lnTo>
                  <a:pt x="444614" y="13669"/>
                </a:lnTo>
                <a:lnTo>
                  <a:pt x="433225" y="17067"/>
                </a:lnTo>
                <a:lnTo>
                  <a:pt x="417821" y="26266"/>
                </a:lnTo>
                <a:lnTo>
                  <a:pt x="406653" y="32629"/>
                </a:lnTo>
                <a:lnTo>
                  <a:pt x="392165" y="41806"/>
                </a:lnTo>
                <a:lnTo>
                  <a:pt x="381280" y="49696"/>
                </a:lnTo>
                <a:lnTo>
                  <a:pt x="371363" y="57329"/>
                </a:lnTo>
                <a:lnTo>
                  <a:pt x="357430" y="67072"/>
                </a:lnTo>
                <a:lnTo>
                  <a:pt x="231407" y="151450"/>
                </a:lnTo>
                <a:lnTo>
                  <a:pt x="221883" y="156212"/>
                </a:lnTo>
                <a:lnTo>
                  <a:pt x="211725" y="160338"/>
                </a:lnTo>
                <a:lnTo>
                  <a:pt x="201142" y="164042"/>
                </a:lnTo>
                <a:lnTo>
                  <a:pt x="191230" y="168416"/>
                </a:lnTo>
                <a:lnTo>
                  <a:pt x="181764" y="173238"/>
                </a:lnTo>
                <a:lnTo>
                  <a:pt x="172596" y="178356"/>
                </a:lnTo>
                <a:lnTo>
                  <a:pt x="163627" y="183674"/>
                </a:lnTo>
                <a:lnTo>
                  <a:pt x="146040" y="194663"/>
                </a:lnTo>
                <a:lnTo>
                  <a:pt x="120075" y="211559"/>
                </a:lnTo>
                <a:lnTo>
                  <a:pt x="111467" y="216287"/>
                </a:lnTo>
                <a:lnTo>
                  <a:pt x="102871" y="220391"/>
                </a:lnTo>
                <a:lnTo>
                  <a:pt x="94283" y="224079"/>
                </a:lnTo>
                <a:lnTo>
                  <a:pt x="86653" y="228444"/>
                </a:lnTo>
                <a:lnTo>
                  <a:pt x="79661" y="233258"/>
                </a:lnTo>
                <a:lnTo>
                  <a:pt x="73095" y="238373"/>
                </a:lnTo>
                <a:lnTo>
                  <a:pt x="60719" y="244056"/>
                </a:lnTo>
                <a:lnTo>
                  <a:pt x="48869" y="247534"/>
                </a:lnTo>
                <a:lnTo>
                  <a:pt x="37252" y="252255"/>
                </a:lnTo>
                <a:lnTo>
                  <a:pt x="21116" y="262094"/>
                </a:lnTo>
                <a:lnTo>
                  <a:pt x="14757" y="264124"/>
                </a:lnTo>
                <a:lnTo>
                  <a:pt x="1693" y="265605"/>
                </a:lnTo>
                <a:lnTo>
                  <a:pt x="1114" y="266605"/>
                </a:lnTo>
                <a:lnTo>
                  <a:pt x="0" y="273963"/>
                </a:lnTo>
                <a:lnTo>
                  <a:pt x="8527" y="27431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681"/>
          <p:cNvSpPr/>
          <p:nvPr/>
        </p:nvSpPr>
        <p:spPr>
          <a:xfrm>
            <a:off x="1091564" y="3197542"/>
            <a:ext cx="25719" cy="154306"/>
          </a:xfrm>
          <a:custGeom>
            <a:avLst/>
            <a:gdLst/>
            <a:ahLst/>
            <a:cxnLst/>
            <a:rect l="0" t="0" r="0" b="0"/>
            <a:pathLst>
              <a:path w="25719" h="154306">
                <a:moveTo>
                  <a:pt x="0" y="0"/>
                </a:moveTo>
                <a:lnTo>
                  <a:pt x="4939" y="0"/>
                </a:lnTo>
                <a:lnTo>
                  <a:pt x="2831" y="0"/>
                </a:lnTo>
                <a:lnTo>
                  <a:pt x="1887" y="953"/>
                </a:lnTo>
                <a:lnTo>
                  <a:pt x="1258" y="2540"/>
                </a:lnTo>
                <a:lnTo>
                  <a:pt x="559" y="6844"/>
                </a:lnTo>
                <a:lnTo>
                  <a:pt x="373" y="9325"/>
                </a:lnTo>
                <a:lnTo>
                  <a:pt x="249" y="11932"/>
                </a:lnTo>
                <a:lnTo>
                  <a:pt x="111" y="17368"/>
                </a:lnTo>
                <a:lnTo>
                  <a:pt x="74" y="20151"/>
                </a:lnTo>
                <a:lnTo>
                  <a:pt x="1002" y="22959"/>
                </a:lnTo>
                <a:lnTo>
                  <a:pt x="2573" y="25784"/>
                </a:lnTo>
                <a:lnTo>
                  <a:pt x="4573" y="28619"/>
                </a:lnTo>
                <a:lnTo>
                  <a:pt x="5906" y="32415"/>
                </a:lnTo>
                <a:lnTo>
                  <a:pt x="6795" y="36850"/>
                </a:lnTo>
                <a:lnTo>
                  <a:pt x="7388" y="41712"/>
                </a:lnTo>
                <a:lnTo>
                  <a:pt x="8735" y="45905"/>
                </a:lnTo>
                <a:lnTo>
                  <a:pt x="10586" y="49653"/>
                </a:lnTo>
                <a:lnTo>
                  <a:pt x="12773" y="53105"/>
                </a:lnTo>
                <a:lnTo>
                  <a:pt x="14230" y="57311"/>
                </a:lnTo>
                <a:lnTo>
                  <a:pt x="15202" y="62020"/>
                </a:lnTo>
                <a:lnTo>
                  <a:pt x="15850" y="67064"/>
                </a:lnTo>
                <a:lnTo>
                  <a:pt x="16282" y="71379"/>
                </a:lnTo>
                <a:lnTo>
                  <a:pt x="16570" y="75209"/>
                </a:lnTo>
                <a:lnTo>
                  <a:pt x="16762" y="78714"/>
                </a:lnTo>
                <a:lnTo>
                  <a:pt x="17842" y="82003"/>
                </a:lnTo>
                <a:lnTo>
                  <a:pt x="19515" y="85149"/>
                </a:lnTo>
                <a:lnTo>
                  <a:pt x="21582" y="88198"/>
                </a:lnTo>
                <a:lnTo>
                  <a:pt x="22961" y="91184"/>
                </a:lnTo>
                <a:lnTo>
                  <a:pt x="23880" y="94127"/>
                </a:lnTo>
                <a:lnTo>
                  <a:pt x="24492" y="97041"/>
                </a:lnTo>
                <a:lnTo>
                  <a:pt x="23949" y="99936"/>
                </a:lnTo>
                <a:lnTo>
                  <a:pt x="22633" y="102820"/>
                </a:lnTo>
                <a:lnTo>
                  <a:pt x="20804" y="105694"/>
                </a:lnTo>
                <a:lnTo>
                  <a:pt x="20537" y="108563"/>
                </a:lnTo>
                <a:lnTo>
                  <a:pt x="21311" y="111428"/>
                </a:lnTo>
                <a:lnTo>
                  <a:pt x="22780" y="114290"/>
                </a:lnTo>
                <a:lnTo>
                  <a:pt x="23759" y="117151"/>
                </a:lnTo>
                <a:lnTo>
                  <a:pt x="24412" y="120010"/>
                </a:lnTo>
                <a:lnTo>
                  <a:pt x="24847" y="122870"/>
                </a:lnTo>
                <a:lnTo>
                  <a:pt x="25138" y="125728"/>
                </a:lnTo>
                <a:lnTo>
                  <a:pt x="25331" y="128586"/>
                </a:lnTo>
                <a:lnTo>
                  <a:pt x="25460" y="131444"/>
                </a:lnTo>
                <a:lnTo>
                  <a:pt x="25603" y="137160"/>
                </a:lnTo>
                <a:lnTo>
                  <a:pt x="25718" y="1543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682"/>
          <p:cNvSpPr/>
          <p:nvPr/>
        </p:nvSpPr>
        <p:spPr>
          <a:xfrm>
            <a:off x="2171700" y="3737610"/>
            <a:ext cx="762953" cy="205741"/>
          </a:xfrm>
          <a:custGeom>
            <a:avLst/>
            <a:gdLst/>
            <a:ahLst/>
            <a:cxnLst/>
            <a:rect l="0" t="0" r="0" b="0"/>
            <a:pathLst>
              <a:path w="762953" h="205741">
                <a:moveTo>
                  <a:pt x="762952" y="0"/>
                </a:moveTo>
                <a:lnTo>
                  <a:pt x="758401" y="0"/>
                </a:lnTo>
                <a:lnTo>
                  <a:pt x="756108" y="952"/>
                </a:lnTo>
                <a:lnTo>
                  <a:pt x="747352" y="7380"/>
                </a:lnTo>
                <a:lnTo>
                  <a:pt x="732424" y="9289"/>
                </a:lnTo>
                <a:lnTo>
                  <a:pt x="716653" y="14394"/>
                </a:lnTo>
                <a:lnTo>
                  <a:pt x="698963" y="17282"/>
                </a:lnTo>
                <a:lnTo>
                  <a:pt x="677000" y="22794"/>
                </a:lnTo>
                <a:lnTo>
                  <a:pt x="657051" y="25804"/>
                </a:lnTo>
                <a:lnTo>
                  <a:pt x="641590" y="29883"/>
                </a:lnTo>
                <a:lnTo>
                  <a:pt x="625193" y="34871"/>
                </a:lnTo>
                <a:lnTo>
                  <a:pt x="565749" y="54326"/>
                </a:lnTo>
                <a:lnTo>
                  <a:pt x="556236" y="58125"/>
                </a:lnTo>
                <a:lnTo>
                  <a:pt x="546084" y="62562"/>
                </a:lnTo>
                <a:lnTo>
                  <a:pt x="535506" y="67425"/>
                </a:lnTo>
                <a:lnTo>
                  <a:pt x="524644" y="71620"/>
                </a:lnTo>
                <a:lnTo>
                  <a:pt x="513592" y="75369"/>
                </a:lnTo>
                <a:lnTo>
                  <a:pt x="502415" y="78821"/>
                </a:lnTo>
                <a:lnTo>
                  <a:pt x="479835" y="85196"/>
                </a:lnTo>
                <a:lnTo>
                  <a:pt x="423833" y="99942"/>
                </a:lnTo>
                <a:lnTo>
                  <a:pt x="394502" y="108564"/>
                </a:lnTo>
                <a:lnTo>
                  <a:pt x="373137" y="114290"/>
                </a:lnTo>
                <a:lnTo>
                  <a:pt x="348401" y="120011"/>
                </a:lnTo>
                <a:lnTo>
                  <a:pt x="322484" y="125728"/>
                </a:lnTo>
                <a:lnTo>
                  <a:pt x="263211" y="140017"/>
                </a:lnTo>
                <a:lnTo>
                  <a:pt x="242713" y="145732"/>
                </a:lnTo>
                <a:lnTo>
                  <a:pt x="223124" y="151447"/>
                </a:lnTo>
                <a:lnTo>
                  <a:pt x="179505" y="162877"/>
                </a:lnTo>
                <a:lnTo>
                  <a:pt x="157885" y="168592"/>
                </a:lnTo>
                <a:lnTo>
                  <a:pt x="138751" y="174307"/>
                </a:lnTo>
                <a:lnTo>
                  <a:pt x="111913" y="182880"/>
                </a:lnTo>
                <a:lnTo>
                  <a:pt x="90415" y="186902"/>
                </a:lnTo>
                <a:lnTo>
                  <a:pt x="71980" y="188093"/>
                </a:lnTo>
                <a:lnTo>
                  <a:pt x="60248" y="190912"/>
                </a:lnTo>
                <a:lnTo>
                  <a:pt x="45474" y="195313"/>
                </a:lnTo>
                <a:lnTo>
                  <a:pt x="37355" y="197296"/>
                </a:lnTo>
                <a:lnTo>
                  <a:pt x="23027" y="202814"/>
                </a:lnTo>
                <a:lnTo>
                  <a:pt x="12326" y="204873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683"/>
          <p:cNvSpPr/>
          <p:nvPr/>
        </p:nvSpPr>
        <p:spPr>
          <a:xfrm>
            <a:off x="2377443" y="3969067"/>
            <a:ext cx="145730" cy="120016"/>
          </a:xfrm>
          <a:custGeom>
            <a:avLst/>
            <a:gdLst/>
            <a:ahLst/>
            <a:cxnLst/>
            <a:rect l="0" t="0" r="0" b="0"/>
            <a:pathLst>
              <a:path w="145730" h="120016">
                <a:moveTo>
                  <a:pt x="42859" y="25718"/>
                </a:moveTo>
                <a:lnTo>
                  <a:pt x="42859" y="12699"/>
                </a:lnTo>
                <a:lnTo>
                  <a:pt x="43811" y="11323"/>
                </a:lnTo>
                <a:lnTo>
                  <a:pt x="45399" y="10407"/>
                </a:lnTo>
                <a:lnTo>
                  <a:pt x="47410" y="9795"/>
                </a:lnTo>
                <a:lnTo>
                  <a:pt x="48750" y="8435"/>
                </a:lnTo>
                <a:lnTo>
                  <a:pt x="49644" y="6576"/>
                </a:lnTo>
                <a:lnTo>
                  <a:pt x="50240" y="4384"/>
                </a:lnTo>
                <a:lnTo>
                  <a:pt x="51590" y="2923"/>
                </a:lnTo>
                <a:lnTo>
                  <a:pt x="53442" y="1949"/>
                </a:lnTo>
                <a:lnTo>
                  <a:pt x="55629" y="1299"/>
                </a:lnTo>
                <a:lnTo>
                  <a:pt x="58040" y="866"/>
                </a:lnTo>
                <a:lnTo>
                  <a:pt x="60600" y="577"/>
                </a:lnTo>
                <a:lnTo>
                  <a:pt x="63259" y="385"/>
                </a:lnTo>
                <a:lnTo>
                  <a:pt x="65984" y="257"/>
                </a:lnTo>
                <a:lnTo>
                  <a:pt x="71552" y="114"/>
                </a:lnTo>
                <a:lnTo>
                  <a:pt x="106947" y="0"/>
                </a:lnTo>
                <a:lnTo>
                  <a:pt x="108444" y="953"/>
                </a:lnTo>
                <a:lnTo>
                  <a:pt x="109442" y="2540"/>
                </a:lnTo>
                <a:lnTo>
                  <a:pt x="110108" y="4551"/>
                </a:lnTo>
                <a:lnTo>
                  <a:pt x="111504" y="5891"/>
                </a:lnTo>
                <a:lnTo>
                  <a:pt x="113387" y="6785"/>
                </a:lnTo>
                <a:lnTo>
                  <a:pt x="115595" y="7381"/>
                </a:lnTo>
                <a:lnTo>
                  <a:pt x="117068" y="8731"/>
                </a:lnTo>
                <a:lnTo>
                  <a:pt x="118049" y="10583"/>
                </a:lnTo>
                <a:lnTo>
                  <a:pt x="119624" y="15849"/>
                </a:lnTo>
                <a:lnTo>
                  <a:pt x="119839" y="19109"/>
                </a:lnTo>
                <a:lnTo>
                  <a:pt x="119935" y="23733"/>
                </a:lnTo>
                <a:lnTo>
                  <a:pt x="119978" y="28963"/>
                </a:lnTo>
                <a:lnTo>
                  <a:pt x="119036" y="31691"/>
                </a:lnTo>
                <a:lnTo>
                  <a:pt x="117456" y="34463"/>
                </a:lnTo>
                <a:lnTo>
                  <a:pt x="115451" y="37262"/>
                </a:lnTo>
                <a:lnTo>
                  <a:pt x="113161" y="40082"/>
                </a:lnTo>
                <a:lnTo>
                  <a:pt x="110682" y="42914"/>
                </a:lnTo>
                <a:lnTo>
                  <a:pt x="108077" y="45754"/>
                </a:lnTo>
                <a:lnTo>
                  <a:pt x="106340" y="48600"/>
                </a:lnTo>
                <a:lnTo>
                  <a:pt x="105182" y="51450"/>
                </a:lnTo>
                <a:lnTo>
                  <a:pt x="104410" y="54303"/>
                </a:lnTo>
                <a:lnTo>
                  <a:pt x="101991" y="57157"/>
                </a:lnTo>
                <a:lnTo>
                  <a:pt x="98473" y="60012"/>
                </a:lnTo>
                <a:lnTo>
                  <a:pt x="94222" y="62868"/>
                </a:lnTo>
                <a:lnTo>
                  <a:pt x="90436" y="64772"/>
                </a:lnTo>
                <a:lnTo>
                  <a:pt x="86960" y="66041"/>
                </a:lnTo>
                <a:lnTo>
                  <a:pt x="83689" y="66888"/>
                </a:lnTo>
                <a:lnTo>
                  <a:pt x="80557" y="68405"/>
                </a:lnTo>
                <a:lnTo>
                  <a:pt x="77516" y="70368"/>
                </a:lnTo>
                <a:lnTo>
                  <a:pt x="74536" y="72630"/>
                </a:lnTo>
                <a:lnTo>
                  <a:pt x="71597" y="75090"/>
                </a:lnTo>
                <a:lnTo>
                  <a:pt x="68685" y="77682"/>
                </a:lnTo>
                <a:lnTo>
                  <a:pt x="65792" y="80363"/>
                </a:lnTo>
                <a:lnTo>
                  <a:pt x="61957" y="82151"/>
                </a:lnTo>
                <a:lnTo>
                  <a:pt x="57496" y="83342"/>
                </a:lnTo>
                <a:lnTo>
                  <a:pt x="52617" y="84136"/>
                </a:lnTo>
                <a:lnTo>
                  <a:pt x="48412" y="85618"/>
                </a:lnTo>
                <a:lnTo>
                  <a:pt x="44656" y="87559"/>
                </a:lnTo>
                <a:lnTo>
                  <a:pt x="41200" y="89805"/>
                </a:lnTo>
                <a:lnTo>
                  <a:pt x="37943" y="92255"/>
                </a:lnTo>
                <a:lnTo>
                  <a:pt x="34819" y="94841"/>
                </a:lnTo>
                <a:lnTo>
                  <a:pt x="31784" y="97517"/>
                </a:lnTo>
                <a:lnTo>
                  <a:pt x="28808" y="99302"/>
                </a:lnTo>
                <a:lnTo>
                  <a:pt x="25872" y="100491"/>
                </a:lnTo>
                <a:lnTo>
                  <a:pt x="22962" y="101284"/>
                </a:lnTo>
                <a:lnTo>
                  <a:pt x="20069" y="102765"/>
                </a:lnTo>
                <a:lnTo>
                  <a:pt x="17188" y="104705"/>
                </a:lnTo>
                <a:lnTo>
                  <a:pt x="14315" y="106951"/>
                </a:lnTo>
                <a:lnTo>
                  <a:pt x="11447" y="108448"/>
                </a:lnTo>
                <a:lnTo>
                  <a:pt x="8583" y="109446"/>
                </a:lnTo>
                <a:lnTo>
                  <a:pt x="1693" y="111048"/>
                </a:lnTo>
                <a:lnTo>
                  <a:pt x="1127" y="112132"/>
                </a:lnTo>
                <a:lnTo>
                  <a:pt x="499" y="115877"/>
                </a:lnTo>
                <a:lnTo>
                  <a:pt x="0" y="119983"/>
                </a:lnTo>
                <a:lnTo>
                  <a:pt x="53101" y="120015"/>
                </a:lnTo>
                <a:lnTo>
                  <a:pt x="56355" y="119062"/>
                </a:lnTo>
                <a:lnTo>
                  <a:pt x="59476" y="117475"/>
                </a:lnTo>
                <a:lnTo>
                  <a:pt x="62510" y="115464"/>
                </a:lnTo>
                <a:lnTo>
                  <a:pt x="66437" y="114124"/>
                </a:lnTo>
                <a:lnTo>
                  <a:pt x="70960" y="113230"/>
                </a:lnTo>
                <a:lnTo>
                  <a:pt x="75881" y="112634"/>
                </a:lnTo>
                <a:lnTo>
                  <a:pt x="80113" y="112237"/>
                </a:lnTo>
                <a:lnTo>
                  <a:pt x="83888" y="111972"/>
                </a:lnTo>
                <a:lnTo>
                  <a:pt x="87356" y="111796"/>
                </a:lnTo>
                <a:lnTo>
                  <a:pt x="93751" y="111600"/>
                </a:lnTo>
                <a:lnTo>
                  <a:pt x="108510" y="111463"/>
                </a:lnTo>
                <a:lnTo>
                  <a:pt x="145729" y="1114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684"/>
          <p:cNvSpPr/>
          <p:nvPr/>
        </p:nvSpPr>
        <p:spPr>
          <a:xfrm>
            <a:off x="2660695" y="3960495"/>
            <a:ext cx="136798" cy="60007"/>
          </a:xfrm>
          <a:custGeom>
            <a:avLst/>
            <a:gdLst/>
            <a:ahLst/>
            <a:cxnLst/>
            <a:rect l="0" t="0" r="0" b="0"/>
            <a:pathLst>
              <a:path w="136798" h="60007">
                <a:moveTo>
                  <a:pt x="25355" y="0"/>
                </a:moveTo>
                <a:lnTo>
                  <a:pt x="25355" y="4550"/>
                </a:lnTo>
                <a:lnTo>
                  <a:pt x="24402" y="5891"/>
                </a:lnTo>
                <a:lnTo>
                  <a:pt x="22815" y="6785"/>
                </a:lnTo>
                <a:lnTo>
                  <a:pt x="17974" y="8219"/>
                </a:lnTo>
                <a:lnTo>
                  <a:pt x="16624" y="9289"/>
                </a:lnTo>
                <a:lnTo>
                  <a:pt x="14771" y="10955"/>
                </a:lnTo>
                <a:lnTo>
                  <a:pt x="12584" y="13019"/>
                </a:lnTo>
                <a:lnTo>
                  <a:pt x="11126" y="15346"/>
                </a:lnTo>
                <a:lnTo>
                  <a:pt x="10154" y="17851"/>
                </a:lnTo>
                <a:lnTo>
                  <a:pt x="8594" y="24163"/>
                </a:lnTo>
                <a:lnTo>
                  <a:pt x="7513" y="25634"/>
                </a:lnTo>
                <a:lnTo>
                  <a:pt x="5840" y="27566"/>
                </a:lnTo>
                <a:lnTo>
                  <a:pt x="0" y="33896"/>
                </a:lnTo>
                <a:lnTo>
                  <a:pt x="831" y="34980"/>
                </a:lnTo>
                <a:lnTo>
                  <a:pt x="2338" y="36655"/>
                </a:lnTo>
                <a:lnTo>
                  <a:pt x="7050" y="41636"/>
                </a:lnTo>
                <a:lnTo>
                  <a:pt x="7436" y="42997"/>
                </a:lnTo>
                <a:lnTo>
                  <a:pt x="7694" y="44857"/>
                </a:lnTo>
                <a:lnTo>
                  <a:pt x="7866" y="47050"/>
                </a:lnTo>
                <a:lnTo>
                  <a:pt x="8933" y="48511"/>
                </a:lnTo>
                <a:lnTo>
                  <a:pt x="10597" y="49486"/>
                </a:lnTo>
                <a:lnTo>
                  <a:pt x="12658" y="50135"/>
                </a:lnTo>
                <a:lnTo>
                  <a:pt x="14985" y="50568"/>
                </a:lnTo>
                <a:lnTo>
                  <a:pt x="17489" y="50857"/>
                </a:lnTo>
                <a:lnTo>
                  <a:pt x="20111" y="51050"/>
                </a:lnTo>
                <a:lnTo>
                  <a:pt x="22811" y="52131"/>
                </a:lnTo>
                <a:lnTo>
                  <a:pt x="25564" y="53804"/>
                </a:lnTo>
                <a:lnTo>
                  <a:pt x="28352" y="55871"/>
                </a:lnTo>
                <a:lnTo>
                  <a:pt x="32115" y="57250"/>
                </a:lnTo>
                <a:lnTo>
                  <a:pt x="36529" y="58169"/>
                </a:lnTo>
                <a:lnTo>
                  <a:pt x="41377" y="58782"/>
                </a:lnTo>
                <a:lnTo>
                  <a:pt x="45561" y="59190"/>
                </a:lnTo>
                <a:lnTo>
                  <a:pt x="49303" y="59463"/>
                </a:lnTo>
                <a:lnTo>
                  <a:pt x="52750" y="59644"/>
                </a:lnTo>
                <a:lnTo>
                  <a:pt x="59120" y="59846"/>
                </a:lnTo>
                <a:lnTo>
                  <a:pt x="70602" y="59959"/>
                </a:lnTo>
                <a:lnTo>
                  <a:pt x="105257" y="60006"/>
                </a:lnTo>
                <a:lnTo>
                  <a:pt x="107198" y="59054"/>
                </a:lnTo>
                <a:lnTo>
                  <a:pt x="108492" y="57467"/>
                </a:lnTo>
                <a:lnTo>
                  <a:pt x="109354" y="55456"/>
                </a:lnTo>
                <a:lnTo>
                  <a:pt x="110882" y="54116"/>
                </a:lnTo>
                <a:lnTo>
                  <a:pt x="112853" y="53222"/>
                </a:lnTo>
                <a:lnTo>
                  <a:pt x="115119" y="52626"/>
                </a:lnTo>
                <a:lnTo>
                  <a:pt x="117583" y="52229"/>
                </a:lnTo>
                <a:lnTo>
                  <a:pt x="120178" y="51964"/>
                </a:lnTo>
                <a:lnTo>
                  <a:pt x="122860" y="51788"/>
                </a:lnTo>
                <a:lnTo>
                  <a:pt x="124648" y="50717"/>
                </a:lnTo>
                <a:lnTo>
                  <a:pt x="125840" y="49052"/>
                </a:lnTo>
                <a:lnTo>
                  <a:pt x="126635" y="46989"/>
                </a:lnTo>
                <a:lnTo>
                  <a:pt x="128117" y="45613"/>
                </a:lnTo>
                <a:lnTo>
                  <a:pt x="130058" y="44696"/>
                </a:lnTo>
                <a:lnTo>
                  <a:pt x="136797" y="428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685"/>
          <p:cNvSpPr/>
          <p:nvPr/>
        </p:nvSpPr>
        <p:spPr>
          <a:xfrm>
            <a:off x="2771775" y="3926204"/>
            <a:ext cx="34290" cy="171451"/>
          </a:xfrm>
          <a:custGeom>
            <a:avLst/>
            <a:gdLst/>
            <a:ahLst/>
            <a:cxnLst/>
            <a:rect l="0" t="0" r="0" b="0"/>
            <a:pathLst>
              <a:path w="34290" h="171451">
                <a:moveTo>
                  <a:pt x="0" y="0"/>
                </a:moveTo>
                <a:lnTo>
                  <a:pt x="7380" y="0"/>
                </a:lnTo>
                <a:lnTo>
                  <a:pt x="7778" y="953"/>
                </a:lnTo>
                <a:lnTo>
                  <a:pt x="8219" y="4551"/>
                </a:lnTo>
                <a:lnTo>
                  <a:pt x="9289" y="5892"/>
                </a:lnTo>
                <a:lnTo>
                  <a:pt x="10955" y="6786"/>
                </a:lnTo>
                <a:lnTo>
                  <a:pt x="13018" y="7381"/>
                </a:lnTo>
                <a:lnTo>
                  <a:pt x="14394" y="8731"/>
                </a:lnTo>
                <a:lnTo>
                  <a:pt x="15311" y="10583"/>
                </a:lnTo>
                <a:lnTo>
                  <a:pt x="15922" y="12771"/>
                </a:lnTo>
                <a:lnTo>
                  <a:pt x="16330" y="16134"/>
                </a:lnTo>
                <a:lnTo>
                  <a:pt x="16601" y="20281"/>
                </a:lnTo>
                <a:lnTo>
                  <a:pt x="16903" y="29017"/>
                </a:lnTo>
                <a:lnTo>
                  <a:pt x="17073" y="40242"/>
                </a:lnTo>
                <a:lnTo>
                  <a:pt x="17113" y="49953"/>
                </a:lnTo>
                <a:lnTo>
                  <a:pt x="18076" y="54257"/>
                </a:lnTo>
                <a:lnTo>
                  <a:pt x="19670" y="58079"/>
                </a:lnTo>
                <a:lnTo>
                  <a:pt x="21686" y="61580"/>
                </a:lnTo>
                <a:lnTo>
                  <a:pt x="23030" y="65818"/>
                </a:lnTo>
                <a:lnTo>
                  <a:pt x="23925" y="70549"/>
                </a:lnTo>
                <a:lnTo>
                  <a:pt x="24523" y="75608"/>
                </a:lnTo>
                <a:lnTo>
                  <a:pt x="24921" y="79933"/>
                </a:lnTo>
                <a:lnTo>
                  <a:pt x="25186" y="83769"/>
                </a:lnTo>
                <a:lnTo>
                  <a:pt x="25363" y="87279"/>
                </a:lnTo>
                <a:lnTo>
                  <a:pt x="25560" y="96259"/>
                </a:lnTo>
                <a:lnTo>
                  <a:pt x="25717" y="170142"/>
                </a:lnTo>
                <a:lnTo>
                  <a:pt x="26669" y="170578"/>
                </a:lnTo>
                <a:lnTo>
                  <a:pt x="28257" y="170869"/>
                </a:lnTo>
                <a:lnTo>
                  <a:pt x="34289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686"/>
          <p:cNvSpPr/>
          <p:nvPr/>
        </p:nvSpPr>
        <p:spPr>
          <a:xfrm>
            <a:off x="2085975" y="3489112"/>
            <a:ext cx="685801" cy="145629"/>
          </a:xfrm>
          <a:custGeom>
            <a:avLst/>
            <a:gdLst/>
            <a:ahLst/>
            <a:cxnLst/>
            <a:rect l="0" t="0" r="0" b="0"/>
            <a:pathLst>
              <a:path w="685801" h="145629">
                <a:moveTo>
                  <a:pt x="685800" y="8467"/>
                </a:moveTo>
                <a:lnTo>
                  <a:pt x="673868" y="8467"/>
                </a:lnTo>
                <a:lnTo>
                  <a:pt x="661098" y="3917"/>
                </a:lnTo>
                <a:lnTo>
                  <a:pt x="649800" y="1087"/>
                </a:lnTo>
                <a:lnTo>
                  <a:pt x="631318" y="248"/>
                </a:lnTo>
                <a:lnTo>
                  <a:pt x="612295" y="0"/>
                </a:lnTo>
                <a:lnTo>
                  <a:pt x="597886" y="2482"/>
                </a:lnTo>
                <a:lnTo>
                  <a:pt x="582909" y="5807"/>
                </a:lnTo>
                <a:lnTo>
                  <a:pt x="562815" y="7679"/>
                </a:lnTo>
                <a:lnTo>
                  <a:pt x="547320" y="8117"/>
                </a:lnTo>
                <a:lnTo>
                  <a:pt x="527082" y="8364"/>
                </a:lnTo>
                <a:lnTo>
                  <a:pt x="512388" y="10961"/>
                </a:lnTo>
                <a:lnTo>
                  <a:pt x="496333" y="14338"/>
                </a:lnTo>
                <a:lnTo>
                  <a:pt x="479672" y="15839"/>
                </a:lnTo>
                <a:lnTo>
                  <a:pt x="462742" y="19046"/>
                </a:lnTo>
                <a:lnTo>
                  <a:pt x="445693" y="22694"/>
                </a:lnTo>
                <a:lnTo>
                  <a:pt x="428590" y="24316"/>
                </a:lnTo>
                <a:lnTo>
                  <a:pt x="411465" y="27576"/>
                </a:lnTo>
                <a:lnTo>
                  <a:pt x="402897" y="29779"/>
                </a:lnTo>
                <a:lnTo>
                  <a:pt x="395280" y="32200"/>
                </a:lnTo>
                <a:lnTo>
                  <a:pt x="388298" y="34767"/>
                </a:lnTo>
                <a:lnTo>
                  <a:pt x="381737" y="37430"/>
                </a:lnTo>
                <a:lnTo>
                  <a:pt x="364288" y="40390"/>
                </a:lnTo>
                <a:lnTo>
                  <a:pt x="344786" y="42658"/>
                </a:lnTo>
                <a:lnTo>
                  <a:pt x="326593" y="46841"/>
                </a:lnTo>
                <a:lnTo>
                  <a:pt x="308982" y="49335"/>
                </a:lnTo>
                <a:lnTo>
                  <a:pt x="291630" y="51396"/>
                </a:lnTo>
                <a:lnTo>
                  <a:pt x="274393" y="55487"/>
                </a:lnTo>
                <a:lnTo>
                  <a:pt x="266749" y="57911"/>
                </a:lnTo>
                <a:lnTo>
                  <a:pt x="259747" y="60480"/>
                </a:lnTo>
                <a:lnTo>
                  <a:pt x="253175" y="63145"/>
                </a:lnTo>
                <a:lnTo>
                  <a:pt x="245935" y="65874"/>
                </a:lnTo>
                <a:lnTo>
                  <a:pt x="230272" y="71447"/>
                </a:lnTo>
                <a:lnTo>
                  <a:pt x="205388" y="79939"/>
                </a:lnTo>
                <a:lnTo>
                  <a:pt x="197885" y="82785"/>
                </a:lnTo>
                <a:lnTo>
                  <a:pt x="190979" y="85635"/>
                </a:lnTo>
                <a:lnTo>
                  <a:pt x="184469" y="88488"/>
                </a:lnTo>
                <a:lnTo>
                  <a:pt x="169616" y="91657"/>
                </a:lnTo>
                <a:lnTo>
                  <a:pt x="154442" y="94018"/>
                </a:lnTo>
                <a:lnTo>
                  <a:pt x="124099" y="103295"/>
                </a:lnTo>
                <a:lnTo>
                  <a:pt x="105637" y="107763"/>
                </a:lnTo>
                <a:lnTo>
                  <a:pt x="84534" y="111231"/>
                </a:lnTo>
                <a:lnTo>
                  <a:pt x="72178" y="115418"/>
                </a:lnTo>
                <a:lnTo>
                  <a:pt x="66216" y="117868"/>
                </a:lnTo>
                <a:lnTo>
                  <a:pt x="60336" y="120454"/>
                </a:lnTo>
                <a:lnTo>
                  <a:pt x="49676" y="124914"/>
                </a:lnTo>
                <a:lnTo>
                  <a:pt x="38319" y="128378"/>
                </a:lnTo>
                <a:lnTo>
                  <a:pt x="31953" y="132564"/>
                </a:lnTo>
                <a:lnTo>
                  <a:pt x="25948" y="135059"/>
                </a:lnTo>
                <a:lnTo>
                  <a:pt x="17213" y="136463"/>
                </a:lnTo>
                <a:lnTo>
                  <a:pt x="10279" y="136938"/>
                </a:lnTo>
                <a:lnTo>
                  <a:pt x="6791" y="139543"/>
                </a:lnTo>
                <a:lnTo>
                  <a:pt x="0" y="14562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687"/>
          <p:cNvSpPr/>
          <p:nvPr/>
        </p:nvSpPr>
        <p:spPr>
          <a:xfrm>
            <a:off x="3054772" y="3446145"/>
            <a:ext cx="25614" cy="171451"/>
          </a:xfrm>
          <a:custGeom>
            <a:avLst/>
            <a:gdLst/>
            <a:ahLst/>
            <a:cxnLst/>
            <a:rect l="0" t="0" r="0" b="0"/>
            <a:pathLst>
              <a:path w="25614" h="171451">
                <a:moveTo>
                  <a:pt x="8467" y="0"/>
                </a:moveTo>
                <a:lnTo>
                  <a:pt x="8467" y="4550"/>
                </a:lnTo>
                <a:lnTo>
                  <a:pt x="7515" y="5891"/>
                </a:lnTo>
                <a:lnTo>
                  <a:pt x="5928" y="6785"/>
                </a:lnTo>
                <a:lnTo>
                  <a:pt x="3917" y="7381"/>
                </a:lnTo>
                <a:lnTo>
                  <a:pt x="2576" y="8730"/>
                </a:lnTo>
                <a:lnTo>
                  <a:pt x="1683" y="10583"/>
                </a:lnTo>
                <a:lnTo>
                  <a:pt x="1087" y="12770"/>
                </a:lnTo>
                <a:lnTo>
                  <a:pt x="689" y="16133"/>
                </a:lnTo>
                <a:lnTo>
                  <a:pt x="425" y="20280"/>
                </a:lnTo>
                <a:lnTo>
                  <a:pt x="130" y="29016"/>
                </a:lnTo>
                <a:lnTo>
                  <a:pt x="0" y="36073"/>
                </a:lnTo>
                <a:lnTo>
                  <a:pt x="917" y="39289"/>
                </a:lnTo>
                <a:lnTo>
                  <a:pt x="2482" y="42385"/>
                </a:lnTo>
                <a:lnTo>
                  <a:pt x="4477" y="45401"/>
                </a:lnTo>
                <a:lnTo>
                  <a:pt x="5807" y="49317"/>
                </a:lnTo>
                <a:lnTo>
                  <a:pt x="6694" y="53833"/>
                </a:lnTo>
                <a:lnTo>
                  <a:pt x="7285" y="58749"/>
                </a:lnTo>
                <a:lnTo>
                  <a:pt x="7679" y="63931"/>
                </a:lnTo>
                <a:lnTo>
                  <a:pt x="7942" y="69290"/>
                </a:lnTo>
                <a:lnTo>
                  <a:pt x="8312" y="83395"/>
                </a:lnTo>
                <a:lnTo>
                  <a:pt x="8467" y="138709"/>
                </a:lnTo>
                <a:lnTo>
                  <a:pt x="9420" y="142003"/>
                </a:lnTo>
                <a:lnTo>
                  <a:pt x="11007" y="145151"/>
                </a:lnTo>
                <a:lnTo>
                  <a:pt x="13018" y="148202"/>
                </a:lnTo>
                <a:lnTo>
                  <a:pt x="14359" y="151189"/>
                </a:lnTo>
                <a:lnTo>
                  <a:pt x="15253" y="154132"/>
                </a:lnTo>
                <a:lnTo>
                  <a:pt x="16687" y="161150"/>
                </a:lnTo>
                <a:lnTo>
                  <a:pt x="17757" y="162678"/>
                </a:lnTo>
                <a:lnTo>
                  <a:pt x="19423" y="164650"/>
                </a:lnTo>
                <a:lnTo>
                  <a:pt x="25613" y="17145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688"/>
          <p:cNvSpPr/>
          <p:nvPr/>
        </p:nvSpPr>
        <p:spPr>
          <a:xfrm>
            <a:off x="3174682" y="3446154"/>
            <a:ext cx="111430" cy="145724"/>
          </a:xfrm>
          <a:custGeom>
            <a:avLst/>
            <a:gdLst/>
            <a:ahLst/>
            <a:cxnLst/>
            <a:rect l="0" t="0" r="0" b="0"/>
            <a:pathLst>
              <a:path w="111430" h="145724">
                <a:moveTo>
                  <a:pt x="34290" y="8563"/>
                </a:moveTo>
                <a:lnTo>
                  <a:pt x="34290" y="4012"/>
                </a:lnTo>
                <a:lnTo>
                  <a:pt x="35243" y="2671"/>
                </a:lnTo>
                <a:lnTo>
                  <a:pt x="36830" y="1778"/>
                </a:lnTo>
                <a:lnTo>
                  <a:pt x="41671" y="344"/>
                </a:lnTo>
                <a:lnTo>
                  <a:pt x="44873" y="148"/>
                </a:lnTo>
                <a:lnTo>
                  <a:pt x="49471" y="60"/>
                </a:lnTo>
                <a:lnTo>
                  <a:pt x="58432" y="0"/>
                </a:lnTo>
                <a:lnTo>
                  <a:pt x="61847" y="2535"/>
                </a:lnTo>
                <a:lnTo>
                  <a:pt x="68463" y="8459"/>
                </a:lnTo>
                <a:lnTo>
                  <a:pt x="68528" y="11057"/>
                </a:lnTo>
                <a:lnTo>
                  <a:pt x="68570" y="15935"/>
                </a:lnTo>
                <a:lnTo>
                  <a:pt x="66036" y="19142"/>
                </a:lnTo>
                <a:lnTo>
                  <a:pt x="61198" y="24411"/>
                </a:lnTo>
                <a:lnTo>
                  <a:pt x="55810" y="29875"/>
                </a:lnTo>
                <a:lnTo>
                  <a:pt x="53399" y="31343"/>
                </a:lnTo>
                <a:lnTo>
                  <a:pt x="50839" y="32322"/>
                </a:lnTo>
                <a:lnTo>
                  <a:pt x="44438" y="33894"/>
                </a:lnTo>
                <a:lnTo>
                  <a:pt x="41023" y="36649"/>
                </a:lnTo>
                <a:lnTo>
                  <a:pt x="35620" y="41628"/>
                </a:lnTo>
                <a:lnTo>
                  <a:pt x="30134" y="47041"/>
                </a:lnTo>
                <a:lnTo>
                  <a:pt x="29614" y="48503"/>
                </a:lnTo>
                <a:lnTo>
                  <a:pt x="30220" y="49477"/>
                </a:lnTo>
                <a:lnTo>
                  <a:pt x="33486" y="51041"/>
                </a:lnTo>
                <a:lnTo>
                  <a:pt x="36473" y="53794"/>
                </a:lnTo>
                <a:lnTo>
                  <a:pt x="38603" y="55862"/>
                </a:lnTo>
                <a:lnTo>
                  <a:pt x="41927" y="58194"/>
                </a:lnTo>
                <a:lnTo>
                  <a:pt x="46049" y="60700"/>
                </a:lnTo>
                <a:lnTo>
                  <a:pt x="50702" y="63324"/>
                </a:lnTo>
                <a:lnTo>
                  <a:pt x="54756" y="65073"/>
                </a:lnTo>
                <a:lnTo>
                  <a:pt x="58412" y="66238"/>
                </a:lnTo>
                <a:lnTo>
                  <a:pt x="61801" y="67016"/>
                </a:lnTo>
                <a:lnTo>
                  <a:pt x="65013" y="68486"/>
                </a:lnTo>
                <a:lnTo>
                  <a:pt x="68107" y="70420"/>
                </a:lnTo>
                <a:lnTo>
                  <a:pt x="71122" y="72661"/>
                </a:lnTo>
                <a:lnTo>
                  <a:pt x="75037" y="74155"/>
                </a:lnTo>
                <a:lnTo>
                  <a:pt x="79553" y="75151"/>
                </a:lnTo>
                <a:lnTo>
                  <a:pt x="84467" y="75815"/>
                </a:lnTo>
                <a:lnTo>
                  <a:pt x="88697" y="77210"/>
                </a:lnTo>
                <a:lnTo>
                  <a:pt x="92468" y="79093"/>
                </a:lnTo>
                <a:lnTo>
                  <a:pt x="95936" y="81301"/>
                </a:lnTo>
                <a:lnTo>
                  <a:pt x="99200" y="83725"/>
                </a:lnTo>
                <a:lnTo>
                  <a:pt x="102328" y="86293"/>
                </a:lnTo>
                <a:lnTo>
                  <a:pt x="105366" y="88958"/>
                </a:lnTo>
                <a:lnTo>
                  <a:pt x="107392" y="91687"/>
                </a:lnTo>
                <a:lnTo>
                  <a:pt x="108742" y="94459"/>
                </a:lnTo>
                <a:lnTo>
                  <a:pt x="109642" y="97260"/>
                </a:lnTo>
                <a:lnTo>
                  <a:pt x="110243" y="100079"/>
                </a:lnTo>
                <a:lnTo>
                  <a:pt x="110643" y="102911"/>
                </a:lnTo>
                <a:lnTo>
                  <a:pt x="111284" y="109750"/>
                </a:lnTo>
                <a:lnTo>
                  <a:pt x="111372" y="113225"/>
                </a:lnTo>
                <a:lnTo>
                  <a:pt x="111429" y="118666"/>
                </a:lnTo>
                <a:lnTo>
                  <a:pt x="109528" y="120065"/>
                </a:lnTo>
                <a:lnTo>
                  <a:pt x="106356" y="121951"/>
                </a:lnTo>
                <a:lnTo>
                  <a:pt x="102337" y="124160"/>
                </a:lnTo>
                <a:lnTo>
                  <a:pt x="98705" y="126585"/>
                </a:lnTo>
                <a:lnTo>
                  <a:pt x="95331" y="129154"/>
                </a:lnTo>
                <a:lnTo>
                  <a:pt x="92129" y="131820"/>
                </a:lnTo>
                <a:lnTo>
                  <a:pt x="88089" y="133597"/>
                </a:lnTo>
                <a:lnTo>
                  <a:pt x="83491" y="134782"/>
                </a:lnTo>
                <a:lnTo>
                  <a:pt x="78521" y="135571"/>
                </a:lnTo>
                <a:lnTo>
                  <a:pt x="73302" y="136097"/>
                </a:lnTo>
                <a:lnTo>
                  <a:pt x="67918" y="136449"/>
                </a:lnTo>
                <a:lnTo>
                  <a:pt x="62424" y="136683"/>
                </a:lnTo>
                <a:lnTo>
                  <a:pt x="57808" y="137791"/>
                </a:lnTo>
                <a:lnTo>
                  <a:pt x="53779" y="139482"/>
                </a:lnTo>
                <a:lnTo>
                  <a:pt x="50140" y="141563"/>
                </a:lnTo>
                <a:lnTo>
                  <a:pt x="45809" y="142949"/>
                </a:lnTo>
                <a:lnTo>
                  <a:pt x="41017" y="143874"/>
                </a:lnTo>
                <a:lnTo>
                  <a:pt x="28740" y="145358"/>
                </a:lnTo>
                <a:lnTo>
                  <a:pt x="25827" y="145479"/>
                </a:lnTo>
                <a:lnTo>
                  <a:pt x="11221" y="145691"/>
                </a:lnTo>
                <a:lnTo>
                  <a:pt x="0" y="14572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689"/>
          <p:cNvSpPr/>
          <p:nvPr/>
        </p:nvSpPr>
        <p:spPr>
          <a:xfrm>
            <a:off x="3363385" y="3463290"/>
            <a:ext cx="175710" cy="111442"/>
          </a:xfrm>
          <a:custGeom>
            <a:avLst/>
            <a:gdLst/>
            <a:ahLst/>
            <a:cxnLst/>
            <a:rect l="0" t="0" r="0" b="0"/>
            <a:pathLst>
              <a:path w="175710" h="111442">
                <a:moveTo>
                  <a:pt x="25610" y="0"/>
                </a:moveTo>
                <a:lnTo>
                  <a:pt x="21059" y="4551"/>
                </a:lnTo>
                <a:lnTo>
                  <a:pt x="19718" y="6843"/>
                </a:lnTo>
                <a:lnTo>
                  <a:pt x="18825" y="9325"/>
                </a:lnTo>
                <a:lnTo>
                  <a:pt x="18229" y="11931"/>
                </a:lnTo>
                <a:lnTo>
                  <a:pt x="16879" y="14622"/>
                </a:lnTo>
                <a:lnTo>
                  <a:pt x="15027" y="17368"/>
                </a:lnTo>
                <a:lnTo>
                  <a:pt x="12839" y="20151"/>
                </a:lnTo>
                <a:lnTo>
                  <a:pt x="11381" y="22959"/>
                </a:lnTo>
                <a:lnTo>
                  <a:pt x="10409" y="25783"/>
                </a:lnTo>
                <a:lnTo>
                  <a:pt x="9761" y="28618"/>
                </a:lnTo>
                <a:lnTo>
                  <a:pt x="9329" y="31462"/>
                </a:lnTo>
                <a:lnTo>
                  <a:pt x="9041" y="34309"/>
                </a:lnTo>
                <a:lnTo>
                  <a:pt x="8849" y="37160"/>
                </a:lnTo>
                <a:lnTo>
                  <a:pt x="7768" y="40013"/>
                </a:lnTo>
                <a:lnTo>
                  <a:pt x="6095" y="42868"/>
                </a:lnTo>
                <a:lnTo>
                  <a:pt x="4028" y="45724"/>
                </a:lnTo>
                <a:lnTo>
                  <a:pt x="2649" y="48580"/>
                </a:lnTo>
                <a:lnTo>
                  <a:pt x="1730" y="51436"/>
                </a:lnTo>
                <a:lnTo>
                  <a:pt x="1117" y="54294"/>
                </a:lnTo>
                <a:lnTo>
                  <a:pt x="709" y="58103"/>
                </a:lnTo>
                <a:lnTo>
                  <a:pt x="437" y="62547"/>
                </a:lnTo>
                <a:lnTo>
                  <a:pt x="134" y="71614"/>
                </a:lnTo>
                <a:lnTo>
                  <a:pt x="0" y="78818"/>
                </a:lnTo>
                <a:lnTo>
                  <a:pt x="916" y="82073"/>
                </a:lnTo>
                <a:lnTo>
                  <a:pt x="2480" y="85195"/>
                </a:lnTo>
                <a:lnTo>
                  <a:pt x="7282" y="92499"/>
                </a:lnTo>
                <a:lnTo>
                  <a:pt x="8629" y="94051"/>
                </a:lnTo>
                <a:lnTo>
                  <a:pt x="10479" y="96038"/>
                </a:lnTo>
                <a:lnTo>
                  <a:pt x="17634" y="103386"/>
                </a:lnTo>
                <a:lnTo>
                  <a:pt x="20293" y="106071"/>
                </a:lnTo>
                <a:lnTo>
                  <a:pt x="23017" y="107861"/>
                </a:lnTo>
                <a:lnTo>
                  <a:pt x="25787" y="109055"/>
                </a:lnTo>
                <a:lnTo>
                  <a:pt x="28585" y="109851"/>
                </a:lnTo>
                <a:lnTo>
                  <a:pt x="32356" y="110381"/>
                </a:lnTo>
                <a:lnTo>
                  <a:pt x="36774" y="110735"/>
                </a:lnTo>
                <a:lnTo>
                  <a:pt x="41625" y="110971"/>
                </a:lnTo>
                <a:lnTo>
                  <a:pt x="52095" y="111232"/>
                </a:lnTo>
                <a:lnTo>
                  <a:pt x="117406" y="111441"/>
                </a:lnTo>
                <a:lnTo>
                  <a:pt x="122050" y="110489"/>
                </a:lnTo>
                <a:lnTo>
                  <a:pt x="126098" y="108902"/>
                </a:lnTo>
                <a:lnTo>
                  <a:pt x="129749" y="106891"/>
                </a:lnTo>
                <a:lnTo>
                  <a:pt x="133136" y="104598"/>
                </a:lnTo>
                <a:lnTo>
                  <a:pt x="136347" y="102117"/>
                </a:lnTo>
                <a:lnTo>
                  <a:pt x="139439" y="99510"/>
                </a:lnTo>
                <a:lnTo>
                  <a:pt x="142453" y="97773"/>
                </a:lnTo>
                <a:lnTo>
                  <a:pt x="145416" y="96614"/>
                </a:lnTo>
                <a:lnTo>
                  <a:pt x="148343" y="95842"/>
                </a:lnTo>
                <a:lnTo>
                  <a:pt x="152199" y="94375"/>
                </a:lnTo>
                <a:lnTo>
                  <a:pt x="156675" y="92444"/>
                </a:lnTo>
                <a:lnTo>
                  <a:pt x="161564" y="90204"/>
                </a:lnTo>
                <a:lnTo>
                  <a:pt x="164823" y="87758"/>
                </a:lnTo>
                <a:lnTo>
                  <a:pt x="166996" y="85175"/>
                </a:lnTo>
                <a:lnTo>
                  <a:pt x="168445" y="82501"/>
                </a:lnTo>
                <a:lnTo>
                  <a:pt x="170363" y="79766"/>
                </a:lnTo>
                <a:lnTo>
                  <a:pt x="172594" y="76990"/>
                </a:lnTo>
                <a:lnTo>
                  <a:pt x="175034" y="74186"/>
                </a:lnTo>
                <a:lnTo>
                  <a:pt x="175709" y="70412"/>
                </a:lnTo>
                <a:lnTo>
                  <a:pt x="175205" y="65991"/>
                </a:lnTo>
                <a:lnTo>
                  <a:pt x="173918" y="61139"/>
                </a:lnTo>
                <a:lnTo>
                  <a:pt x="173059" y="56952"/>
                </a:lnTo>
                <a:lnTo>
                  <a:pt x="172487" y="53208"/>
                </a:lnTo>
                <a:lnTo>
                  <a:pt x="172105" y="49759"/>
                </a:lnTo>
                <a:lnTo>
                  <a:pt x="170898" y="46508"/>
                </a:lnTo>
                <a:lnTo>
                  <a:pt x="169141" y="43387"/>
                </a:lnTo>
                <a:lnTo>
                  <a:pt x="167018" y="40355"/>
                </a:lnTo>
                <a:lnTo>
                  <a:pt x="164649" y="38333"/>
                </a:lnTo>
                <a:lnTo>
                  <a:pt x="162118" y="36985"/>
                </a:lnTo>
                <a:lnTo>
                  <a:pt x="159477" y="36087"/>
                </a:lnTo>
                <a:lnTo>
                  <a:pt x="156765" y="34535"/>
                </a:lnTo>
                <a:lnTo>
                  <a:pt x="154004" y="32548"/>
                </a:lnTo>
                <a:lnTo>
                  <a:pt x="151211" y="30271"/>
                </a:lnTo>
                <a:lnTo>
                  <a:pt x="148396" y="27801"/>
                </a:lnTo>
                <a:lnTo>
                  <a:pt x="145567" y="25201"/>
                </a:lnTo>
                <a:lnTo>
                  <a:pt x="139884" y="19773"/>
                </a:lnTo>
                <a:lnTo>
                  <a:pt x="134183" y="14185"/>
                </a:lnTo>
                <a:lnTo>
                  <a:pt x="130377" y="11362"/>
                </a:lnTo>
                <a:lnTo>
                  <a:pt x="125934" y="8527"/>
                </a:lnTo>
                <a:lnTo>
                  <a:pt x="121068" y="5685"/>
                </a:lnTo>
                <a:lnTo>
                  <a:pt x="115918" y="3789"/>
                </a:lnTo>
                <a:lnTo>
                  <a:pt x="110580" y="2526"/>
                </a:lnTo>
                <a:lnTo>
                  <a:pt x="105117" y="1684"/>
                </a:lnTo>
                <a:lnTo>
                  <a:pt x="99569" y="1122"/>
                </a:lnTo>
                <a:lnTo>
                  <a:pt x="93966" y="748"/>
                </a:lnTo>
                <a:lnTo>
                  <a:pt x="83613" y="332"/>
                </a:lnTo>
                <a:lnTo>
                  <a:pt x="72429" y="98"/>
                </a:lnTo>
                <a:lnTo>
                  <a:pt x="59899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690"/>
          <p:cNvSpPr/>
          <p:nvPr/>
        </p:nvSpPr>
        <p:spPr>
          <a:xfrm>
            <a:off x="3200400" y="3446145"/>
            <a:ext cx="42863" cy="17146"/>
          </a:xfrm>
          <a:custGeom>
            <a:avLst/>
            <a:gdLst/>
            <a:ahLst/>
            <a:cxnLst/>
            <a:rect l="0" t="0" r="0" b="0"/>
            <a:pathLst>
              <a:path w="42863" h="17146">
                <a:moveTo>
                  <a:pt x="42862" y="0"/>
                </a:moveTo>
                <a:lnTo>
                  <a:pt x="30092" y="0"/>
                </a:lnTo>
                <a:lnTo>
                  <a:pt x="27681" y="952"/>
                </a:lnTo>
                <a:lnTo>
                  <a:pt x="25121" y="2540"/>
                </a:lnTo>
                <a:lnTo>
                  <a:pt x="22462" y="4550"/>
                </a:lnTo>
                <a:lnTo>
                  <a:pt x="19737" y="5891"/>
                </a:lnTo>
                <a:lnTo>
                  <a:pt x="16968" y="6785"/>
                </a:lnTo>
                <a:lnTo>
                  <a:pt x="14169" y="7381"/>
                </a:lnTo>
                <a:lnTo>
                  <a:pt x="12304" y="8730"/>
                </a:lnTo>
                <a:lnTo>
                  <a:pt x="11060" y="10583"/>
                </a:lnTo>
                <a:lnTo>
                  <a:pt x="10231" y="12770"/>
                </a:lnTo>
                <a:lnTo>
                  <a:pt x="8725" y="14228"/>
                </a:lnTo>
                <a:lnTo>
                  <a:pt x="6769" y="15200"/>
                </a:lnTo>
                <a:lnTo>
                  <a:pt x="0" y="1714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691"/>
          <p:cNvSpPr/>
          <p:nvPr/>
        </p:nvSpPr>
        <p:spPr>
          <a:xfrm>
            <a:off x="2351722" y="3977640"/>
            <a:ext cx="634366" cy="34290"/>
          </a:xfrm>
          <a:custGeom>
            <a:avLst/>
            <a:gdLst/>
            <a:ahLst/>
            <a:cxnLst/>
            <a:rect l="0" t="0" r="0" b="0"/>
            <a:pathLst>
              <a:path w="634366" h="34290">
                <a:moveTo>
                  <a:pt x="0" y="8572"/>
                </a:moveTo>
                <a:lnTo>
                  <a:pt x="4551" y="8572"/>
                </a:lnTo>
                <a:lnTo>
                  <a:pt x="6844" y="7620"/>
                </a:lnTo>
                <a:lnTo>
                  <a:pt x="9325" y="6032"/>
                </a:lnTo>
                <a:lnTo>
                  <a:pt x="15600" y="1191"/>
                </a:lnTo>
                <a:lnTo>
                  <a:pt x="30528" y="235"/>
                </a:lnTo>
                <a:lnTo>
                  <a:pt x="63036" y="20"/>
                </a:lnTo>
                <a:lnTo>
                  <a:pt x="171495" y="0"/>
                </a:lnTo>
                <a:lnTo>
                  <a:pt x="180052" y="952"/>
                </a:lnTo>
                <a:lnTo>
                  <a:pt x="188615" y="2539"/>
                </a:lnTo>
                <a:lnTo>
                  <a:pt x="197180" y="4550"/>
                </a:lnTo>
                <a:lnTo>
                  <a:pt x="205749" y="5891"/>
                </a:lnTo>
                <a:lnTo>
                  <a:pt x="214319" y="6785"/>
                </a:lnTo>
                <a:lnTo>
                  <a:pt x="232413" y="7778"/>
                </a:lnTo>
                <a:lnTo>
                  <a:pt x="253155" y="8219"/>
                </a:lnTo>
                <a:lnTo>
                  <a:pt x="338774" y="8563"/>
                </a:lnTo>
                <a:lnTo>
                  <a:pt x="348722" y="9518"/>
                </a:lnTo>
                <a:lnTo>
                  <a:pt x="358211" y="11108"/>
                </a:lnTo>
                <a:lnTo>
                  <a:pt x="367395" y="13121"/>
                </a:lnTo>
                <a:lnTo>
                  <a:pt x="376375" y="14462"/>
                </a:lnTo>
                <a:lnTo>
                  <a:pt x="385219" y="15356"/>
                </a:lnTo>
                <a:lnTo>
                  <a:pt x="402666" y="16349"/>
                </a:lnTo>
                <a:lnTo>
                  <a:pt x="419945" y="16791"/>
                </a:lnTo>
                <a:lnTo>
                  <a:pt x="445738" y="17040"/>
                </a:lnTo>
                <a:lnTo>
                  <a:pt x="454321" y="18028"/>
                </a:lnTo>
                <a:lnTo>
                  <a:pt x="462901" y="19638"/>
                </a:lnTo>
                <a:lnTo>
                  <a:pt x="471478" y="21665"/>
                </a:lnTo>
                <a:lnTo>
                  <a:pt x="480054" y="23015"/>
                </a:lnTo>
                <a:lnTo>
                  <a:pt x="488628" y="23916"/>
                </a:lnTo>
                <a:lnTo>
                  <a:pt x="504823" y="24916"/>
                </a:lnTo>
                <a:lnTo>
                  <a:pt x="518371" y="25362"/>
                </a:lnTo>
                <a:lnTo>
                  <a:pt x="536708" y="25612"/>
                </a:lnTo>
                <a:lnTo>
                  <a:pt x="542590" y="26599"/>
                </a:lnTo>
                <a:lnTo>
                  <a:pt x="548417" y="28210"/>
                </a:lnTo>
                <a:lnTo>
                  <a:pt x="554206" y="30237"/>
                </a:lnTo>
                <a:lnTo>
                  <a:pt x="559971" y="31588"/>
                </a:lnTo>
                <a:lnTo>
                  <a:pt x="565719" y="32488"/>
                </a:lnTo>
                <a:lnTo>
                  <a:pt x="577186" y="33489"/>
                </a:lnTo>
                <a:lnTo>
                  <a:pt x="593399" y="34053"/>
                </a:lnTo>
                <a:lnTo>
                  <a:pt x="611002" y="34258"/>
                </a:lnTo>
                <a:lnTo>
                  <a:pt x="634365" y="3428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692"/>
          <p:cNvSpPr/>
          <p:nvPr/>
        </p:nvSpPr>
        <p:spPr>
          <a:xfrm>
            <a:off x="3088957" y="3677602"/>
            <a:ext cx="454344" cy="8221"/>
          </a:xfrm>
          <a:custGeom>
            <a:avLst/>
            <a:gdLst/>
            <a:ahLst/>
            <a:cxnLst/>
            <a:rect l="0" t="0" r="0" b="0"/>
            <a:pathLst>
              <a:path w="454344" h="8221">
                <a:moveTo>
                  <a:pt x="0" y="0"/>
                </a:moveTo>
                <a:lnTo>
                  <a:pt x="196332" y="0"/>
                </a:lnTo>
                <a:lnTo>
                  <a:pt x="205183" y="952"/>
                </a:lnTo>
                <a:lnTo>
                  <a:pt x="213941" y="2540"/>
                </a:lnTo>
                <a:lnTo>
                  <a:pt x="222637" y="4551"/>
                </a:lnTo>
                <a:lnTo>
                  <a:pt x="232245" y="5892"/>
                </a:lnTo>
                <a:lnTo>
                  <a:pt x="242460" y="6785"/>
                </a:lnTo>
                <a:lnTo>
                  <a:pt x="253080" y="7381"/>
                </a:lnTo>
                <a:lnTo>
                  <a:pt x="272500" y="8043"/>
                </a:lnTo>
                <a:lnTo>
                  <a:pt x="281679" y="8220"/>
                </a:lnTo>
                <a:lnTo>
                  <a:pt x="290656" y="7385"/>
                </a:lnTo>
                <a:lnTo>
                  <a:pt x="299498" y="5876"/>
                </a:lnTo>
                <a:lnTo>
                  <a:pt x="308251" y="3917"/>
                </a:lnTo>
                <a:lnTo>
                  <a:pt x="316943" y="2612"/>
                </a:lnTo>
                <a:lnTo>
                  <a:pt x="325595" y="1741"/>
                </a:lnTo>
                <a:lnTo>
                  <a:pt x="334221" y="1161"/>
                </a:lnTo>
                <a:lnTo>
                  <a:pt x="342829" y="774"/>
                </a:lnTo>
                <a:lnTo>
                  <a:pt x="360013" y="344"/>
                </a:lnTo>
                <a:lnTo>
                  <a:pt x="411256" y="14"/>
                </a:lnTo>
                <a:lnTo>
                  <a:pt x="45434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693"/>
          <p:cNvSpPr/>
          <p:nvPr/>
        </p:nvSpPr>
        <p:spPr>
          <a:xfrm>
            <a:off x="3208972" y="3780472"/>
            <a:ext cx="8573" cy="154306"/>
          </a:xfrm>
          <a:custGeom>
            <a:avLst/>
            <a:gdLst/>
            <a:ahLst/>
            <a:cxnLst/>
            <a:rect l="0" t="0" r="0" b="0"/>
            <a:pathLst>
              <a:path w="8573" h="154306">
                <a:moveTo>
                  <a:pt x="8572" y="0"/>
                </a:moveTo>
                <a:lnTo>
                  <a:pt x="8572" y="41733"/>
                </a:lnTo>
                <a:lnTo>
                  <a:pt x="7620" y="45920"/>
                </a:lnTo>
                <a:lnTo>
                  <a:pt x="6032" y="49663"/>
                </a:lnTo>
                <a:lnTo>
                  <a:pt x="4022" y="53111"/>
                </a:lnTo>
                <a:lnTo>
                  <a:pt x="2681" y="56363"/>
                </a:lnTo>
                <a:lnTo>
                  <a:pt x="1788" y="59483"/>
                </a:lnTo>
                <a:lnTo>
                  <a:pt x="1192" y="62515"/>
                </a:lnTo>
                <a:lnTo>
                  <a:pt x="794" y="65489"/>
                </a:lnTo>
                <a:lnTo>
                  <a:pt x="530" y="68425"/>
                </a:lnTo>
                <a:lnTo>
                  <a:pt x="353" y="71334"/>
                </a:lnTo>
                <a:lnTo>
                  <a:pt x="157" y="79647"/>
                </a:lnTo>
                <a:lnTo>
                  <a:pt x="0" y="135104"/>
                </a:lnTo>
                <a:lnTo>
                  <a:pt x="953" y="136742"/>
                </a:lnTo>
                <a:lnTo>
                  <a:pt x="2540" y="138786"/>
                </a:lnTo>
                <a:lnTo>
                  <a:pt x="8219" y="145326"/>
                </a:lnTo>
                <a:lnTo>
                  <a:pt x="8415" y="148092"/>
                </a:lnTo>
                <a:lnTo>
                  <a:pt x="8572" y="15430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694"/>
          <p:cNvSpPr/>
          <p:nvPr/>
        </p:nvSpPr>
        <p:spPr>
          <a:xfrm>
            <a:off x="3311842" y="3720579"/>
            <a:ext cx="274321" cy="162764"/>
          </a:xfrm>
          <a:custGeom>
            <a:avLst/>
            <a:gdLst/>
            <a:ahLst/>
            <a:cxnLst/>
            <a:rect l="0" t="0" r="0" b="0"/>
            <a:pathLst>
              <a:path w="274321" h="162764">
                <a:moveTo>
                  <a:pt x="0" y="68466"/>
                </a:moveTo>
                <a:lnTo>
                  <a:pt x="0" y="56534"/>
                </a:lnTo>
                <a:lnTo>
                  <a:pt x="953" y="54796"/>
                </a:lnTo>
                <a:lnTo>
                  <a:pt x="2540" y="53638"/>
                </a:lnTo>
                <a:lnTo>
                  <a:pt x="4551" y="52865"/>
                </a:lnTo>
                <a:lnTo>
                  <a:pt x="9325" y="49467"/>
                </a:lnTo>
                <a:lnTo>
                  <a:pt x="11931" y="47227"/>
                </a:lnTo>
                <a:lnTo>
                  <a:pt x="13669" y="44782"/>
                </a:lnTo>
                <a:lnTo>
                  <a:pt x="14828" y="42199"/>
                </a:lnTo>
                <a:lnTo>
                  <a:pt x="16687" y="35761"/>
                </a:lnTo>
                <a:lnTo>
                  <a:pt x="19482" y="32340"/>
                </a:lnTo>
                <a:lnTo>
                  <a:pt x="23898" y="27645"/>
                </a:lnTo>
                <a:lnTo>
                  <a:pt x="29037" y="22383"/>
                </a:lnTo>
                <a:lnTo>
                  <a:pt x="31740" y="20599"/>
                </a:lnTo>
                <a:lnTo>
                  <a:pt x="40096" y="17135"/>
                </a:lnTo>
                <a:lnTo>
                  <a:pt x="45761" y="12950"/>
                </a:lnTo>
                <a:lnTo>
                  <a:pt x="48605" y="11452"/>
                </a:lnTo>
                <a:lnTo>
                  <a:pt x="57158" y="8393"/>
                </a:lnTo>
                <a:lnTo>
                  <a:pt x="62869" y="4302"/>
                </a:lnTo>
                <a:lnTo>
                  <a:pt x="66678" y="2830"/>
                </a:lnTo>
                <a:lnTo>
                  <a:pt x="71122" y="1848"/>
                </a:lnTo>
                <a:lnTo>
                  <a:pt x="75989" y="1194"/>
                </a:lnTo>
                <a:lnTo>
                  <a:pt x="83938" y="467"/>
                </a:lnTo>
                <a:lnTo>
                  <a:pt x="90646" y="144"/>
                </a:lnTo>
                <a:lnTo>
                  <a:pt x="96802" y="0"/>
                </a:lnTo>
                <a:lnTo>
                  <a:pt x="105253" y="2477"/>
                </a:lnTo>
                <a:lnTo>
                  <a:pt x="110174" y="4470"/>
                </a:lnTo>
                <a:lnTo>
                  <a:pt x="118181" y="6686"/>
                </a:lnTo>
                <a:lnTo>
                  <a:pt x="121650" y="7277"/>
                </a:lnTo>
                <a:lnTo>
                  <a:pt x="123963" y="8623"/>
                </a:lnTo>
                <a:lnTo>
                  <a:pt x="125504" y="10473"/>
                </a:lnTo>
                <a:lnTo>
                  <a:pt x="126532" y="12659"/>
                </a:lnTo>
                <a:lnTo>
                  <a:pt x="128169" y="14116"/>
                </a:lnTo>
                <a:lnTo>
                  <a:pt x="130214" y="15087"/>
                </a:lnTo>
                <a:lnTo>
                  <a:pt x="132529" y="15735"/>
                </a:lnTo>
                <a:lnTo>
                  <a:pt x="137642" y="18995"/>
                </a:lnTo>
                <a:lnTo>
                  <a:pt x="140339" y="21198"/>
                </a:lnTo>
                <a:lnTo>
                  <a:pt x="142137" y="23619"/>
                </a:lnTo>
                <a:lnTo>
                  <a:pt x="143335" y="26185"/>
                </a:lnTo>
                <a:lnTo>
                  <a:pt x="144135" y="28849"/>
                </a:lnTo>
                <a:lnTo>
                  <a:pt x="144667" y="31577"/>
                </a:lnTo>
                <a:lnTo>
                  <a:pt x="145022" y="34348"/>
                </a:lnTo>
                <a:lnTo>
                  <a:pt x="145259" y="37148"/>
                </a:lnTo>
                <a:lnTo>
                  <a:pt x="145417" y="40920"/>
                </a:lnTo>
                <a:lnTo>
                  <a:pt x="145639" y="54377"/>
                </a:lnTo>
                <a:lnTo>
                  <a:pt x="145691" y="61569"/>
                </a:lnTo>
                <a:lnTo>
                  <a:pt x="143800" y="64820"/>
                </a:lnTo>
                <a:lnTo>
                  <a:pt x="140634" y="67940"/>
                </a:lnTo>
                <a:lnTo>
                  <a:pt x="136619" y="70973"/>
                </a:lnTo>
                <a:lnTo>
                  <a:pt x="132989" y="73947"/>
                </a:lnTo>
                <a:lnTo>
                  <a:pt x="129617" y="76883"/>
                </a:lnTo>
                <a:lnTo>
                  <a:pt x="126416" y="79792"/>
                </a:lnTo>
                <a:lnTo>
                  <a:pt x="120320" y="85565"/>
                </a:lnTo>
                <a:lnTo>
                  <a:pt x="95479" y="110161"/>
                </a:lnTo>
                <a:lnTo>
                  <a:pt x="84064" y="121566"/>
                </a:lnTo>
                <a:lnTo>
                  <a:pt x="81760" y="124821"/>
                </a:lnTo>
                <a:lnTo>
                  <a:pt x="80224" y="127943"/>
                </a:lnTo>
                <a:lnTo>
                  <a:pt x="79201" y="130977"/>
                </a:lnTo>
                <a:lnTo>
                  <a:pt x="77565" y="133000"/>
                </a:lnTo>
                <a:lnTo>
                  <a:pt x="75522" y="134349"/>
                </a:lnTo>
                <a:lnTo>
                  <a:pt x="73209" y="135248"/>
                </a:lnTo>
                <a:lnTo>
                  <a:pt x="71666" y="136799"/>
                </a:lnTo>
                <a:lnTo>
                  <a:pt x="70637" y="138786"/>
                </a:lnTo>
                <a:lnTo>
                  <a:pt x="69951" y="141064"/>
                </a:lnTo>
                <a:lnTo>
                  <a:pt x="68542" y="142582"/>
                </a:lnTo>
                <a:lnTo>
                  <a:pt x="66649" y="143594"/>
                </a:lnTo>
                <a:lnTo>
                  <a:pt x="64436" y="144269"/>
                </a:lnTo>
                <a:lnTo>
                  <a:pt x="62960" y="145671"/>
                </a:lnTo>
                <a:lnTo>
                  <a:pt x="61976" y="147558"/>
                </a:lnTo>
                <a:lnTo>
                  <a:pt x="60123" y="153802"/>
                </a:lnTo>
                <a:lnTo>
                  <a:pt x="60042" y="158626"/>
                </a:lnTo>
                <a:lnTo>
                  <a:pt x="60983" y="160005"/>
                </a:lnTo>
                <a:lnTo>
                  <a:pt x="62563" y="160925"/>
                </a:lnTo>
                <a:lnTo>
                  <a:pt x="64568" y="161537"/>
                </a:lnTo>
                <a:lnTo>
                  <a:pt x="71877" y="162218"/>
                </a:lnTo>
                <a:lnTo>
                  <a:pt x="76493" y="162400"/>
                </a:lnTo>
                <a:lnTo>
                  <a:pt x="86702" y="162602"/>
                </a:lnTo>
                <a:lnTo>
                  <a:pt x="274320" y="16276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695"/>
          <p:cNvSpPr/>
          <p:nvPr/>
        </p:nvSpPr>
        <p:spPr>
          <a:xfrm>
            <a:off x="3041156" y="3403282"/>
            <a:ext cx="502145" cy="145734"/>
          </a:xfrm>
          <a:custGeom>
            <a:avLst/>
            <a:gdLst/>
            <a:ahLst/>
            <a:cxnLst/>
            <a:rect l="0" t="0" r="0" b="0"/>
            <a:pathLst>
              <a:path w="502145" h="145734">
                <a:moveTo>
                  <a:pt x="4938" y="145733"/>
                </a:moveTo>
                <a:lnTo>
                  <a:pt x="0" y="145733"/>
                </a:lnTo>
                <a:lnTo>
                  <a:pt x="21347" y="145733"/>
                </a:lnTo>
                <a:lnTo>
                  <a:pt x="25403" y="144780"/>
                </a:lnTo>
                <a:lnTo>
                  <a:pt x="32449" y="141182"/>
                </a:lnTo>
                <a:lnTo>
                  <a:pt x="41295" y="138947"/>
                </a:lnTo>
                <a:lnTo>
                  <a:pt x="51577" y="137002"/>
                </a:lnTo>
                <a:lnTo>
                  <a:pt x="62497" y="132962"/>
                </a:lnTo>
                <a:lnTo>
                  <a:pt x="79138" y="128499"/>
                </a:lnTo>
                <a:lnTo>
                  <a:pt x="89034" y="124421"/>
                </a:lnTo>
                <a:lnTo>
                  <a:pt x="99782" y="119433"/>
                </a:lnTo>
                <a:lnTo>
                  <a:pt x="110908" y="114994"/>
                </a:lnTo>
                <a:lnTo>
                  <a:pt x="128835" y="111542"/>
                </a:lnTo>
                <a:lnTo>
                  <a:pt x="143824" y="107359"/>
                </a:lnTo>
                <a:lnTo>
                  <a:pt x="157471" y="104865"/>
                </a:lnTo>
                <a:lnTo>
                  <a:pt x="170838" y="102804"/>
                </a:lnTo>
                <a:lnTo>
                  <a:pt x="186304" y="98713"/>
                </a:lnTo>
                <a:lnTo>
                  <a:pt x="193476" y="96289"/>
                </a:lnTo>
                <a:lnTo>
                  <a:pt x="200163" y="93720"/>
                </a:lnTo>
                <a:lnTo>
                  <a:pt x="206526" y="91055"/>
                </a:lnTo>
                <a:lnTo>
                  <a:pt x="221215" y="88094"/>
                </a:lnTo>
                <a:lnTo>
                  <a:pt x="236316" y="85825"/>
                </a:lnTo>
                <a:lnTo>
                  <a:pt x="249378" y="81642"/>
                </a:lnTo>
                <a:lnTo>
                  <a:pt x="271992" y="73932"/>
                </a:lnTo>
                <a:lnTo>
                  <a:pt x="279177" y="71196"/>
                </a:lnTo>
                <a:lnTo>
                  <a:pt x="285872" y="68419"/>
                </a:lnTo>
                <a:lnTo>
                  <a:pt x="292240" y="65615"/>
                </a:lnTo>
                <a:lnTo>
                  <a:pt x="299343" y="62794"/>
                </a:lnTo>
                <a:lnTo>
                  <a:pt x="314855" y="57118"/>
                </a:lnTo>
                <a:lnTo>
                  <a:pt x="322039" y="54271"/>
                </a:lnTo>
                <a:lnTo>
                  <a:pt x="328734" y="51421"/>
                </a:lnTo>
                <a:lnTo>
                  <a:pt x="335102" y="48568"/>
                </a:lnTo>
                <a:lnTo>
                  <a:pt x="342205" y="45714"/>
                </a:lnTo>
                <a:lnTo>
                  <a:pt x="357717" y="40002"/>
                </a:lnTo>
                <a:lnTo>
                  <a:pt x="382516" y="31432"/>
                </a:lnTo>
                <a:lnTo>
                  <a:pt x="390007" y="28575"/>
                </a:lnTo>
                <a:lnTo>
                  <a:pt x="396906" y="25717"/>
                </a:lnTo>
                <a:lnTo>
                  <a:pt x="403410" y="22860"/>
                </a:lnTo>
                <a:lnTo>
                  <a:pt x="410604" y="20002"/>
                </a:lnTo>
                <a:lnTo>
                  <a:pt x="426217" y="14288"/>
                </a:lnTo>
                <a:lnTo>
                  <a:pt x="440141" y="11113"/>
                </a:lnTo>
                <a:lnTo>
                  <a:pt x="446521" y="10266"/>
                </a:lnTo>
                <a:lnTo>
                  <a:pt x="456150" y="6785"/>
                </a:lnTo>
                <a:lnTo>
                  <a:pt x="460051" y="4523"/>
                </a:lnTo>
                <a:lnTo>
                  <a:pt x="469466" y="2010"/>
                </a:lnTo>
                <a:lnTo>
                  <a:pt x="482937" y="596"/>
                </a:lnTo>
                <a:lnTo>
                  <a:pt x="498062" y="78"/>
                </a:lnTo>
                <a:lnTo>
                  <a:pt x="502144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696"/>
          <p:cNvSpPr/>
          <p:nvPr/>
        </p:nvSpPr>
        <p:spPr>
          <a:xfrm>
            <a:off x="3217544" y="3720465"/>
            <a:ext cx="351474" cy="154306"/>
          </a:xfrm>
          <a:custGeom>
            <a:avLst/>
            <a:gdLst/>
            <a:ahLst/>
            <a:cxnLst/>
            <a:rect l="0" t="0" r="0" b="0"/>
            <a:pathLst>
              <a:path w="351474" h="154306">
                <a:moveTo>
                  <a:pt x="0" y="154305"/>
                </a:moveTo>
                <a:lnTo>
                  <a:pt x="7381" y="146924"/>
                </a:lnTo>
                <a:lnTo>
                  <a:pt x="10583" y="146262"/>
                </a:lnTo>
                <a:lnTo>
                  <a:pt x="12771" y="146085"/>
                </a:lnTo>
                <a:lnTo>
                  <a:pt x="15181" y="145015"/>
                </a:lnTo>
                <a:lnTo>
                  <a:pt x="20400" y="141286"/>
                </a:lnTo>
                <a:lnTo>
                  <a:pt x="23125" y="139910"/>
                </a:lnTo>
                <a:lnTo>
                  <a:pt x="32464" y="137022"/>
                </a:lnTo>
                <a:lnTo>
                  <a:pt x="41734" y="132971"/>
                </a:lnTo>
                <a:lnTo>
                  <a:pt x="52204" y="127996"/>
                </a:lnTo>
                <a:lnTo>
                  <a:pt x="57663" y="125335"/>
                </a:lnTo>
                <a:lnTo>
                  <a:pt x="62255" y="122609"/>
                </a:lnTo>
                <a:lnTo>
                  <a:pt x="66268" y="119839"/>
                </a:lnTo>
                <a:lnTo>
                  <a:pt x="69896" y="117040"/>
                </a:lnTo>
                <a:lnTo>
                  <a:pt x="75173" y="114222"/>
                </a:lnTo>
                <a:lnTo>
                  <a:pt x="81548" y="111390"/>
                </a:lnTo>
                <a:lnTo>
                  <a:pt x="88656" y="108550"/>
                </a:lnTo>
                <a:lnTo>
                  <a:pt x="95299" y="105704"/>
                </a:lnTo>
                <a:lnTo>
                  <a:pt x="107761" y="100002"/>
                </a:lnTo>
                <a:lnTo>
                  <a:pt x="125486" y="91437"/>
                </a:lnTo>
                <a:lnTo>
                  <a:pt x="132235" y="88580"/>
                </a:lnTo>
                <a:lnTo>
                  <a:pt x="139592" y="85723"/>
                </a:lnTo>
                <a:lnTo>
                  <a:pt x="147354" y="82866"/>
                </a:lnTo>
                <a:lnTo>
                  <a:pt x="154434" y="80009"/>
                </a:lnTo>
                <a:lnTo>
                  <a:pt x="161059" y="77152"/>
                </a:lnTo>
                <a:lnTo>
                  <a:pt x="167380" y="74294"/>
                </a:lnTo>
                <a:lnTo>
                  <a:pt x="174452" y="72389"/>
                </a:lnTo>
                <a:lnTo>
                  <a:pt x="182024" y="71120"/>
                </a:lnTo>
                <a:lnTo>
                  <a:pt x="189929" y="70273"/>
                </a:lnTo>
                <a:lnTo>
                  <a:pt x="197105" y="68756"/>
                </a:lnTo>
                <a:lnTo>
                  <a:pt x="203793" y="66792"/>
                </a:lnTo>
                <a:lnTo>
                  <a:pt x="210157" y="64531"/>
                </a:lnTo>
                <a:lnTo>
                  <a:pt x="216305" y="62070"/>
                </a:lnTo>
                <a:lnTo>
                  <a:pt x="222309" y="59477"/>
                </a:lnTo>
                <a:lnTo>
                  <a:pt x="234059" y="54057"/>
                </a:lnTo>
                <a:lnTo>
                  <a:pt x="245631" y="48472"/>
                </a:lnTo>
                <a:lnTo>
                  <a:pt x="251384" y="46602"/>
                </a:lnTo>
                <a:lnTo>
                  <a:pt x="257125" y="45355"/>
                </a:lnTo>
                <a:lnTo>
                  <a:pt x="262857" y="44524"/>
                </a:lnTo>
                <a:lnTo>
                  <a:pt x="271765" y="41061"/>
                </a:lnTo>
                <a:lnTo>
                  <a:pt x="279852" y="36347"/>
                </a:lnTo>
                <a:lnTo>
                  <a:pt x="289797" y="31076"/>
                </a:lnTo>
                <a:lnTo>
                  <a:pt x="298026" y="28099"/>
                </a:lnTo>
                <a:lnTo>
                  <a:pt x="305812" y="25823"/>
                </a:lnTo>
                <a:lnTo>
                  <a:pt x="315622" y="21637"/>
                </a:lnTo>
                <a:lnTo>
                  <a:pt x="319000" y="19187"/>
                </a:lnTo>
                <a:lnTo>
                  <a:pt x="321252" y="16601"/>
                </a:lnTo>
                <a:lnTo>
                  <a:pt x="322753" y="13925"/>
                </a:lnTo>
                <a:lnTo>
                  <a:pt x="324706" y="12140"/>
                </a:lnTo>
                <a:lnTo>
                  <a:pt x="326961" y="10951"/>
                </a:lnTo>
                <a:lnTo>
                  <a:pt x="337225" y="6737"/>
                </a:lnTo>
                <a:lnTo>
                  <a:pt x="35147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697"/>
          <p:cNvSpPr/>
          <p:nvPr/>
        </p:nvSpPr>
        <p:spPr>
          <a:xfrm>
            <a:off x="3835121" y="3446145"/>
            <a:ext cx="119658" cy="179991"/>
          </a:xfrm>
          <a:custGeom>
            <a:avLst/>
            <a:gdLst/>
            <a:ahLst/>
            <a:cxnLst/>
            <a:rect l="0" t="0" r="0" b="0"/>
            <a:pathLst>
              <a:path w="119658" h="179991">
                <a:moveTo>
                  <a:pt x="51079" y="0"/>
                </a:moveTo>
                <a:lnTo>
                  <a:pt x="46528" y="0"/>
                </a:lnTo>
                <a:lnTo>
                  <a:pt x="45187" y="952"/>
                </a:lnTo>
                <a:lnTo>
                  <a:pt x="44293" y="2540"/>
                </a:lnTo>
                <a:lnTo>
                  <a:pt x="42859" y="7381"/>
                </a:lnTo>
                <a:lnTo>
                  <a:pt x="40123" y="10583"/>
                </a:lnTo>
                <a:lnTo>
                  <a:pt x="35156" y="15848"/>
                </a:lnTo>
                <a:lnTo>
                  <a:pt x="22109" y="28963"/>
                </a:lnTo>
                <a:lnTo>
                  <a:pt x="20335" y="31691"/>
                </a:lnTo>
                <a:lnTo>
                  <a:pt x="18365" y="37262"/>
                </a:lnTo>
                <a:lnTo>
                  <a:pt x="16887" y="40081"/>
                </a:lnTo>
                <a:lnTo>
                  <a:pt x="14949" y="42913"/>
                </a:lnTo>
                <a:lnTo>
                  <a:pt x="12705" y="45754"/>
                </a:lnTo>
                <a:lnTo>
                  <a:pt x="11208" y="48600"/>
                </a:lnTo>
                <a:lnTo>
                  <a:pt x="10211" y="51450"/>
                </a:lnTo>
                <a:lnTo>
                  <a:pt x="9546" y="54302"/>
                </a:lnTo>
                <a:lnTo>
                  <a:pt x="9103" y="57156"/>
                </a:lnTo>
                <a:lnTo>
                  <a:pt x="8807" y="60011"/>
                </a:lnTo>
                <a:lnTo>
                  <a:pt x="8610" y="62867"/>
                </a:lnTo>
                <a:lnTo>
                  <a:pt x="8479" y="65724"/>
                </a:lnTo>
                <a:lnTo>
                  <a:pt x="8333" y="71438"/>
                </a:lnTo>
                <a:lnTo>
                  <a:pt x="7342" y="74295"/>
                </a:lnTo>
                <a:lnTo>
                  <a:pt x="5728" y="77153"/>
                </a:lnTo>
                <a:lnTo>
                  <a:pt x="3700" y="80010"/>
                </a:lnTo>
                <a:lnTo>
                  <a:pt x="2347" y="82867"/>
                </a:lnTo>
                <a:lnTo>
                  <a:pt x="1447" y="85725"/>
                </a:lnTo>
                <a:lnTo>
                  <a:pt x="845" y="88582"/>
                </a:lnTo>
                <a:lnTo>
                  <a:pt x="444" y="91440"/>
                </a:lnTo>
                <a:lnTo>
                  <a:pt x="178" y="94297"/>
                </a:lnTo>
                <a:lnTo>
                  <a:pt x="0" y="97155"/>
                </a:lnTo>
                <a:lnTo>
                  <a:pt x="833" y="100012"/>
                </a:lnTo>
                <a:lnTo>
                  <a:pt x="2342" y="102870"/>
                </a:lnTo>
                <a:lnTo>
                  <a:pt x="4300" y="105727"/>
                </a:lnTo>
                <a:lnTo>
                  <a:pt x="5605" y="108584"/>
                </a:lnTo>
                <a:lnTo>
                  <a:pt x="6476" y="111442"/>
                </a:lnTo>
                <a:lnTo>
                  <a:pt x="7056" y="114300"/>
                </a:lnTo>
                <a:lnTo>
                  <a:pt x="7443" y="117157"/>
                </a:lnTo>
                <a:lnTo>
                  <a:pt x="7701" y="120015"/>
                </a:lnTo>
                <a:lnTo>
                  <a:pt x="7872" y="122872"/>
                </a:lnTo>
                <a:lnTo>
                  <a:pt x="8063" y="128587"/>
                </a:lnTo>
                <a:lnTo>
                  <a:pt x="8186" y="140017"/>
                </a:lnTo>
                <a:lnTo>
                  <a:pt x="9149" y="141922"/>
                </a:lnTo>
                <a:lnTo>
                  <a:pt x="10743" y="143192"/>
                </a:lnTo>
                <a:lnTo>
                  <a:pt x="12758" y="144038"/>
                </a:lnTo>
                <a:lnTo>
                  <a:pt x="14102" y="145556"/>
                </a:lnTo>
                <a:lnTo>
                  <a:pt x="14997" y="147519"/>
                </a:lnTo>
                <a:lnTo>
                  <a:pt x="15595" y="149781"/>
                </a:lnTo>
                <a:lnTo>
                  <a:pt x="18798" y="154834"/>
                </a:lnTo>
                <a:lnTo>
                  <a:pt x="20985" y="157515"/>
                </a:lnTo>
                <a:lnTo>
                  <a:pt x="23396" y="160255"/>
                </a:lnTo>
                <a:lnTo>
                  <a:pt x="25956" y="163034"/>
                </a:lnTo>
                <a:lnTo>
                  <a:pt x="28616" y="165839"/>
                </a:lnTo>
                <a:lnTo>
                  <a:pt x="31340" y="167709"/>
                </a:lnTo>
                <a:lnTo>
                  <a:pt x="34110" y="168956"/>
                </a:lnTo>
                <a:lnTo>
                  <a:pt x="36908" y="169787"/>
                </a:lnTo>
                <a:lnTo>
                  <a:pt x="39726" y="170342"/>
                </a:lnTo>
                <a:lnTo>
                  <a:pt x="42558" y="170711"/>
                </a:lnTo>
                <a:lnTo>
                  <a:pt x="45398" y="170957"/>
                </a:lnTo>
                <a:lnTo>
                  <a:pt x="47292" y="172074"/>
                </a:lnTo>
                <a:lnTo>
                  <a:pt x="48554" y="173771"/>
                </a:lnTo>
                <a:lnTo>
                  <a:pt x="49395" y="175854"/>
                </a:lnTo>
                <a:lnTo>
                  <a:pt x="50909" y="177244"/>
                </a:lnTo>
                <a:lnTo>
                  <a:pt x="52871" y="178170"/>
                </a:lnTo>
                <a:lnTo>
                  <a:pt x="55131" y="178787"/>
                </a:lnTo>
                <a:lnTo>
                  <a:pt x="57590" y="179199"/>
                </a:lnTo>
                <a:lnTo>
                  <a:pt x="60182" y="179473"/>
                </a:lnTo>
                <a:lnTo>
                  <a:pt x="62863" y="179656"/>
                </a:lnTo>
                <a:lnTo>
                  <a:pt x="65602" y="179778"/>
                </a:lnTo>
                <a:lnTo>
                  <a:pt x="71186" y="179914"/>
                </a:lnTo>
                <a:lnTo>
                  <a:pt x="79685" y="179990"/>
                </a:lnTo>
                <a:lnTo>
                  <a:pt x="82532" y="179048"/>
                </a:lnTo>
                <a:lnTo>
                  <a:pt x="85382" y="177468"/>
                </a:lnTo>
                <a:lnTo>
                  <a:pt x="92250" y="172638"/>
                </a:lnTo>
                <a:lnTo>
                  <a:pt x="95730" y="169438"/>
                </a:lnTo>
                <a:lnTo>
                  <a:pt x="97991" y="167251"/>
                </a:lnTo>
                <a:lnTo>
                  <a:pt x="100451" y="165793"/>
                </a:lnTo>
                <a:lnTo>
                  <a:pt x="103044" y="164821"/>
                </a:lnTo>
                <a:lnTo>
                  <a:pt x="105724" y="164173"/>
                </a:lnTo>
                <a:lnTo>
                  <a:pt x="108464" y="162788"/>
                </a:lnTo>
                <a:lnTo>
                  <a:pt x="111243" y="160913"/>
                </a:lnTo>
                <a:lnTo>
                  <a:pt x="117996" y="155610"/>
                </a:lnTo>
                <a:lnTo>
                  <a:pt x="118550" y="154222"/>
                </a:lnTo>
                <a:lnTo>
                  <a:pt x="119331" y="148671"/>
                </a:lnTo>
                <a:lnTo>
                  <a:pt x="119594" y="143773"/>
                </a:lnTo>
                <a:lnTo>
                  <a:pt x="119657" y="129893"/>
                </a:lnTo>
                <a:lnTo>
                  <a:pt x="117118" y="126628"/>
                </a:lnTo>
                <a:lnTo>
                  <a:pt x="115108" y="124423"/>
                </a:lnTo>
                <a:lnTo>
                  <a:pt x="112815" y="122954"/>
                </a:lnTo>
                <a:lnTo>
                  <a:pt x="110333" y="121974"/>
                </a:lnTo>
                <a:lnTo>
                  <a:pt x="102971" y="120129"/>
                </a:lnTo>
                <a:lnTo>
                  <a:pt x="100177" y="120066"/>
                </a:lnTo>
                <a:lnTo>
                  <a:pt x="85400" y="120015"/>
                </a:lnTo>
                <a:lnTo>
                  <a:pt x="85378" y="124566"/>
                </a:lnTo>
                <a:lnTo>
                  <a:pt x="84423" y="125906"/>
                </a:lnTo>
                <a:lnTo>
                  <a:pt x="82833" y="126800"/>
                </a:lnTo>
                <a:lnTo>
                  <a:pt x="77988" y="128234"/>
                </a:lnTo>
                <a:lnTo>
                  <a:pt x="77591" y="129304"/>
                </a:lnTo>
                <a:lnTo>
                  <a:pt x="77150" y="133033"/>
                </a:lnTo>
                <a:lnTo>
                  <a:pt x="76953" y="137866"/>
                </a:lnTo>
                <a:lnTo>
                  <a:pt x="76827" y="144178"/>
                </a:lnTo>
                <a:lnTo>
                  <a:pt x="74270" y="147581"/>
                </a:lnTo>
                <a:lnTo>
                  <a:pt x="69418" y="152977"/>
                </a:lnTo>
                <a:lnTo>
                  <a:pt x="60035" y="162490"/>
                </a:lnTo>
                <a:lnTo>
                  <a:pt x="59821" y="165245"/>
                </a:lnTo>
                <a:lnTo>
                  <a:pt x="59651" y="17145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698"/>
          <p:cNvSpPr/>
          <p:nvPr/>
        </p:nvSpPr>
        <p:spPr>
          <a:xfrm>
            <a:off x="4023359" y="3446176"/>
            <a:ext cx="119619" cy="179992"/>
          </a:xfrm>
          <a:custGeom>
            <a:avLst/>
            <a:gdLst/>
            <a:ahLst/>
            <a:cxnLst/>
            <a:rect l="0" t="0" r="0" b="0"/>
            <a:pathLst>
              <a:path w="119619" h="179992">
                <a:moveTo>
                  <a:pt x="85725" y="8541"/>
                </a:moveTo>
                <a:lnTo>
                  <a:pt x="85725" y="322"/>
                </a:lnTo>
                <a:lnTo>
                  <a:pt x="83186" y="126"/>
                </a:lnTo>
                <a:lnTo>
                  <a:pt x="78344" y="0"/>
                </a:lnTo>
                <a:lnTo>
                  <a:pt x="77947" y="942"/>
                </a:lnTo>
                <a:lnTo>
                  <a:pt x="77506" y="4529"/>
                </a:lnTo>
                <a:lnTo>
                  <a:pt x="76436" y="5866"/>
                </a:lnTo>
                <a:lnTo>
                  <a:pt x="74770" y="6758"/>
                </a:lnTo>
                <a:lnTo>
                  <a:pt x="72707" y="7352"/>
                </a:lnTo>
                <a:lnTo>
                  <a:pt x="70379" y="8701"/>
                </a:lnTo>
                <a:lnTo>
                  <a:pt x="67874" y="10552"/>
                </a:lnTo>
                <a:lnTo>
                  <a:pt x="65252" y="12740"/>
                </a:lnTo>
                <a:lnTo>
                  <a:pt x="61599" y="14198"/>
                </a:lnTo>
                <a:lnTo>
                  <a:pt x="57259" y="15170"/>
                </a:lnTo>
                <a:lnTo>
                  <a:pt x="52460" y="15818"/>
                </a:lnTo>
                <a:lnTo>
                  <a:pt x="48309" y="16249"/>
                </a:lnTo>
                <a:lnTo>
                  <a:pt x="44589" y="16537"/>
                </a:lnTo>
                <a:lnTo>
                  <a:pt x="36325" y="17000"/>
                </a:lnTo>
                <a:lnTo>
                  <a:pt x="32655" y="17063"/>
                </a:lnTo>
                <a:lnTo>
                  <a:pt x="27088" y="17104"/>
                </a:lnTo>
                <a:lnTo>
                  <a:pt x="23787" y="19649"/>
                </a:lnTo>
                <a:lnTo>
                  <a:pt x="18457" y="24494"/>
                </a:lnTo>
                <a:lnTo>
                  <a:pt x="15189" y="25156"/>
                </a:lnTo>
                <a:lnTo>
                  <a:pt x="9880" y="25581"/>
                </a:lnTo>
                <a:lnTo>
                  <a:pt x="6614" y="25639"/>
                </a:lnTo>
                <a:lnTo>
                  <a:pt x="3" y="25686"/>
                </a:lnTo>
                <a:lnTo>
                  <a:pt x="4552" y="30237"/>
                </a:lnTo>
                <a:lnTo>
                  <a:pt x="5893" y="32530"/>
                </a:lnTo>
                <a:lnTo>
                  <a:pt x="7382" y="37618"/>
                </a:lnTo>
                <a:lnTo>
                  <a:pt x="8337" y="42754"/>
                </a:lnTo>
                <a:lnTo>
                  <a:pt x="8468" y="46924"/>
                </a:lnTo>
                <a:lnTo>
                  <a:pt x="8570" y="71438"/>
                </a:lnTo>
                <a:lnTo>
                  <a:pt x="7618" y="73333"/>
                </a:lnTo>
                <a:lnTo>
                  <a:pt x="6032" y="74595"/>
                </a:lnTo>
                <a:lnTo>
                  <a:pt x="4021" y="75437"/>
                </a:lnTo>
                <a:lnTo>
                  <a:pt x="2681" y="76951"/>
                </a:lnTo>
                <a:lnTo>
                  <a:pt x="1788" y="78913"/>
                </a:lnTo>
                <a:lnTo>
                  <a:pt x="353" y="84354"/>
                </a:lnTo>
                <a:lnTo>
                  <a:pt x="105" y="89848"/>
                </a:lnTo>
                <a:lnTo>
                  <a:pt x="1023" y="91320"/>
                </a:lnTo>
                <a:lnTo>
                  <a:pt x="2587" y="92302"/>
                </a:lnTo>
                <a:lnTo>
                  <a:pt x="4582" y="92957"/>
                </a:lnTo>
                <a:lnTo>
                  <a:pt x="5912" y="94346"/>
                </a:lnTo>
                <a:lnTo>
                  <a:pt x="6799" y="96224"/>
                </a:lnTo>
                <a:lnTo>
                  <a:pt x="8469" y="102451"/>
                </a:lnTo>
                <a:lnTo>
                  <a:pt x="11067" y="102667"/>
                </a:lnTo>
                <a:lnTo>
                  <a:pt x="15945" y="102805"/>
                </a:lnTo>
                <a:lnTo>
                  <a:pt x="12239" y="102829"/>
                </a:lnTo>
                <a:lnTo>
                  <a:pt x="11969" y="101879"/>
                </a:lnTo>
                <a:lnTo>
                  <a:pt x="12743" y="100294"/>
                </a:lnTo>
                <a:lnTo>
                  <a:pt x="16276" y="95457"/>
                </a:lnTo>
                <a:lnTo>
                  <a:pt x="19299" y="92255"/>
                </a:lnTo>
                <a:lnTo>
                  <a:pt x="21439" y="90068"/>
                </a:lnTo>
                <a:lnTo>
                  <a:pt x="23817" y="88610"/>
                </a:lnTo>
                <a:lnTo>
                  <a:pt x="26356" y="87638"/>
                </a:lnTo>
                <a:lnTo>
                  <a:pt x="29001" y="86990"/>
                </a:lnTo>
                <a:lnTo>
                  <a:pt x="30764" y="85605"/>
                </a:lnTo>
                <a:lnTo>
                  <a:pt x="31939" y="83730"/>
                </a:lnTo>
                <a:lnTo>
                  <a:pt x="32724" y="81527"/>
                </a:lnTo>
                <a:lnTo>
                  <a:pt x="34198" y="80058"/>
                </a:lnTo>
                <a:lnTo>
                  <a:pt x="36134" y="79079"/>
                </a:lnTo>
                <a:lnTo>
                  <a:pt x="38377" y="78427"/>
                </a:lnTo>
                <a:lnTo>
                  <a:pt x="41777" y="77039"/>
                </a:lnTo>
                <a:lnTo>
                  <a:pt x="45949" y="75161"/>
                </a:lnTo>
                <a:lnTo>
                  <a:pt x="50636" y="72957"/>
                </a:lnTo>
                <a:lnTo>
                  <a:pt x="54713" y="71487"/>
                </a:lnTo>
                <a:lnTo>
                  <a:pt x="58382" y="70508"/>
                </a:lnTo>
                <a:lnTo>
                  <a:pt x="66566" y="68936"/>
                </a:lnTo>
                <a:lnTo>
                  <a:pt x="70226" y="68721"/>
                </a:lnTo>
                <a:lnTo>
                  <a:pt x="72534" y="68663"/>
                </a:lnTo>
                <a:lnTo>
                  <a:pt x="75027" y="69578"/>
                </a:lnTo>
                <a:lnTo>
                  <a:pt x="77640" y="71139"/>
                </a:lnTo>
                <a:lnTo>
                  <a:pt x="80335" y="73133"/>
                </a:lnTo>
                <a:lnTo>
                  <a:pt x="83085" y="74462"/>
                </a:lnTo>
                <a:lnTo>
                  <a:pt x="85870" y="75349"/>
                </a:lnTo>
                <a:lnTo>
                  <a:pt x="88679" y="75940"/>
                </a:lnTo>
                <a:lnTo>
                  <a:pt x="91505" y="77286"/>
                </a:lnTo>
                <a:lnTo>
                  <a:pt x="94341" y="79136"/>
                </a:lnTo>
                <a:lnTo>
                  <a:pt x="97184" y="81322"/>
                </a:lnTo>
                <a:lnTo>
                  <a:pt x="100032" y="82779"/>
                </a:lnTo>
                <a:lnTo>
                  <a:pt x="102883" y="83751"/>
                </a:lnTo>
                <a:lnTo>
                  <a:pt x="105736" y="84398"/>
                </a:lnTo>
                <a:lnTo>
                  <a:pt x="107639" y="85782"/>
                </a:lnTo>
                <a:lnTo>
                  <a:pt x="108907" y="87658"/>
                </a:lnTo>
                <a:lnTo>
                  <a:pt x="109753" y="89860"/>
                </a:lnTo>
                <a:lnTo>
                  <a:pt x="113231" y="94848"/>
                </a:lnTo>
                <a:lnTo>
                  <a:pt x="115493" y="97511"/>
                </a:lnTo>
                <a:lnTo>
                  <a:pt x="117001" y="100240"/>
                </a:lnTo>
                <a:lnTo>
                  <a:pt x="118676" y="105811"/>
                </a:lnTo>
                <a:lnTo>
                  <a:pt x="119122" y="108631"/>
                </a:lnTo>
                <a:lnTo>
                  <a:pt x="119420" y="111462"/>
                </a:lnTo>
                <a:lnTo>
                  <a:pt x="119618" y="114303"/>
                </a:lnTo>
                <a:lnTo>
                  <a:pt x="118799" y="117149"/>
                </a:lnTo>
                <a:lnTo>
                  <a:pt x="117299" y="119999"/>
                </a:lnTo>
                <a:lnTo>
                  <a:pt x="115347" y="122851"/>
                </a:lnTo>
                <a:lnTo>
                  <a:pt x="113093" y="125705"/>
                </a:lnTo>
                <a:lnTo>
                  <a:pt x="110638" y="128560"/>
                </a:lnTo>
                <a:lnTo>
                  <a:pt x="108049" y="131416"/>
                </a:lnTo>
                <a:lnTo>
                  <a:pt x="102632" y="137130"/>
                </a:lnTo>
                <a:lnTo>
                  <a:pt x="74292" y="165704"/>
                </a:lnTo>
                <a:lnTo>
                  <a:pt x="71435" y="167609"/>
                </a:lnTo>
                <a:lnTo>
                  <a:pt x="68579" y="168878"/>
                </a:lnTo>
                <a:lnTo>
                  <a:pt x="65722" y="169725"/>
                </a:lnTo>
                <a:lnTo>
                  <a:pt x="61912" y="170290"/>
                </a:lnTo>
                <a:lnTo>
                  <a:pt x="57468" y="170666"/>
                </a:lnTo>
                <a:lnTo>
                  <a:pt x="48401" y="171084"/>
                </a:lnTo>
                <a:lnTo>
                  <a:pt x="41197" y="171270"/>
                </a:lnTo>
                <a:lnTo>
                  <a:pt x="37943" y="172272"/>
                </a:lnTo>
                <a:lnTo>
                  <a:pt x="34820" y="173892"/>
                </a:lnTo>
                <a:lnTo>
                  <a:pt x="27516" y="178787"/>
                </a:lnTo>
                <a:lnTo>
                  <a:pt x="23977" y="179456"/>
                </a:lnTo>
                <a:lnTo>
                  <a:pt x="21700" y="179634"/>
                </a:lnTo>
                <a:lnTo>
                  <a:pt x="19229" y="179753"/>
                </a:lnTo>
                <a:lnTo>
                  <a:pt x="13944" y="179886"/>
                </a:lnTo>
                <a:lnTo>
                  <a:pt x="0" y="17999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699"/>
          <p:cNvSpPr/>
          <p:nvPr/>
        </p:nvSpPr>
        <p:spPr>
          <a:xfrm>
            <a:off x="3791902" y="3677602"/>
            <a:ext cx="437199" cy="25718"/>
          </a:xfrm>
          <a:custGeom>
            <a:avLst/>
            <a:gdLst/>
            <a:ahLst/>
            <a:cxnLst/>
            <a:rect l="0" t="0" r="0" b="0"/>
            <a:pathLst>
              <a:path w="437199" h="25718">
                <a:moveTo>
                  <a:pt x="0" y="17145"/>
                </a:moveTo>
                <a:lnTo>
                  <a:pt x="8219" y="25364"/>
                </a:lnTo>
                <a:lnTo>
                  <a:pt x="20473" y="25687"/>
                </a:lnTo>
                <a:lnTo>
                  <a:pt x="58503" y="25717"/>
                </a:lnTo>
                <a:lnTo>
                  <a:pt x="64719" y="24765"/>
                </a:lnTo>
                <a:lnTo>
                  <a:pt x="71721" y="23177"/>
                </a:lnTo>
                <a:lnTo>
                  <a:pt x="79246" y="21167"/>
                </a:lnTo>
                <a:lnTo>
                  <a:pt x="86169" y="19826"/>
                </a:lnTo>
                <a:lnTo>
                  <a:pt x="92688" y="18932"/>
                </a:lnTo>
                <a:lnTo>
                  <a:pt x="98939" y="18337"/>
                </a:lnTo>
                <a:lnTo>
                  <a:pt x="105965" y="17940"/>
                </a:lnTo>
                <a:lnTo>
                  <a:pt x="121390" y="17498"/>
                </a:lnTo>
                <a:lnTo>
                  <a:pt x="150691" y="17250"/>
                </a:lnTo>
                <a:lnTo>
                  <a:pt x="160468" y="16262"/>
                </a:lnTo>
                <a:lnTo>
                  <a:pt x="169844" y="14652"/>
                </a:lnTo>
                <a:lnTo>
                  <a:pt x="178951" y="12625"/>
                </a:lnTo>
                <a:lnTo>
                  <a:pt x="188834" y="11274"/>
                </a:lnTo>
                <a:lnTo>
                  <a:pt x="199231" y="10374"/>
                </a:lnTo>
                <a:lnTo>
                  <a:pt x="209973" y="9773"/>
                </a:lnTo>
                <a:lnTo>
                  <a:pt x="232069" y="9106"/>
                </a:lnTo>
                <a:lnTo>
                  <a:pt x="243295" y="8928"/>
                </a:lnTo>
                <a:lnTo>
                  <a:pt x="253637" y="7857"/>
                </a:lnTo>
                <a:lnTo>
                  <a:pt x="263389" y="6191"/>
                </a:lnTo>
                <a:lnTo>
                  <a:pt x="272747" y="4127"/>
                </a:lnTo>
                <a:lnTo>
                  <a:pt x="281844" y="2752"/>
                </a:lnTo>
                <a:lnTo>
                  <a:pt x="290766" y="1835"/>
                </a:lnTo>
                <a:lnTo>
                  <a:pt x="299571" y="1223"/>
                </a:lnTo>
                <a:lnTo>
                  <a:pt x="308299" y="815"/>
                </a:lnTo>
                <a:lnTo>
                  <a:pt x="325617" y="363"/>
                </a:lnTo>
                <a:lnTo>
                  <a:pt x="376071" y="21"/>
                </a:lnTo>
                <a:lnTo>
                  <a:pt x="422478" y="0"/>
                </a:lnTo>
                <a:lnTo>
                  <a:pt x="425479" y="953"/>
                </a:lnTo>
                <a:lnTo>
                  <a:pt x="428433" y="2540"/>
                </a:lnTo>
                <a:lnTo>
                  <a:pt x="437198" y="857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700"/>
          <p:cNvSpPr/>
          <p:nvPr/>
        </p:nvSpPr>
        <p:spPr>
          <a:xfrm>
            <a:off x="3895976" y="3754754"/>
            <a:ext cx="170246" cy="205742"/>
          </a:xfrm>
          <a:custGeom>
            <a:avLst/>
            <a:gdLst/>
            <a:ahLst/>
            <a:cxnLst/>
            <a:rect l="0" t="0" r="0" b="0"/>
            <a:pathLst>
              <a:path w="170246" h="205742">
                <a:moveTo>
                  <a:pt x="58803" y="0"/>
                </a:moveTo>
                <a:lnTo>
                  <a:pt x="54253" y="0"/>
                </a:lnTo>
                <a:lnTo>
                  <a:pt x="52912" y="953"/>
                </a:lnTo>
                <a:lnTo>
                  <a:pt x="52018" y="2541"/>
                </a:lnTo>
                <a:lnTo>
                  <a:pt x="50584" y="7381"/>
                </a:lnTo>
                <a:lnTo>
                  <a:pt x="45784" y="12771"/>
                </a:lnTo>
                <a:lnTo>
                  <a:pt x="34640" y="24143"/>
                </a:lnTo>
                <a:lnTo>
                  <a:pt x="28996" y="29802"/>
                </a:lnTo>
                <a:lnTo>
                  <a:pt x="27501" y="32251"/>
                </a:lnTo>
                <a:lnTo>
                  <a:pt x="25841" y="37512"/>
                </a:lnTo>
                <a:lnTo>
                  <a:pt x="22564" y="43025"/>
                </a:lnTo>
                <a:lnTo>
                  <a:pt x="17932" y="48650"/>
                </a:lnTo>
                <a:lnTo>
                  <a:pt x="12698" y="54325"/>
                </a:lnTo>
                <a:lnTo>
                  <a:pt x="10922" y="57172"/>
                </a:lnTo>
                <a:lnTo>
                  <a:pt x="8948" y="62875"/>
                </a:lnTo>
                <a:lnTo>
                  <a:pt x="8070" y="68585"/>
                </a:lnTo>
                <a:lnTo>
                  <a:pt x="7836" y="71441"/>
                </a:lnTo>
                <a:lnTo>
                  <a:pt x="7680" y="75250"/>
                </a:lnTo>
                <a:lnTo>
                  <a:pt x="7507" y="84562"/>
                </a:lnTo>
                <a:lnTo>
                  <a:pt x="6508" y="88760"/>
                </a:lnTo>
                <a:lnTo>
                  <a:pt x="4890" y="92511"/>
                </a:lnTo>
                <a:lnTo>
                  <a:pt x="2859" y="95964"/>
                </a:lnTo>
                <a:lnTo>
                  <a:pt x="602" y="102341"/>
                </a:lnTo>
                <a:lnTo>
                  <a:pt x="0" y="105375"/>
                </a:lnTo>
                <a:lnTo>
                  <a:pt x="551" y="108350"/>
                </a:lnTo>
                <a:lnTo>
                  <a:pt x="3704" y="114196"/>
                </a:lnTo>
                <a:lnTo>
                  <a:pt x="5740" y="119969"/>
                </a:lnTo>
                <a:lnTo>
                  <a:pt x="6283" y="122842"/>
                </a:lnTo>
                <a:lnTo>
                  <a:pt x="9426" y="128574"/>
                </a:lnTo>
                <a:lnTo>
                  <a:pt x="11598" y="131437"/>
                </a:lnTo>
                <a:lnTo>
                  <a:pt x="14011" y="137157"/>
                </a:lnTo>
                <a:lnTo>
                  <a:pt x="14654" y="140016"/>
                </a:lnTo>
                <a:lnTo>
                  <a:pt x="17909" y="145732"/>
                </a:lnTo>
                <a:lnTo>
                  <a:pt x="22531" y="151447"/>
                </a:lnTo>
                <a:lnTo>
                  <a:pt x="27760" y="157163"/>
                </a:lnTo>
                <a:lnTo>
                  <a:pt x="29535" y="160021"/>
                </a:lnTo>
                <a:lnTo>
                  <a:pt x="31508" y="165736"/>
                </a:lnTo>
                <a:lnTo>
                  <a:pt x="32986" y="167641"/>
                </a:lnTo>
                <a:lnTo>
                  <a:pt x="34925" y="168911"/>
                </a:lnTo>
                <a:lnTo>
                  <a:pt x="39618" y="170322"/>
                </a:lnTo>
                <a:lnTo>
                  <a:pt x="44879" y="170949"/>
                </a:lnTo>
                <a:lnTo>
                  <a:pt x="47615" y="172069"/>
                </a:lnTo>
                <a:lnTo>
                  <a:pt x="50393" y="173768"/>
                </a:lnTo>
                <a:lnTo>
                  <a:pt x="53196" y="175853"/>
                </a:lnTo>
                <a:lnTo>
                  <a:pt x="56018" y="177243"/>
                </a:lnTo>
                <a:lnTo>
                  <a:pt x="58851" y="178169"/>
                </a:lnTo>
                <a:lnTo>
                  <a:pt x="61693" y="178788"/>
                </a:lnTo>
                <a:lnTo>
                  <a:pt x="64540" y="179199"/>
                </a:lnTo>
                <a:lnTo>
                  <a:pt x="67390" y="179474"/>
                </a:lnTo>
                <a:lnTo>
                  <a:pt x="70243" y="179657"/>
                </a:lnTo>
                <a:lnTo>
                  <a:pt x="73098" y="179779"/>
                </a:lnTo>
                <a:lnTo>
                  <a:pt x="78809" y="179915"/>
                </a:lnTo>
                <a:lnTo>
                  <a:pt x="100502" y="180013"/>
                </a:lnTo>
                <a:lnTo>
                  <a:pt x="104700" y="179064"/>
                </a:lnTo>
                <a:lnTo>
                  <a:pt x="108451" y="177479"/>
                </a:lnTo>
                <a:lnTo>
                  <a:pt x="111904" y="175470"/>
                </a:lnTo>
                <a:lnTo>
                  <a:pt x="115159" y="174130"/>
                </a:lnTo>
                <a:lnTo>
                  <a:pt x="118282" y="173237"/>
                </a:lnTo>
                <a:lnTo>
                  <a:pt x="121315" y="172641"/>
                </a:lnTo>
                <a:lnTo>
                  <a:pt x="124291" y="171292"/>
                </a:lnTo>
                <a:lnTo>
                  <a:pt x="127226" y="169440"/>
                </a:lnTo>
                <a:lnTo>
                  <a:pt x="130137" y="167253"/>
                </a:lnTo>
                <a:lnTo>
                  <a:pt x="133029" y="164842"/>
                </a:lnTo>
                <a:lnTo>
                  <a:pt x="135910" y="162282"/>
                </a:lnTo>
                <a:lnTo>
                  <a:pt x="141650" y="156899"/>
                </a:lnTo>
                <a:lnTo>
                  <a:pt x="159979" y="138843"/>
                </a:lnTo>
                <a:lnTo>
                  <a:pt x="160544" y="137330"/>
                </a:lnTo>
                <a:lnTo>
                  <a:pt x="161172" y="133109"/>
                </a:lnTo>
                <a:lnTo>
                  <a:pt x="162291" y="130649"/>
                </a:lnTo>
                <a:lnTo>
                  <a:pt x="166076" y="125377"/>
                </a:lnTo>
                <a:lnTo>
                  <a:pt x="167465" y="122637"/>
                </a:lnTo>
                <a:lnTo>
                  <a:pt x="169011" y="117053"/>
                </a:lnTo>
                <a:lnTo>
                  <a:pt x="170002" y="111599"/>
                </a:lnTo>
                <a:lnTo>
                  <a:pt x="170174" y="105880"/>
                </a:lnTo>
                <a:lnTo>
                  <a:pt x="170232" y="100925"/>
                </a:lnTo>
                <a:lnTo>
                  <a:pt x="170245" y="89862"/>
                </a:lnTo>
                <a:lnTo>
                  <a:pt x="169293" y="88483"/>
                </a:lnTo>
                <a:lnTo>
                  <a:pt x="167706" y="87564"/>
                </a:lnTo>
                <a:lnTo>
                  <a:pt x="162865" y="86089"/>
                </a:lnTo>
                <a:lnTo>
                  <a:pt x="162468" y="85015"/>
                </a:lnTo>
                <a:lnTo>
                  <a:pt x="161830" y="78988"/>
                </a:lnTo>
                <a:lnTo>
                  <a:pt x="161705" y="77516"/>
                </a:lnTo>
                <a:lnTo>
                  <a:pt x="157132" y="77260"/>
                </a:lnTo>
                <a:lnTo>
                  <a:pt x="155788" y="76272"/>
                </a:lnTo>
                <a:lnTo>
                  <a:pt x="154893" y="74661"/>
                </a:lnTo>
                <a:lnTo>
                  <a:pt x="153455" y="69781"/>
                </a:lnTo>
                <a:lnTo>
                  <a:pt x="152384" y="69381"/>
                </a:lnTo>
                <a:lnTo>
                  <a:pt x="147279" y="68818"/>
                </a:lnTo>
                <a:lnTo>
                  <a:pt x="142149" y="68594"/>
                </a:lnTo>
                <a:lnTo>
                  <a:pt x="120463" y="68581"/>
                </a:lnTo>
                <a:lnTo>
                  <a:pt x="117005" y="71121"/>
                </a:lnTo>
                <a:lnTo>
                  <a:pt x="111575" y="75961"/>
                </a:lnTo>
                <a:lnTo>
                  <a:pt x="106083" y="81351"/>
                </a:lnTo>
                <a:lnTo>
                  <a:pt x="89011" y="98382"/>
                </a:lnTo>
                <a:lnTo>
                  <a:pt x="86561" y="101783"/>
                </a:lnTo>
                <a:lnTo>
                  <a:pt x="83976" y="105956"/>
                </a:lnTo>
                <a:lnTo>
                  <a:pt x="81300" y="110642"/>
                </a:lnTo>
                <a:lnTo>
                  <a:pt x="79516" y="114719"/>
                </a:lnTo>
                <a:lnTo>
                  <a:pt x="78327" y="118390"/>
                </a:lnTo>
                <a:lnTo>
                  <a:pt x="77534" y="121789"/>
                </a:lnTo>
                <a:lnTo>
                  <a:pt x="76653" y="128107"/>
                </a:lnTo>
                <a:lnTo>
                  <a:pt x="76262" y="134089"/>
                </a:lnTo>
                <a:lnTo>
                  <a:pt x="76088" y="139923"/>
                </a:lnTo>
                <a:lnTo>
                  <a:pt x="75089" y="142812"/>
                </a:lnTo>
                <a:lnTo>
                  <a:pt x="71439" y="148562"/>
                </a:lnTo>
                <a:lnTo>
                  <a:pt x="69181" y="154293"/>
                </a:lnTo>
                <a:lnTo>
                  <a:pt x="68580" y="157155"/>
                </a:lnTo>
                <a:lnTo>
                  <a:pt x="69131" y="160015"/>
                </a:lnTo>
                <a:lnTo>
                  <a:pt x="72284" y="165733"/>
                </a:lnTo>
                <a:lnTo>
                  <a:pt x="74320" y="171450"/>
                </a:lnTo>
                <a:lnTo>
                  <a:pt x="75225" y="177165"/>
                </a:lnTo>
                <a:lnTo>
                  <a:pt x="75627" y="182880"/>
                </a:lnTo>
                <a:lnTo>
                  <a:pt x="75805" y="188596"/>
                </a:lnTo>
                <a:lnTo>
                  <a:pt x="75940" y="196666"/>
                </a:lnTo>
                <a:lnTo>
                  <a:pt x="75946" y="201570"/>
                </a:lnTo>
                <a:lnTo>
                  <a:pt x="76899" y="202961"/>
                </a:lnTo>
                <a:lnTo>
                  <a:pt x="78487" y="203887"/>
                </a:lnTo>
                <a:lnTo>
                  <a:pt x="84521" y="20574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701"/>
          <p:cNvSpPr/>
          <p:nvPr/>
        </p:nvSpPr>
        <p:spPr>
          <a:xfrm>
            <a:off x="4369893" y="3626167"/>
            <a:ext cx="193535" cy="1"/>
          </a:xfrm>
          <a:custGeom>
            <a:avLst/>
            <a:gdLst/>
            <a:ahLst/>
            <a:cxnLst/>
            <a:rect l="0" t="0" r="0" b="0"/>
            <a:pathLst>
              <a:path w="193535" h="1">
                <a:moveTo>
                  <a:pt x="4939" y="0"/>
                </a:moveTo>
                <a:lnTo>
                  <a:pt x="0" y="0"/>
                </a:lnTo>
                <a:lnTo>
                  <a:pt x="19353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702"/>
          <p:cNvSpPr/>
          <p:nvPr/>
        </p:nvSpPr>
        <p:spPr>
          <a:xfrm>
            <a:off x="4374832" y="3694747"/>
            <a:ext cx="162878" cy="25719"/>
          </a:xfrm>
          <a:custGeom>
            <a:avLst/>
            <a:gdLst/>
            <a:ahLst/>
            <a:cxnLst/>
            <a:rect l="0" t="0" r="0" b="0"/>
            <a:pathLst>
              <a:path w="162878" h="25719">
                <a:moveTo>
                  <a:pt x="0" y="0"/>
                </a:moveTo>
                <a:lnTo>
                  <a:pt x="7381" y="0"/>
                </a:lnTo>
                <a:lnTo>
                  <a:pt x="8731" y="953"/>
                </a:lnTo>
                <a:lnTo>
                  <a:pt x="10583" y="2540"/>
                </a:lnTo>
                <a:lnTo>
                  <a:pt x="12770" y="4551"/>
                </a:lnTo>
                <a:lnTo>
                  <a:pt x="15181" y="5892"/>
                </a:lnTo>
                <a:lnTo>
                  <a:pt x="17741" y="6785"/>
                </a:lnTo>
                <a:lnTo>
                  <a:pt x="20400" y="7381"/>
                </a:lnTo>
                <a:lnTo>
                  <a:pt x="23125" y="7778"/>
                </a:lnTo>
                <a:lnTo>
                  <a:pt x="25894" y="8043"/>
                </a:lnTo>
                <a:lnTo>
                  <a:pt x="28693" y="8219"/>
                </a:lnTo>
                <a:lnTo>
                  <a:pt x="34342" y="8416"/>
                </a:lnTo>
                <a:lnTo>
                  <a:pt x="45418" y="8526"/>
                </a:lnTo>
                <a:lnTo>
                  <a:pt x="50281" y="8542"/>
                </a:lnTo>
                <a:lnTo>
                  <a:pt x="54476" y="9504"/>
                </a:lnTo>
                <a:lnTo>
                  <a:pt x="58225" y="11099"/>
                </a:lnTo>
                <a:lnTo>
                  <a:pt x="61677" y="13115"/>
                </a:lnTo>
                <a:lnTo>
                  <a:pt x="65883" y="14458"/>
                </a:lnTo>
                <a:lnTo>
                  <a:pt x="70592" y="15354"/>
                </a:lnTo>
                <a:lnTo>
                  <a:pt x="75636" y="15951"/>
                </a:lnTo>
                <a:lnTo>
                  <a:pt x="79952" y="16349"/>
                </a:lnTo>
                <a:lnTo>
                  <a:pt x="83781" y="16614"/>
                </a:lnTo>
                <a:lnTo>
                  <a:pt x="87287" y="16791"/>
                </a:lnTo>
                <a:lnTo>
                  <a:pt x="96262" y="16988"/>
                </a:lnTo>
                <a:lnTo>
                  <a:pt x="131331" y="17143"/>
                </a:lnTo>
                <a:lnTo>
                  <a:pt x="134226" y="18096"/>
                </a:lnTo>
                <a:lnTo>
                  <a:pt x="137109" y="19684"/>
                </a:lnTo>
                <a:lnTo>
                  <a:pt x="139984" y="21695"/>
                </a:lnTo>
                <a:lnTo>
                  <a:pt x="142853" y="23036"/>
                </a:lnTo>
                <a:lnTo>
                  <a:pt x="145717" y="23930"/>
                </a:lnTo>
                <a:lnTo>
                  <a:pt x="148580" y="24525"/>
                </a:lnTo>
                <a:lnTo>
                  <a:pt x="151441" y="24923"/>
                </a:lnTo>
                <a:lnTo>
                  <a:pt x="154301" y="25188"/>
                </a:lnTo>
                <a:lnTo>
                  <a:pt x="162877" y="257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703"/>
          <p:cNvSpPr/>
          <p:nvPr/>
        </p:nvSpPr>
        <p:spPr>
          <a:xfrm>
            <a:off x="5034915" y="3394710"/>
            <a:ext cx="162868" cy="171451"/>
          </a:xfrm>
          <a:custGeom>
            <a:avLst/>
            <a:gdLst/>
            <a:ahLst/>
            <a:cxnLst/>
            <a:rect l="0" t="0" r="0" b="0"/>
            <a:pathLst>
              <a:path w="162868" h="171451">
                <a:moveTo>
                  <a:pt x="34289" y="0"/>
                </a:moveTo>
                <a:lnTo>
                  <a:pt x="26070" y="0"/>
                </a:lnTo>
                <a:lnTo>
                  <a:pt x="25822" y="4551"/>
                </a:lnTo>
                <a:lnTo>
                  <a:pt x="24834" y="5891"/>
                </a:lnTo>
                <a:lnTo>
                  <a:pt x="23224" y="6785"/>
                </a:lnTo>
                <a:lnTo>
                  <a:pt x="17250" y="8541"/>
                </a:lnTo>
                <a:lnTo>
                  <a:pt x="17176" y="13114"/>
                </a:lnTo>
                <a:lnTo>
                  <a:pt x="16213" y="15410"/>
                </a:lnTo>
                <a:lnTo>
                  <a:pt x="12603" y="20501"/>
                </a:lnTo>
                <a:lnTo>
                  <a:pt x="11259" y="23192"/>
                </a:lnTo>
                <a:lnTo>
                  <a:pt x="10363" y="25939"/>
                </a:lnTo>
                <a:lnTo>
                  <a:pt x="9767" y="28722"/>
                </a:lnTo>
                <a:lnTo>
                  <a:pt x="8415" y="31531"/>
                </a:lnTo>
                <a:lnTo>
                  <a:pt x="6563" y="34355"/>
                </a:lnTo>
                <a:lnTo>
                  <a:pt x="4375" y="37191"/>
                </a:lnTo>
                <a:lnTo>
                  <a:pt x="2917" y="40034"/>
                </a:lnTo>
                <a:lnTo>
                  <a:pt x="1944" y="42882"/>
                </a:lnTo>
                <a:lnTo>
                  <a:pt x="1296" y="45733"/>
                </a:lnTo>
                <a:lnTo>
                  <a:pt x="864" y="48586"/>
                </a:lnTo>
                <a:lnTo>
                  <a:pt x="576" y="51440"/>
                </a:lnTo>
                <a:lnTo>
                  <a:pt x="383" y="54296"/>
                </a:lnTo>
                <a:lnTo>
                  <a:pt x="256" y="58105"/>
                </a:lnTo>
                <a:lnTo>
                  <a:pt x="50" y="75365"/>
                </a:lnTo>
                <a:lnTo>
                  <a:pt x="0" y="105696"/>
                </a:lnTo>
                <a:lnTo>
                  <a:pt x="953" y="108564"/>
                </a:lnTo>
                <a:lnTo>
                  <a:pt x="2540" y="111429"/>
                </a:lnTo>
                <a:lnTo>
                  <a:pt x="4551" y="114290"/>
                </a:lnTo>
                <a:lnTo>
                  <a:pt x="5891" y="117151"/>
                </a:lnTo>
                <a:lnTo>
                  <a:pt x="6785" y="120011"/>
                </a:lnTo>
                <a:lnTo>
                  <a:pt x="7381" y="122869"/>
                </a:lnTo>
                <a:lnTo>
                  <a:pt x="8730" y="125728"/>
                </a:lnTo>
                <a:lnTo>
                  <a:pt x="10583" y="128586"/>
                </a:lnTo>
                <a:lnTo>
                  <a:pt x="15848" y="135466"/>
                </a:lnTo>
                <a:lnTo>
                  <a:pt x="19109" y="138947"/>
                </a:lnTo>
                <a:lnTo>
                  <a:pt x="21312" y="141209"/>
                </a:lnTo>
                <a:lnTo>
                  <a:pt x="23732" y="142717"/>
                </a:lnTo>
                <a:lnTo>
                  <a:pt x="26299" y="143722"/>
                </a:lnTo>
                <a:lnTo>
                  <a:pt x="28963" y="144392"/>
                </a:lnTo>
                <a:lnTo>
                  <a:pt x="32643" y="145791"/>
                </a:lnTo>
                <a:lnTo>
                  <a:pt x="37002" y="147676"/>
                </a:lnTo>
                <a:lnTo>
                  <a:pt x="41813" y="149886"/>
                </a:lnTo>
                <a:lnTo>
                  <a:pt x="45972" y="151359"/>
                </a:lnTo>
                <a:lnTo>
                  <a:pt x="49699" y="152341"/>
                </a:lnTo>
                <a:lnTo>
                  <a:pt x="53134" y="152995"/>
                </a:lnTo>
                <a:lnTo>
                  <a:pt x="56378" y="153432"/>
                </a:lnTo>
                <a:lnTo>
                  <a:pt x="59493" y="153723"/>
                </a:lnTo>
                <a:lnTo>
                  <a:pt x="62521" y="153917"/>
                </a:lnTo>
                <a:lnTo>
                  <a:pt x="70967" y="154132"/>
                </a:lnTo>
                <a:lnTo>
                  <a:pt x="75886" y="154190"/>
                </a:lnTo>
                <a:lnTo>
                  <a:pt x="80118" y="153275"/>
                </a:lnTo>
                <a:lnTo>
                  <a:pt x="83892" y="151714"/>
                </a:lnTo>
                <a:lnTo>
                  <a:pt x="87361" y="149720"/>
                </a:lnTo>
                <a:lnTo>
                  <a:pt x="90625" y="148391"/>
                </a:lnTo>
                <a:lnTo>
                  <a:pt x="93754" y="147504"/>
                </a:lnTo>
                <a:lnTo>
                  <a:pt x="96793" y="146914"/>
                </a:lnTo>
                <a:lnTo>
                  <a:pt x="100723" y="145567"/>
                </a:lnTo>
                <a:lnTo>
                  <a:pt x="105249" y="143717"/>
                </a:lnTo>
                <a:lnTo>
                  <a:pt x="110170" y="141531"/>
                </a:lnTo>
                <a:lnTo>
                  <a:pt x="114404" y="140074"/>
                </a:lnTo>
                <a:lnTo>
                  <a:pt x="118180" y="139102"/>
                </a:lnTo>
                <a:lnTo>
                  <a:pt x="121649" y="138455"/>
                </a:lnTo>
                <a:lnTo>
                  <a:pt x="124914" y="137070"/>
                </a:lnTo>
                <a:lnTo>
                  <a:pt x="128043" y="135195"/>
                </a:lnTo>
                <a:lnTo>
                  <a:pt x="131082" y="132993"/>
                </a:lnTo>
                <a:lnTo>
                  <a:pt x="134060" y="130572"/>
                </a:lnTo>
                <a:lnTo>
                  <a:pt x="136998" y="128005"/>
                </a:lnTo>
                <a:lnTo>
                  <a:pt x="139910" y="125342"/>
                </a:lnTo>
                <a:lnTo>
                  <a:pt x="145685" y="119842"/>
                </a:lnTo>
                <a:lnTo>
                  <a:pt x="158350" y="107383"/>
                </a:lnTo>
                <a:lnTo>
                  <a:pt x="159860" y="104926"/>
                </a:lnTo>
                <a:lnTo>
                  <a:pt x="161536" y="99656"/>
                </a:lnTo>
                <a:lnTo>
                  <a:pt x="162480" y="95885"/>
                </a:lnTo>
                <a:lnTo>
                  <a:pt x="162701" y="92463"/>
                </a:lnTo>
                <a:lnTo>
                  <a:pt x="162842" y="87056"/>
                </a:lnTo>
                <a:lnTo>
                  <a:pt x="162867" y="81568"/>
                </a:lnTo>
                <a:lnTo>
                  <a:pt x="161918" y="80096"/>
                </a:lnTo>
                <a:lnTo>
                  <a:pt x="160333" y="79115"/>
                </a:lnTo>
                <a:lnTo>
                  <a:pt x="155495" y="77540"/>
                </a:lnTo>
                <a:lnTo>
                  <a:pt x="152294" y="77324"/>
                </a:lnTo>
                <a:lnTo>
                  <a:pt x="147696" y="77229"/>
                </a:lnTo>
                <a:lnTo>
                  <a:pt x="117147" y="77153"/>
                </a:lnTo>
                <a:lnTo>
                  <a:pt x="114293" y="78105"/>
                </a:lnTo>
                <a:lnTo>
                  <a:pt x="111437" y="79693"/>
                </a:lnTo>
                <a:lnTo>
                  <a:pt x="108581" y="81703"/>
                </a:lnTo>
                <a:lnTo>
                  <a:pt x="105725" y="83996"/>
                </a:lnTo>
                <a:lnTo>
                  <a:pt x="102869" y="86477"/>
                </a:lnTo>
                <a:lnTo>
                  <a:pt x="100011" y="89084"/>
                </a:lnTo>
                <a:lnTo>
                  <a:pt x="98106" y="91774"/>
                </a:lnTo>
                <a:lnTo>
                  <a:pt x="96837" y="94520"/>
                </a:lnTo>
                <a:lnTo>
                  <a:pt x="94799" y="101220"/>
                </a:lnTo>
                <a:lnTo>
                  <a:pt x="91980" y="104677"/>
                </a:lnTo>
                <a:lnTo>
                  <a:pt x="89895" y="106932"/>
                </a:lnTo>
                <a:lnTo>
                  <a:pt x="88505" y="109388"/>
                </a:lnTo>
                <a:lnTo>
                  <a:pt x="86960" y="114657"/>
                </a:lnTo>
                <a:lnTo>
                  <a:pt x="86548" y="117395"/>
                </a:lnTo>
                <a:lnTo>
                  <a:pt x="86274" y="120173"/>
                </a:lnTo>
                <a:lnTo>
                  <a:pt x="86091" y="122978"/>
                </a:lnTo>
                <a:lnTo>
                  <a:pt x="85016" y="125800"/>
                </a:lnTo>
                <a:lnTo>
                  <a:pt x="83348" y="128634"/>
                </a:lnTo>
                <a:lnTo>
                  <a:pt x="81282" y="131476"/>
                </a:lnTo>
                <a:lnTo>
                  <a:pt x="80858" y="134323"/>
                </a:lnTo>
                <a:lnTo>
                  <a:pt x="81528" y="137174"/>
                </a:lnTo>
                <a:lnTo>
                  <a:pt x="82927" y="140026"/>
                </a:lnTo>
                <a:lnTo>
                  <a:pt x="83859" y="142881"/>
                </a:lnTo>
                <a:lnTo>
                  <a:pt x="84481" y="145736"/>
                </a:lnTo>
                <a:lnTo>
                  <a:pt x="84895" y="148592"/>
                </a:lnTo>
                <a:lnTo>
                  <a:pt x="85172" y="151449"/>
                </a:lnTo>
                <a:lnTo>
                  <a:pt x="85356" y="154306"/>
                </a:lnTo>
                <a:lnTo>
                  <a:pt x="85479" y="157163"/>
                </a:lnTo>
                <a:lnTo>
                  <a:pt x="86513" y="159068"/>
                </a:lnTo>
                <a:lnTo>
                  <a:pt x="88156" y="160337"/>
                </a:lnTo>
                <a:lnTo>
                  <a:pt x="90203" y="161184"/>
                </a:lnTo>
                <a:lnTo>
                  <a:pt x="91567" y="162701"/>
                </a:lnTo>
                <a:lnTo>
                  <a:pt x="92477" y="164664"/>
                </a:lnTo>
                <a:lnTo>
                  <a:pt x="94297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704"/>
          <p:cNvSpPr/>
          <p:nvPr/>
        </p:nvSpPr>
        <p:spPr>
          <a:xfrm>
            <a:off x="5283551" y="3377565"/>
            <a:ext cx="171417" cy="205706"/>
          </a:xfrm>
          <a:custGeom>
            <a:avLst/>
            <a:gdLst/>
            <a:ahLst/>
            <a:cxnLst/>
            <a:rect l="0" t="0" r="0" b="0"/>
            <a:pathLst>
              <a:path w="171417" h="205706">
                <a:moveTo>
                  <a:pt x="171416" y="0"/>
                </a:moveTo>
                <a:lnTo>
                  <a:pt x="158397" y="0"/>
                </a:lnTo>
                <a:lnTo>
                  <a:pt x="156069" y="952"/>
                </a:lnTo>
                <a:lnTo>
                  <a:pt x="150943" y="4551"/>
                </a:lnTo>
                <a:lnTo>
                  <a:pt x="148243" y="5891"/>
                </a:lnTo>
                <a:lnTo>
                  <a:pt x="145489" y="6785"/>
                </a:lnTo>
                <a:lnTo>
                  <a:pt x="142701" y="7381"/>
                </a:lnTo>
                <a:lnTo>
                  <a:pt x="138938" y="8731"/>
                </a:lnTo>
                <a:lnTo>
                  <a:pt x="134524" y="10583"/>
                </a:lnTo>
                <a:lnTo>
                  <a:pt x="129676" y="12770"/>
                </a:lnTo>
                <a:lnTo>
                  <a:pt x="125492" y="14228"/>
                </a:lnTo>
                <a:lnTo>
                  <a:pt x="121750" y="15200"/>
                </a:lnTo>
                <a:lnTo>
                  <a:pt x="118303" y="15848"/>
                </a:lnTo>
                <a:lnTo>
                  <a:pt x="115052" y="17233"/>
                </a:lnTo>
                <a:lnTo>
                  <a:pt x="111933" y="19109"/>
                </a:lnTo>
                <a:lnTo>
                  <a:pt x="108901" y="21311"/>
                </a:lnTo>
                <a:lnTo>
                  <a:pt x="104974" y="22780"/>
                </a:lnTo>
                <a:lnTo>
                  <a:pt x="100451" y="23759"/>
                </a:lnTo>
                <a:lnTo>
                  <a:pt x="95531" y="24412"/>
                </a:lnTo>
                <a:lnTo>
                  <a:pt x="91299" y="24847"/>
                </a:lnTo>
                <a:lnTo>
                  <a:pt x="87525" y="25137"/>
                </a:lnTo>
                <a:lnTo>
                  <a:pt x="84056" y="25330"/>
                </a:lnTo>
                <a:lnTo>
                  <a:pt x="77662" y="25545"/>
                </a:lnTo>
                <a:lnTo>
                  <a:pt x="65796" y="25683"/>
                </a:lnTo>
                <a:lnTo>
                  <a:pt x="17229" y="25717"/>
                </a:lnTo>
                <a:lnTo>
                  <a:pt x="17146" y="30268"/>
                </a:lnTo>
                <a:lnTo>
                  <a:pt x="16182" y="31609"/>
                </a:lnTo>
                <a:lnTo>
                  <a:pt x="14586" y="32502"/>
                </a:lnTo>
                <a:lnTo>
                  <a:pt x="12571" y="33098"/>
                </a:lnTo>
                <a:lnTo>
                  <a:pt x="11226" y="34448"/>
                </a:lnTo>
                <a:lnTo>
                  <a:pt x="10330" y="36300"/>
                </a:lnTo>
                <a:lnTo>
                  <a:pt x="9733" y="38487"/>
                </a:lnTo>
                <a:lnTo>
                  <a:pt x="6529" y="43458"/>
                </a:lnTo>
                <a:lnTo>
                  <a:pt x="4342" y="46117"/>
                </a:lnTo>
                <a:lnTo>
                  <a:pt x="2883" y="48842"/>
                </a:lnTo>
                <a:lnTo>
                  <a:pt x="1262" y="54410"/>
                </a:lnTo>
                <a:lnTo>
                  <a:pt x="542" y="60060"/>
                </a:lnTo>
                <a:lnTo>
                  <a:pt x="222" y="65745"/>
                </a:lnTo>
                <a:lnTo>
                  <a:pt x="80" y="71447"/>
                </a:lnTo>
                <a:lnTo>
                  <a:pt x="0" y="80013"/>
                </a:lnTo>
                <a:lnTo>
                  <a:pt x="941" y="82869"/>
                </a:lnTo>
                <a:lnTo>
                  <a:pt x="4527" y="88583"/>
                </a:lnTo>
                <a:lnTo>
                  <a:pt x="6756" y="94298"/>
                </a:lnTo>
                <a:lnTo>
                  <a:pt x="7350" y="97155"/>
                </a:lnTo>
                <a:lnTo>
                  <a:pt x="8699" y="99060"/>
                </a:lnTo>
                <a:lnTo>
                  <a:pt x="10550" y="100330"/>
                </a:lnTo>
                <a:lnTo>
                  <a:pt x="12737" y="101176"/>
                </a:lnTo>
                <a:lnTo>
                  <a:pt x="14195" y="102693"/>
                </a:lnTo>
                <a:lnTo>
                  <a:pt x="15167" y="104657"/>
                </a:lnTo>
                <a:lnTo>
                  <a:pt x="16997" y="111045"/>
                </a:lnTo>
                <a:lnTo>
                  <a:pt x="21629" y="111324"/>
                </a:lnTo>
                <a:lnTo>
                  <a:pt x="29033" y="111407"/>
                </a:lnTo>
                <a:lnTo>
                  <a:pt x="30774" y="110466"/>
                </a:lnTo>
                <a:lnTo>
                  <a:pt x="31935" y="108887"/>
                </a:lnTo>
                <a:lnTo>
                  <a:pt x="32708" y="106881"/>
                </a:lnTo>
                <a:lnTo>
                  <a:pt x="35129" y="105544"/>
                </a:lnTo>
                <a:lnTo>
                  <a:pt x="38648" y="104653"/>
                </a:lnTo>
                <a:lnTo>
                  <a:pt x="42899" y="104058"/>
                </a:lnTo>
                <a:lnTo>
                  <a:pt x="46686" y="102709"/>
                </a:lnTo>
                <a:lnTo>
                  <a:pt x="50162" y="100858"/>
                </a:lnTo>
                <a:lnTo>
                  <a:pt x="53433" y="98671"/>
                </a:lnTo>
                <a:lnTo>
                  <a:pt x="56566" y="96260"/>
                </a:lnTo>
                <a:lnTo>
                  <a:pt x="59607" y="93701"/>
                </a:lnTo>
                <a:lnTo>
                  <a:pt x="62587" y="91042"/>
                </a:lnTo>
                <a:lnTo>
                  <a:pt x="65525" y="89270"/>
                </a:lnTo>
                <a:lnTo>
                  <a:pt x="68437" y="88088"/>
                </a:lnTo>
                <a:lnTo>
                  <a:pt x="71331" y="87300"/>
                </a:lnTo>
                <a:lnTo>
                  <a:pt x="74213" y="85822"/>
                </a:lnTo>
                <a:lnTo>
                  <a:pt x="77086" y="83885"/>
                </a:lnTo>
                <a:lnTo>
                  <a:pt x="79955" y="81640"/>
                </a:lnTo>
                <a:lnTo>
                  <a:pt x="82819" y="80144"/>
                </a:lnTo>
                <a:lnTo>
                  <a:pt x="85682" y="79147"/>
                </a:lnTo>
                <a:lnTo>
                  <a:pt x="88543" y="78482"/>
                </a:lnTo>
                <a:lnTo>
                  <a:pt x="91402" y="78039"/>
                </a:lnTo>
                <a:lnTo>
                  <a:pt x="94261" y="77743"/>
                </a:lnTo>
                <a:lnTo>
                  <a:pt x="97119" y="77546"/>
                </a:lnTo>
                <a:lnTo>
                  <a:pt x="99977" y="77415"/>
                </a:lnTo>
                <a:lnTo>
                  <a:pt x="105693" y="77269"/>
                </a:lnTo>
                <a:lnTo>
                  <a:pt x="109503" y="78182"/>
                </a:lnTo>
                <a:lnTo>
                  <a:pt x="113948" y="79744"/>
                </a:lnTo>
                <a:lnTo>
                  <a:pt x="118817" y="81738"/>
                </a:lnTo>
                <a:lnTo>
                  <a:pt x="123015" y="83067"/>
                </a:lnTo>
                <a:lnTo>
                  <a:pt x="126766" y="83953"/>
                </a:lnTo>
                <a:lnTo>
                  <a:pt x="130220" y="84543"/>
                </a:lnTo>
                <a:lnTo>
                  <a:pt x="132522" y="85890"/>
                </a:lnTo>
                <a:lnTo>
                  <a:pt x="134057" y="87740"/>
                </a:lnTo>
                <a:lnTo>
                  <a:pt x="135080" y="89926"/>
                </a:lnTo>
                <a:lnTo>
                  <a:pt x="138756" y="94894"/>
                </a:lnTo>
                <a:lnTo>
                  <a:pt x="141070" y="97553"/>
                </a:lnTo>
                <a:lnTo>
                  <a:pt x="142613" y="100278"/>
                </a:lnTo>
                <a:lnTo>
                  <a:pt x="144328" y="105845"/>
                </a:lnTo>
                <a:lnTo>
                  <a:pt x="144785" y="109616"/>
                </a:lnTo>
                <a:lnTo>
                  <a:pt x="145090" y="114035"/>
                </a:lnTo>
                <a:lnTo>
                  <a:pt x="145292" y="118885"/>
                </a:lnTo>
                <a:lnTo>
                  <a:pt x="144475" y="123072"/>
                </a:lnTo>
                <a:lnTo>
                  <a:pt x="142978" y="126815"/>
                </a:lnTo>
                <a:lnTo>
                  <a:pt x="141028" y="130263"/>
                </a:lnTo>
                <a:lnTo>
                  <a:pt x="139727" y="134467"/>
                </a:lnTo>
                <a:lnTo>
                  <a:pt x="138860" y="139175"/>
                </a:lnTo>
                <a:lnTo>
                  <a:pt x="138282" y="144218"/>
                </a:lnTo>
                <a:lnTo>
                  <a:pt x="136944" y="148532"/>
                </a:lnTo>
                <a:lnTo>
                  <a:pt x="135100" y="152362"/>
                </a:lnTo>
                <a:lnTo>
                  <a:pt x="132918" y="155867"/>
                </a:lnTo>
                <a:lnTo>
                  <a:pt x="130510" y="159156"/>
                </a:lnTo>
                <a:lnTo>
                  <a:pt x="125296" y="165351"/>
                </a:lnTo>
                <a:lnTo>
                  <a:pt x="122572" y="168336"/>
                </a:lnTo>
                <a:lnTo>
                  <a:pt x="117005" y="174193"/>
                </a:lnTo>
                <a:lnTo>
                  <a:pt x="99968" y="191442"/>
                </a:lnTo>
                <a:lnTo>
                  <a:pt x="96162" y="193350"/>
                </a:lnTo>
                <a:lnTo>
                  <a:pt x="91719" y="194623"/>
                </a:lnTo>
                <a:lnTo>
                  <a:pt x="86852" y="195471"/>
                </a:lnTo>
                <a:lnTo>
                  <a:pt x="82655" y="196989"/>
                </a:lnTo>
                <a:lnTo>
                  <a:pt x="78905" y="198953"/>
                </a:lnTo>
                <a:lnTo>
                  <a:pt x="75452" y="201215"/>
                </a:lnTo>
                <a:lnTo>
                  <a:pt x="72197" y="202723"/>
                </a:lnTo>
                <a:lnTo>
                  <a:pt x="69076" y="203729"/>
                </a:lnTo>
                <a:lnTo>
                  <a:pt x="66041" y="204399"/>
                </a:lnTo>
                <a:lnTo>
                  <a:pt x="63066" y="204846"/>
                </a:lnTo>
                <a:lnTo>
                  <a:pt x="60130" y="205144"/>
                </a:lnTo>
                <a:lnTo>
                  <a:pt x="57220" y="205343"/>
                </a:lnTo>
                <a:lnTo>
                  <a:pt x="54328" y="205475"/>
                </a:lnTo>
                <a:lnTo>
                  <a:pt x="48575" y="205622"/>
                </a:lnTo>
                <a:lnTo>
                  <a:pt x="39981" y="205705"/>
                </a:lnTo>
                <a:lnTo>
                  <a:pt x="37119" y="204764"/>
                </a:lnTo>
                <a:lnTo>
                  <a:pt x="34260" y="203184"/>
                </a:lnTo>
                <a:lnTo>
                  <a:pt x="26185" y="197519"/>
                </a:lnTo>
                <a:lnTo>
                  <a:pt x="21281" y="197271"/>
                </a:lnTo>
                <a:lnTo>
                  <a:pt x="17111" y="1971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705"/>
          <p:cNvSpPr/>
          <p:nvPr/>
        </p:nvSpPr>
        <p:spPr>
          <a:xfrm>
            <a:off x="5532120" y="3471862"/>
            <a:ext cx="51435" cy="128589"/>
          </a:xfrm>
          <a:custGeom>
            <a:avLst/>
            <a:gdLst/>
            <a:ahLst/>
            <a:cxnLst/>
            <a:rect l="0" t="0" r="0" b="0"/>
            <a:pathLst>
              <a:path w="51435" h="128589">
                <a:moveTo>
                  <a:pt x="0" y="0"/>
                </a:moveTo>
                <a:lnTo>
                  <a:pt x="4550" y="4551"/>
                </a:lnTo>
                <a:lnTo>
                  <a:pt x="5891" y="6844"/>
                </a:lnTo>
                <a:lnTo>
                  <a:pt x="6785" y="9325"/>
                </a:lnTo>
                <a:lnTo>
                  <a:pt x="7381" y="11932"/>
                </a:lnTo>
                <a:lnTo>
                  <a:pt x="8730" y="14622"/>
                </a:lnTo>
                <a:lnTo>
                  <a:pt x="10583" y="17368"/>
                </a:lnTo>
                <a:lnTo>
                  <a:pt x="12770" y="20151"/>
                </a:lnTo>
                <a:lnTo>
                  <a:pt x="14228" y="22959"/>
                </a:lnTo>
                <a:lnTo>
                  <a:pt x="15200" y="25784"/>
                </a:lnTo>
                <a:lnTo>
                  <a:pt x="15849" y="28619"/>
                </a:lnTo>
                <a:lnTo>
                  <a:pt x="16281" y="32415"/>
                </a:lnTo>
                <a:lnTo>
                  <a:pt x="16568" y="36850"/>
                </a:lnTo>
                <a:lnTo>
                  <a:pt x="16761" y="41711"/>
                </a:lnTo>
                <a:lnTo>
                  <a:pt x="17841" y="45905"/>
                </a:lnTo>
                <a:lnTo>
                  <a:pt x="19514" y="49654"/>
                </a:lnTo>
                <a:lnTo>
                  <a:pt x="21582" y="53105"/>
                </a:lnTo>
                <a:lnTo>
                  <a:pt x="22960" y="57311"/>
                </a:lnTo>
                <a:lnTo>
                  <a:pt x="23880" y="62020"/>
                </a:lnTo>
                <a:lnTo>
                  <a:pt x="24491" y="67064"/>
                </a:lnTo>
                <a:lnTo>
                  <a:pt x="24900" y="71379"/>
                </a:lnTo>
                <a:lnTo>
                  <a:pt x="25172" y="75209"/>
                </a:lnTo>
                <a:lnTo>
                  <a:pt x="25354" y="78714"/>
                </a:lnTo>
                <a:lnTo>
                  <a:pt x="26427" y="82956"/>
                </a:lnTo>
                <a:lnTo>
                  <a:pt x="28096" y="87689"/>
                </a:lnTo>
                <a:lnTo>
                  <a:pt x="30160" y="92749"/>
                </a:lnTo>
                <a:lnTo>
                  <a:pt x="31537" y="97075"/>
                </a:lnTo>
                <a:lnTo>
                  <a:pt x="32455" y="100912"/>
                </a:lnTo>
                <a:lnTo>
                  <a:pt x="33066" y="104422"/>
                </a:lnTo>
                <a:lnTo>
                  <a:pt x="33474" y="107715"/>
                </a:lnTo>
                <a:lnTo>
                  <a:pt x="33746" y="110863"/>
                </a:lnTo>
                <a:lnTo>
                  <a:pt x="33927" y="113913"/>
                </a:lnTo>
                <a:lnTo>
                  <a:pt x="35001" y="115947"/>
                </a:lnTo>
                <a:lnTo>
                  <a:pt x="36669" y="117303"/>
                </a:lnTo>
                <a:lnTo>
                  <a:pt x="38733" y="118207"/>
                </a:lnTo>
                <a:lnTo>
                  <a:pt x="40109" y="119762"/>
                </a:lnTo>
                <a:lnTo>
                  <a:pt x="41027" y="121751"/>
                </a:lnTo>
                <a:lnTo>
                  <a:pt x="42755" y="128188"/>
                </a:lnTo>
                <a:lnTo>
                  <a:pt x="43743" y="128321"/>
                </a:lnTo>
                <a:lnTo>
                  <a:pt x="45355" y="128410"/>
                </a:lnTo>
                <a:lnTo>
                  <a:pt x="51434" y="1285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706"/>
          <p:cNvSpPr/>
          <p:nvPr/>
        </p:nvSpPr>
        <p:spPr>
          <a:xfrm>
            <a:off x="5609272" y="3429000"/>
            <a:ext cx="60008" cy="171451"/>
          </a:xfrm>
          <a:custGeom>
            <a:avLst/>
            <a:gdLst/>
            <a:ahLst/>
            <a:cxnLst/>
            <a:rect l="0" t="0" r="0" b="0"/>
            <a:pathLst>
              <a:path w="60008" h="171451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8219" y="7380"/>
                </a:lnTo>
                <a:lnTo>
                  <a:pt x="9290" y="8730"/>
                </a:lnTo>
                <a:lnTo>
                  <a:pt x="10956" y="10583"/>
                </a:lnTo>
                <a:lnTo>
                  <a:pt x="13019" y="12770"/>
                </a:lnTo>
                <a:lnTo>
                  <a:pt x="14394" y="16133"/>
                </a:lnTo>
                <a:lnTo>
                  <a:pt x="15311" y="20280"/>
                </a:lnTo>
                <a:lnTo>
                  <a:pt x="15923" y="24950"/>
                </a:lnTo>
                <a:lnTo>
                  <a:pt x="17283" y="29016"/>
                </a:lnTo>
                <a:lnTo>
                  <a:pt x="19142" y="32679"/>
                </a:lnTo>
                <a:lnTo>
                  <a:pt x="21333" y="36073"/>
                </a:lnTo>
                <a:lnTo>
                  <a:pt x="22795" y="40241"/>
                </a:lnTo>
                <a:lnTo>
                  <a:pt x="23769" y="44925"/>
                </a:lnTo>
                <a:lnTo>
                  <a:pt x="24419" y="49952"/>
                </a:lnTo>
                <a:lnTo>
                  <a:pt x="25804" y="54256"/>
                </a:lnTo>
                <a:lnTo>
                  <a:pt x="27680" y="58078"/>
                </a:lnTo>
                <a:lnTo>
                  <a:pt x="29883" y="61579"/>
                </a:lnTo>
                <a:lnTo>
                  <a:pt x="31352" y="64865"/>
                </a:lnTo>
                <a:lnTo>
                  <a:pt x="32332" y="68008"/>
                </a:lnTo>
                <a:lnTo>
                  <a:pt x="32985" y="71056"/>
                </a:lnTo>
                <a:lnTo>
                  <a:pt x="33420" y="74993"/>
                </a:lnTo>
                <a:lnTo>
                  <a:pt x="33710" y="79523"/>
                </a:lnTo>
                <a:lnTo>
                  <a:pt x="33903" y="84447"/>
                </a:lnTo>
                <a:lnTo>
                  <a:pt x="34985" y="89636"/>
                </a:lnTo>
                <a:lnTo>
                  <a:pt x="36658" y="95000"/>
                </a:lnTo>
                <a:lnTo>
                  <a:pt x="38727" y="100481"/>
                </a:lnTo>
                <a:lnTo>
                  <a:pt x="40105" y="105087"/>
                </a:lnTo>
                <a:lnTo>
                  <a:pt x="41024" y="109110"/>
                </a:lnTo>
                <a:lnTo>
                  <a:pt x="41637" y="112745"/>
                </a:lnTo>
                <a:lnTo>
                  <a:pt x="42998" y="117073"/>
                </a:lnTo>
                <a:lnTo>
                  <a:pt x="44858" y="121864"/>
                </a:lnTo>
                <a:lnTo>
                  <a:pt x="47050" y="126962"/>
                </a:lnTo>
                <a:lnTo>
                  <a:pt x="48512" y="131314"/>
                </a:lnTo>
                <a:lnTo>
                  <a:pt x="49486" y="135168"/>
                </a:lnTo>
                <a:lnTo>
                  <a:pt x="50136" y="138689"/>
                </a:lnTo>
                <a:lnTo>
                  <a:pt x="50569" y="141989"/>
                </a:lnTo>
                <a:lnTo>
                  <a:pt x="50858" y="145142"/>
                </a:lnTo>
                <a:lnTo>
                  <a:pt x="51051" y="148196"/>
                </a:lnTo>
                <a:lnTo>
                  <a:pt x="51264" y="154130"/>
                </a:lnTo>
                <a:lnTo>
                  <a:pt x="51401" y="161149"/>
                </a:lnTo>
                <a:lnTo>
                  <a:pt x="52365" y="162678"/>
                </a:lnTo>
                <a:lnTo>
                  <a:pt x="53960" y="164649"/>
                </a:lnTo>
                <a:lnTo>
                  <a:pt x="60007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707"/>
          <p:cNvSpPr/>
          <p:nvPr/>
        </p:nvSpPr>
        <p:spPr>
          <a:xfrm>
            <a:off x="5463540" y="3424088"/>
            <a:ext cx="248603" cy="56348"/>
          </a:xfrm>
          <a:custGeom>
            <a:avLst/>
            <a:gdLst/>
            <a:ahLst/>
            <a:cxnLst/>
            <a:rect l="0" t="0" r="0" b="0"/>
            <a:pathLst>
              <a:path w="248603" h="56348">
                <a:moveTo>
                  <a:pt x="0" y="56347"/>
                </a:moveTo>
                <a:lnTo>
                  <a:pt x="0" y="51796"/>
                </a:lnTo>
                <a:lnTo>
                  <a:pt x="952" y="50455"/>
                </a:lnTo>
                <a:lnTo>
                  <a:pt x="2540" y="49561"/>
                </a:lnTo>
                <a:lnTo>
                  <a:pt x="6843" y="48569"/>
                </a:lnTo>
                <a:lnTo>
                  <a:pt x="11931" y="48127"/>
                </a:lnTo>
                <a:lnTo>
                  <a:pt x="14622" y="47057"/>
                </a:lnTo>
                <a:lnTo>
                  <a:pt x="17367" y="45391"/>
                </a:lnTo>
                <a:lnTo>
                  <a:pt x="20151" y="43328"/>
                </a:lnTo>
                <a:lnTo>
                  <a:pt x="22959" y="41000"/>
                </a:lnTo>
                <a:lnTo>
                  <a:pt x="25783" y="38495"/>
                </a:lnTo>
                <a:lnTo>
                  <a:pt x="28619" y="35873"/>
                </a:lnTo>
                <a:lnTo>
                  <a:pt x="32414" y="33173"/>
                </a:lnTo>
                <a:lnTo>
                  <a:pt x="36849" y="30420"/>
                </a:lnTo>
                <a:lnTo>
                  <a:pt x="41711" y="27632"/>
                </a:lnTo>
                <a:lnTo>
                  <a:pt x="46857" y="25773"/>
                </a:lnTo>
                <a:lnTo>
                  <a:pt x="52193" y="24535"/>
                </a:lnTo>
                <a:lnTo>
                  <a:pt x="57655" y="23709"/>
                </a:lnTo>
                <a:lnTo>
                  <a:pt x="63202" y="22205"/>
                </a:lnTo>
                <a:lnTo>
                  <a:pt x="68804" y="20251"/>
                </a:lnTo>
                <a:lnTo>
                  <a:pt x="74444" y="17995"/>
                </a:lnTo>
                <a:lnTo>
                  <a:pt x="80109" y="15539"/>
                </a:lnTo>
                <a:lnTo>
                  <a:pt x="91484" y="10270"/>
                </a:lnTo>
                <a:lnTo>
                  <a:pt x="98136" y="8484"/>
                </a:lnTo>
                <a:lnTo>
                  <a:pt x="105429" y="7293"/>
                </a:lnTo>
                <a:lnTo>
                  <a:pt x="113149" y="6499"/>
                </a:lnTo>
                <a:lnTo>
                  <a:pt x="119247" y="5970"/>
                </a:lnTo>
                <a:lnTo>
                  <a:pt x="124266" y="5617"/>
                </a:lnTo>
                <a:lnTo>
                  <a:pt x="128564" y="5382"/>
                </a:lnTo>
                <a:lnTo>
                  <a:pt x="140959" y="5120"/>
                </a:lnTo>
                <a:lnTo>
                  <a:pt x="148265" y="5051"/>
                </a:lnTo>
                <a:lnTo>
                  <a:pt x="155994" y="4052"/>
                </a:lnTo>
                <a:lnTo>
                  <a:pt x="164003" y="2434"/>
                </a:lnTo>
                <a:lnTo>
                  <a:pt x="172200" y="402"/>
                </a:lnTo>
                <a:lnTo>
                  <a:pt x="178618" y="0"/>
                </a:lnTo>
                <a:lnTo>
                  <a:pt x="183849" y="685"/>
                </a:lnTo>
                <a:lnTo>
                  <a:pt x="188288" y="2094"/>
                </a:lnTo>
                <a:lnTo>
                  <a:pt x="193153" y="3033"/>
                </a:lnTo>
                <a:lnTo>
                  <a:pt x="198301" y="3659"/>
                </a:lnTo>
                <a:lnTo>
                  <a:pt x="203638" y="4077"/>
                </a:lnTo>
                <a:lnTo>
                  <a:pt x="208149" y="4355"/>
                </a:lnTo>
                <a:lnTo>
                  <a:pt x="215700" y="4664"/>
                </a:lnTo>
                <a:lnTo>
                  <a:pt x="225306" y="4838"/>
                </a:lnTo>
                <a:lnTo>
                  <a:pt x="242849" y="4905"/>
                </a:lnTo>
                <a:lnTo>
                  <a:pt x="244767" y="5860"/>
                </a:lnTo>
                <a:lnTo>
                  <a:pt x="246045" y="7449"/>
                </a:lnTo>
                <a:lnTo>
                  <a:pt x="248602" y="1348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708"/>
          <p:cNvSpPr/>
          <p:nvPr/>
        </p:nvSpPr>
        <p:spPr>
          <a:xfrm>
            <a:off x="5000625" y="3651885"/>
            <a:ext cx="814388" cy="60008"/>
          </a:xfrm>
          <a:custGeom>
            <a:avLst/>
            <a:gdLst/>
            <a:ahLst/>
            <a:cxnLst/>
            <a:rect l="0" t="0" r="0" b="0"/>
            <a:pathLst>
              <a:path w="814388" h="60008">
                <a:moveTo>
                  <a:pt x="0" y="60007"/>
                </a:moveTo>
                <a:lnTo>
                  <a:pt x="0" y="55456"/>
                </a:lnTo>
                <a:lnTo>
                  <a:pt x="1904" y="54115"/>
                </a:lnTo>
                <a:lnTo>
                  <a:pt x="9102" y="52626"/>
                </a:lnTo>
                <a:lnTo>
                  <a:pt x="14761" y="51788"/>
                </a:lnTo>
                <a:lnTo>
                  <a:pt x="18413" y="50718"/>
                </a:lnTo>
                <a:lnTo>
                  <a:pt x="30091" y="46988"/>
                </a:lnTo>
                <a:lnTo>
                  <a:pt x="36253" y="45613"/>
                </a:lnTo>
                <a:lnTo>
                  <a:pt x="48180" y="44085"/>
                </a:lnTo>
                <a:lnTo>
                  <a:pt x="65604" y="43224"/>
                </a:lnTo>
                <a:lnTo>
                  <a:pt x="72311" y="42151"/>
                </a:lnTo>
                <a:lnTo>
                  <a:pt x="79640" y="40483"/>
                </a:lnTo>
                <a:lnTo>
                  <a:pt x="87383" y="38419"/>
                </a:lnTo>
                <a:lnTo>
                  <a:pt x="95403" y="37042"/>
                </a:lnTo>
                <a:lnTo>
                  <a:pt x="111933" y="35513"/>
                </a:lnTo>
                <a:lnTo>
                  <a:pt x="131345" y="34833"/>
                </a:lnTo>
                <a:lnTo>
                  <a:pt x="151720" y="33579"/>
                </a:lnTo>
                <a:lnTo>
                  <a:pt x="161154" y="31911"/>
                </a:lnTo>
                <a:lnTo>
                  <a:pt x="170301" y="29846"/>
                </a:lnTo>
                <a:lnTo>
                  <a:pt x="179256" y="28470"/>
                </a:lnTo>
                <a:lnTo>
                  <a:pt x="196827" y="26941"/>
                </a:lnTo>
                <a:lnTo>
                  <a:pt x="206465" y="25580"/>
                </a:lnTo>
                <a:lnTo>
                  <a:pt x="216701" y="23721"/>
                </a:lnTo>
                <a:lnTo>
                  <a:pt x="227334" y="21529"/>
                </a:lnTo>
                <a:lnTo>
                  <a:pt x="249310" y="16553"/>
                </a:lnTo>
                <a:lnTo>
                  <a:pt x="260504" y="13893"/>
                </a:lnTo>
                <a:lnTo>
                  <a:pt x="271777" y="12119"/>
                </a:lnTo>
                <a:lnTo>
                  <a:pt x="283102" y="10937"/>
                </a:lnTo>
                <a:lnTo>
                  <a:pt x="305845" y="9623"/>
                </a:lnTo>
                <a:lnTo>
                  <a:pt x="328654" y="9039"/>
                </a:lnTo>
                <a:lnTo>
                  <a:pt x="340070" y="7931"/>
                </a:lnTo>
                <a:lnTo>
                  <a:pt x="351490" y="6240"/>
                </a:lnTo>
                <a:lnTo>
                  <a:pt x="362915" y="4160"/>
                </a:lnTo>
                <a:lnTo>
                  <a:pt x="375293" y="2773"/>
                </a:lnTo>
                <a:lnTo>
                  <a:pt x="388308" y="1848"/>
                </a:lnTo>
                <a:lnTo>
                  <a:pt x="414516" y="821"/>
                </a:lnTo>
                <a:lnTo>
                  <a:pt x="450691" y="243"/>
                </a:lnTo>
                <a:lnTo>
                  <a:pt x="680923" y="0"/>
                </a:lnTo>
                <a:lnTo>
                  <a:pt x="691121" y="952"/>
                </a:lnTo>
                <a:lnTo>
                  <a:pt x="700777" y="2540"/>
                </a:lnTo>
                <a:lnTo>
                  <a:pt x="710072" y="4551"/>
                </a:lnTo>
                <a:lnTo>
                  <a:pt x="718174" y="5891"/>
                </a:lnTo>
                <a:lnTo>
                  <a:pt x="732256" y="7380"/>
                </a:lnTo>
                <a:lnTo>
                  <a:pt x="755444" y="8219"/>
                </a:lnTo>
                <a:lnTo>
                  <a:pt x="798875" y="8552"/>
                </a:lnTo>
                <a:lnTo>
                  <a:pt x="814387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709"/>
          <p:cNvSpPr/>
          <p:nvPr/>
        </p:nvSpPr>
        <p:spPr>
          <a:xfrm>
            <a:off x="5275412" y="3686175"/>
            <a:ext cx="196553" cy="188481"/>
          </a:xfrm>
          <a:custGeom>
            <a:avLst/>
            <a:gdLst/>
            <a:ahLst/>
            <a:cxnLst/>
            <a:rect l="0" t="0" r="0" b="0"/>
            <a:pathLst>
              <a:path w="196553" h="188481">
                <a:moveTo>
                  <a:pt x="59540" y="0"/>
                </a:moveTo>
                <a:lnTo>
                  <a:pt x="59540" y="7380"/>
                </a:lnTo>
                <a:lnTo>
                  <a:pt x="54990" y="12770"/>
                </a:lnTo>
                <a:lnTo>
                  <a:pt x="50215" y="17740"/>
                </a:lnTo>
                <a:lnTo>
                  <a:pt x="47608" y="20399"/>
                </a:lnTo>
                <a:lnTo>
                  <a:pt x="45871" y="23124"/>
                </a:lnTo>
                <a:lnTo>
                  <a:pt x="43940" y="28692"/>
                </a:lnTo>
                <a:lnTo>
                  <a:pt x="40542" y="34342"/>
                </a:lnTo>
                <a:lnTo>
                  <a:pt x="35856" y="40028"/>
                </a:lnTo>
                <a:lnTo>
                  <a:pt x="30599" y="45730"/>
                </a:lnTo>
                <a:lnTo>
                  <a:pt x="28816" y="49536"/>
                </a:lnTo>
                <a:lnTo>
                  <a:pt x="27627" y="53979"/>
                </a:lnTo>
                <a:lnTo>
                  <a:pt x="26835" y="58846"/>
                </a:lnTo>
                <a:lnTo>
                  <a:pt x="25354" y="63996"/>
                </a:lnTo>
                <a:lnTo>
                  <a:pt x="23414" y="69334"/>
                </a:lnTo>
                <a:lnTo>
                  <a:pt x="21169" y="74797"/>
                </a:lnTo>
                <a:lnTo>
                  <a:pt x="19672" y="79392"/>
                </a:lnTo>
                <a:lnTo>
                  <a:pt x="18674" y="83408"/>
                </a:lnTo>
                <a:lnTo>
                  <a:pt x="18008" y="87038"/>
                </a:lnTo>
                <a:lnTo>
                  <a:pt x="16612" y="90410"/>
                </a:lnTo>
                <a:lnTo>
                  <a:pt x="14729" y="93610"/>
                </a:lnTo>
                <a:lnTo>
                  <a:pt x="12521" y="96697"/>
                </a:lnTo>
                <a:lnTo>
                  <a:pt x="10096" y="100660"/>
                </a:lnTo>
                <a:lnTo>
                  <a:pt x="7528" y="105206"/>
                </a:lnTo>
                <a:lnTo>
                  <a:pt x="4862" y="110142"/>
                </a:lnTo>
                <a:lnTo>
                  <a:pt x="3086" y="114386"/>
                </a:lnTo>
                <a:lnTo>
                  <a:pt x="1902" y="118167"/>
                </a:lnTo>
                <a:lnTo>
                  <a:pt x="1112" y="121641"/>
                </a:lnTo>
                <a:lnTo>
                  <a:pt x="586" y="124909"/>
                </a:lnTo>
                <a:lnTo>
                  <a:pt x="234" y="128040"/>
                </a:lnTo>
                <a:lnTo>
                  <a:pt x="0" y="131080"/>
                </a:lnTo>
                <a:lnTo>
                  <a:pt x="797" y="134059"/>
                </a:lnTo>
                <a:lnTo>
                  <a:pt x="4222" y="139909"/>
                </a:lnTo>
                <a:lnTo>
                  <a:pt x="6379" y="145684"/>
                </a:lnTo>
                <a:lnTo>
                  <a:pt x="6955" y="148558"/>
                </a:lnTo>
                <a:lnTo>
                  <a:pt x="10134" y="154290"/>
                </a:lnTo>
                <a:lnTo>
                  <a:pt x="12315" y="157153"/>
                </a:lnTo>
                <a:lnTo>
                  <a:pt x="14738" y="162873"/>
                </a:lnTo>
                <a:lnTo>
                  <a:pt x="15385" y="165732"/>
                </a:lnTo>
                <a:lnTo>
                  <a:pt x="16768" y="167638"/>
                </a:lnTo>
                <a:lnTo>
                  <a:pt x="18643" y="168908"/>
                </a:lnTo>
                <a:lnTo>
                  <a:pt x="20846" y="169755"/>
                </a:lnTo>
                <a:lnTo>
                  <a:pt x="25833" y="173237"/>
                </a:lnTo>
                <a:lnTo>
                  <a:pt x="28496" y="175498"/>
                </a:lnTo>
                <a:lnTo>
                  <a:pt x="31224" y="177007"/>
                </a:lnTo>
                <a:lnTo>
                  <a:pt x="36795" y="178682"/>
                </a:lnTo>
                <a:lnTo>
                  <a:pt x="42446" y="181966"/>
                </a:lnTo>
                <a:lnTo>
                  <a:pt x="45287" y="184176"/>
                </a:lnTo>
                <a:lnTo>
                  <a:pt x="50983" y="186631"/>
                </a:lnTo>
                <a:lnTo>
                  <a:pt x="56690" y="187722"/>
                </a:lnTo>
                <a:lnTo>
                  <a:pt x="62400" y="188207"/>
                </a:lnTo>
                <a:lnTo>
                  <a:pt x="68114" y="188422"/>
                </a:lnTo>
                <a:lnTo>
                  <a:pt x="70971" y="188480"/>
                </a:lnTo>
                <a:lnTo>
                  <a:pt x="74780" y="187566"/>
                </a:lnTo>
                <a:lnTo>
                  <a:pt x="79225" y="186004"/>
                </a:lnTo>
                <a:lnTo>
                  <a:pt x="84093" y="184010"/>
                </a:lnTo>
                <a:lnTo>
                  <a:pt x="88292" y="182681"/>
                </a:lnTo>
                <a:lnTo>
                  <a:pt x="92043" y="181795"/>
                </a:lnTo>
                <a:lnTo>
                  <a:pt x="95496" y="181204"/>
                </a:lnTo>
                <a:lnTo>
                  <a:pt x="99703" y="180810"/>
                </a:lnTo>
                <a:lnTo>
                  <a:pt x="104413" y="180547"/>
                </a:lnTo>
                <a:lnTo>
                  <a:pt x="109458" y="180372"/>
                </a:lnTo>
                <a:lnTo>
                  <a:pt x="113774" y="179303"/>
                </a:lnTo>
                <a:lnTo>
                  <a:pt x="117603" y="177638"/>
                </a:lnTo>
                <a:lnTo>
                  <a:pt x="121109" y="175575"/>
                </a:lnTo>
                <a:lnTo>
                  <a:pt x="125351" y="173247"/>
                </a:lnTo>
                <a:lnTo>
                  <a:pt x="135144" y="168121"/>
                </a:lnTo>
                <a:lnTo>
                  <a:pt x="139470" y="165421"/>
                </a:lnTo>
                <a:lnTo>
                  <a:pt x="143307" y="162668"/>
                </a:lnTo>
                <a:lnTo>
                  <a:pt x="146817" y="159880"/>
                </a:lnTo>
                <a:lnTo>
                  <a:pt x="150110" y="158022"/>
                </a:lnTo>
                <a:lnTo>
                  <a:pt x="153257" y="156783"/>
                </a:lnTo>
                <a:lnTo>
                  <a:pt x="156308" y="155957"/>
                </a:lnTo>
                <a:lnTo>
                  <a:pt x="162239" y="152499"/>
                </a:lnTo>
                <a:lnTo>
                  <a:pt x="168049" y="147787"/>
                </a:lnTo>
                <a:lnTo>
                  <a:pt x="173806" y="142518"/>
                </a:lnTo>
                <a:lnTo>
                  <a:pt x="182402" y="134196"/>
                </a:lnTo>
                <a:lnTo>
                  <a:pt x="190982" y="125698"/>
                </a:lnTo>
                <a:lnTo>
                  <a:pt x="192888" y="122851"/>
                </a:lnTo>
                <a:lnTo>
                  <a:pt x="195006" y="117148"/>
                </a:lnTo>
                <a:lnTo>
                  <a:pt x="195947" y="111438"/>
                </a:lnTo>
                <a:lnTo>
                  <a:pt x="196552" y="104562"/>
                </a:lnTo>
                <a:lnTo>
                  <a:pt x="194094" y="101082"/>
                </a:lnTo>
                <a:lnTo>
                  <a:pt x="192105" y="98820"/>
                </a:lnTo>
                <a:lnTo>
                  <a:pt x="189827" y="97313"/>
                </a:lnTo>
                <a:lnTo>
                  <a:pt x="184755" y="95637"/>
                </a:lnTo>
                <a:lnTo>
                  <a:pt x="183022" y="94238"/>
                </a:lnTo>
                <a:lnTo>
                  <a:pt x="181866" y="92353"/>
                </a:lnTo>
                <a:lnTo>
                  <a:pt x="181096" y="90144"/>
                </a:lnTo>
                <a:lnTo>
                  <a:pt x="179630" y="88670"/>
                </a:lnTo>
                <a:lnTo>
                  <a:pt x="177700" y="87688"/>
                </a:lnTo>
                <a:lnTo>
                  <a:pt x="173016" y="86597"/>
                </a:lnTo>
                <a:lnTo>
                  <a:pt x="167758" y="86112"/>
                </a:lnTo>
                <a:lnTo>
                  <a:pt x="162514" y="85801"/>
                </a:lnTo>
                <a:lnTo>
                  <a:pt x="158329" y="85759"/>
                </a:lnTo>
                <a:lnTo>
                  <a:pt x="155879" y="86700"/>
                </a:lnTo>
                <a:lnTo>
                  <a:pt x="150618" y="90285"/>
                </a:lnTo>
                <a:lnTo>
                  <a:pt x="145104" y="95054"/>
                </a:lnTo>
                <a:lnTo>
                  <a:pt x="139479" y="100349"/>
                </a:lnTo>
                <a:lnTo>
                  <a:pt x="122399" y="117187"/>
                </a:lnTo>
                <a:lnTo>
                  <a:pt x="108117" y="131448"/>
                </a:lnTo>
                <a:lnTo>
                  <a:pt x="105259" y="135257"/>
                </a:lnTo>
                <a:lnTo>
                  <a:pt x="102402" y="139701"/>
                </a:lnTo>
                <a:lnTo>
                  <a:pt x="99545" y="144569"/>
                </a:lnTo>
                <a:lnTo>
                  <a:pt x="97640" y="148767"/>
                </a:lnTo>
                <a:lnTo>
                  <a:pt x="96370" y="152518"/>
                </a:lnTo>
                <a:lnTo>
                  <a:pt x="95523" y="155971"/>
                </a:lnTo>
                <a:lnTo>
                  <a:pt x="94959" y="159225"/>
                </a:lnTo>
                <a:lnTo>
                  <a:pt x="94582" y="162348"/>
                </a:lnTo>
                <a:lnTo>
                  <a:pt x="93979" y="169652"/>
                </a:lnTo>
                <a:lnTo>
                  <a:pt x="93874" y="175468"/>
                </a:lnTo>
                <a:lnTo>
                  <a:pt x="93830" y="18002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6" name="Group 175"/>
          <p:cNvGrpSpPr/>
          <p:nvPr/>
        </p:nvGrpSpPr>
        <p:grpSpPr>
          <a:xfrm>
            <a:off x="234360" y="4101381"/>
            <a:ext cx="4131900" cy="536342"/>
            <a:chOff x="234360" y="4101381"/>
            <a:chExt cx="4131900" cy="536342"/>
          </a:xfrm>
        </p:grpSpPr>
        <p:sp>
          <p:nvSpPr>
            <p:cNvPr id="156" name="SMARTPenAnnotation710"/>
            <p:cNvSpPr/>
            <p:nvPr/>
          </p:nvSpPr>
          <p:spPr>
            <a:xfrm>
              <a:off x="234360" y="4294936"/>
              <a:ext cx="188505" cy="205593"/>
            </a:xfrm>
            <a:custGeom>
              <a:avLst/>
              <a:gdLst/>
              <a:ahLst/>
              <a:cxnLst/>
              <a:rect l="0" t="0" r="0" b="0"/>
              <a:pathLst>
                <a:path w="188505" h="205593">
                  <a:moveTo>
                    <a:pt x="94252" y="25604"/>
                  </a:moveTo>
                  <a:lnTo>
                    <a:pt x="109014" y="18223"/>
                  </a:lnTo>
                  <a:lnTo>
                    <a:pt x="108856" y="17825"/>
                  </a:lnTo>
                  <a:lnTo>
                    <a:pt x="106140" y="17384"/>
                  </a:lnTo>
                  <a:lnTo>
                    <a:pt x="105987" y="16314"/>
                  </a:lnTo>
                  <a:lnTo>
                    <a:pt x="106838" y="14648"/>
                  </a:lnTo>
                  <a:lnTo>
                    <a:pt x="108358" y="12585"/>
                  </a:lnTo>
                  <a:lnTo>
                    <a:pt x="108418" y="11210"/>
                  </a:lnTo>
                  <a:lnTo>
                    <a:pt x="107506" y="10293"/>
                  </a:lnTo>
                  <a:lnTo>
                    <a:pt x="105946" y="9681"/>
                  </a:lnTo>
                  <a:lnTo>
                    <a:pt x="104905" y="8321"/>
                  </a:lnTo>
                  <a:lnTo>
                    <a:pt x="104212" y="6462"/>
                  </a:lnTo>
                  <a:lnTo>
                    <a:pt x="103749" y="4270"/>
                  </a:lnTo>
                  <a:lnTo>
                    <a:pt x="102488" y="2809"/>
                  </a:lnTo>
                  <a:lnTo>
                    <a:pt x="100695" y="1835"/>
                  </a:lnTo>
                  <a:lnTo>
                    <a:pt x="96163" y="752"/>
                  </a:lnTo>
                  <a:lnTo>
                    <a:pt x="90974" y="271"/>
                  </a:lnTo>
                  <a:lnTo>
                    <a:pt x="85492" y="57"/>
                  </a:lnTo>
                  <a:lnTo>
                    <a:pt x="82697" y="0"/>
                  </a:lnTo>
                  <a:lnTo>
                    <a:pt x="78929" y="915"/>
                  </a:lnTo>
                  <a:lnTo>
                    <a:pt x="74512" y="2477"/>
                  </a:lnTo>
                  <a:lnTo>
                    <a:pt x="69662" y="4470"/>
                  </a:lnTo>
                  <a:lnTo>
                    <a:pt x="64523" y="6752"/>
                  </a:lnTo>
                  <a:lnTo>
                    <a:pt x="53734" y="11828"/>
                  </a:lnTo>
                  <a:lnTo>
                    <a:pt x="48190" y="13562"/>
                  </a:lnTo>
                  <a:lnTo>
                    <a:pt x="42589" y="14718"/>
                  </a:lnTo>
                  <a:lnTo>
                    <a:pt x="36950" y="15490"/>
                  </a:lnTo>
                  <a:lnTo>
                    <a:pt x="32238" y="16956"/>
                  </a:lnTo>
                  <a:lnTo>
                    <a:pt x="28144" y="18886"/>
                  </a:lnTo>
                  <a:lnTo>
                    <a:pt x="24463" y="21125"/>
                  </a:lnTo>
                  <a:lnTo>
                    <a:pt x="21056" y="23570"/>
                  </a:lnTo>
                  <a:lnTo>
                    <a:pt x="17832" y="26153"/>
                  </a:lnTo>
                  <a:lnTo>
                    <a:pt x="14730" y="28827"/>
                  </a:lnTo>
                  <a:lnTo>
                    <a:pt x="11710" y="31563"/>
                  </a:lnTo>
                  <a:lnTo>
                    <a:pt x="1691" y="41087"/>
                  </a:lnTo>
                  <a:lnTo>
                    <a:pt x="1112" y="42594"/>
                  </a:lnTo>
                  <a:lnTo>
                    <a:pt x="469" y="46807"/>
                  </a:lnTo>
                  <a:lnTo>
                    <a:pt x="183" y="51855"/>
                  </a:lnTo>
                  <a:lnTo>
                    <a:pt x="0" y="58306"/>
                  </a:lnTo>
                  <a:lnTo>
                    <a:pt x="2515" y="61728"/>
                  </a:lnTo>
                  <a:lnTo>
                    <a:pt x="6807" y="66424"/>
                  </a:lnTo>
                  <a:lnTo>
                    <a:pt x="11890" y="71686"/>
                  </a:lnTo>
                  <a:lnTo>
                    <a:pt x="15532" y="73470"/>
                  </a:lnTo>
                  <a:lnTo>
                    <a:pt x="19864" y="74660"/>
                  </a:lnTo>
                  <a:lnTo>
                    <a:pt x="24657" y="75453"/>
                  </a:lnTo>
                  <a:lnTo>
                    <a:pt x="28806" y="76934"/>
                  </a:lnTo>
                  <a:lnTo>
                    <a:pt x="32524" y="78874"/>
                  </a:lnTo>
                  <a:lnTo>
                    <a:pt x="35955" y="81120"/>
                  </a:lnTo>
                  <a:lnTo>
                    <a:pt x="40147" y="83569"/>
                  </a:lnTo>
                  <a:lnTo>
                    <a:pt x="44847" y="86155"/>
                  </a:lnTo>
                  <a:lnTo>
                    <a:pt x="49885" y="88831"/>
                  </a:lnTo>
                  <a:lnTo>
                    <a:pt x="55149" y="90615"/>
                  </a:lnTo>
                  <a:lnTo>
                    <a:pt x="60563" y="91805"/>
                  </a:lnTo>
                  <a:lnTo>
                    <a:pt x="66078" y="92598"/>
                  </a:lnTo>
                  <a:lnTo>
                    <a:pt x="71659" y="94079"/>
                  </a:lnTo>
                  <a:lnTo>
                    <a:pt x="77285" y="96018"/>
                  </a:lnTo>
                  <a:lnTo>
                    <a:pt x="82941" y="98265"/>
                  </a:lnTo>
                  <a:lnTo>
                    <a:pt x="96845" y="103300"/>
                  </a:lnTo>
                  <a:lnTo>
                    <a:pt x="104553" y="105976"/>
                  </a:lnTo>
                  <a:lnTo>
                    <a:pt x="111597" y="108713"/>
                  </a:lnTo>
                  <a:lnTo>
                    <a:pt x="118198" y="111490"/>
                  </a:lnTo>
                  <a:lnTo>
                    <a:pt x="124503" y="114293"/>
                  </a:lnTo>
                  <a:lnTo>
                    <a:pt x="129660" y="117115"/>
                  </a:lnTo>
                  <a:lnTo>
                    <a:pt x="134049" y="119949"/>
                  </a:lnTo>
                  <a:lnTo>
                    <a:pt x="137929" y="122790"/>
                  </a:lnTo>
                  <a:lnTo>
                    <a:pt x="142420" y="124685"/>
                  </a:lnTo>
                  <a:lnTo>
                    <a:pt x="147319" y="125948"/>
                  </a:lnTo>
                  <a:lnTo>
                    <a:pt x="152490" y="126790"/>
                  </a:lnTo>
                  <a:lnTo>
                    <a:pt x="156890" y="128304"/>
                  </a:lnTo>
                  <a:lnTo>
                    <a:pt x="160776" y="130265"/>
                  </a:lnTo>
                  <a:lnTo>
                    <a:pt x="164318" y="132525"/>
                  </a:lnTo>
                  <a:lnTo>
                    <a:pt x="167633" y="134985"/>
                  </a:lnTo>
                  <a:lnTo>
                    <a:pt x="170795" y="137577"/>
                  </a:lnTo>
                  <a:lnTo>
                    <a:pt x="173856" y="140258"/>
                  </a:lnTo>
                  <a:lnTo>
                    <a:pt x="176849" y="142997"/>
                  </a:lnTo>
                  <a:lnTo>
                    <a:pt x="182714" y="148581"/>
                  </a:lnTo>
                  <a:lnTo>
                    <a:pt x="184659" y="151403"/>
                  </a:lnTo>
                  <a:lnTo>
                    <a:pt x="186820" y="157080"/>
                  </a:lnTo>
                  <a:lnTo>
                    <a:pt x="187397" y="160880"/>
                  </a:lnTo>
                  <a:lnTo>
                    <a:pt x="187781" y="165318"/>
                  </a:lnTo>
                  <a:lnTo>
                    <a:pt x="188398" y="177026"/>
                  </a:lnTo>
                  <a:lnTo>
                    <a:pt x="188482" y="181167"/>
                  </a:lnTo>
                  <a:lnTo>
                    <a:pt x="188504" y="183606"/>
                  </a:lnTo>
                  <a:lnTo>
                    <a:pt x="187567" y="186183"/>
                  </a:lnTo>
                  <a:lnTo>
                    <a:pt x="183985" y="191587"/>
                  </a:lnTo>
                  <a:lnTo>
                    <a:pt x="181697" y="193409"/>
                  </a:lnTo>
                  <a:lnTo>
                    <a:pt x="179218" y="194624"/>
                  </a:lnTo>
                  <a:lnTo>
                    <a:pt x="176614" y="195434"/>
                  </a:lnTo>
                  <a:lnTo>
                    <a:pt x="172972" y="196927"/>
                  </a:lnTo>
                  <a:lnTo>
                    <a:pt x="168640" y="198874"/>
                  </a:lnTo>
                  <a:lnTo>
                    <a:pt x="163846" y="201125"/>
                  </a:lnTo>
                  <a:lnTo>
                    <a:pt x="159698" y="202625"/>
                  </a:lnTo>
                  <a:lnTo>
                    <a:pt x="155980" y="203625"/>
                  </a:lnTo>
                  <a:lnTo>
                    <a:pt x="152549" y="204292"/>
                  </a:lnTo>
                  <a:lnTo>
                    <a:pt x="148357" y="204737"/>
                  </a:lnTo>
                  <a:lnTo>
                    <a:pt x="143657" y="205033"/>
                  </a:lnTo>
                  <a:lnTo>
                    <a:pt x="138619" y="205231"/>
                  </a:lnTo>
                  <a:lnTo>
                    <a:pt x="127940" y="205450"/>
                  </a:lnTo>
                  <a:lnTo>
                    <a:pt x="105563" y="205592"/>
                  </a:lnTo>
                  <a:lnTo>
                    <a:pt x="99888" y="204650"/>
                  </a:lnTo>
                  <a:lnTo>
                    <a:pt x="94199" y="203071"/>
                  </a:lnTo>
                  <a:lnTo>
                    <a:pt x="88502" y="201065"/>
                  </a:lnTo>
                  <a:lnTo>
                    <a:pt x="82798" y="199728"/>
                  </a:lnTo>
                  <a:lnTo>
                    <a:pt x="77091" y="198837"/>
                  </a:lnTo>
                  <a:lnTo>
                    <a:pt x="71382" y="198242"/>
                  </a:lnTo>
                  <a:lnTo>
                    <a:pt x="66623" y="196894"/>
                  </a:lnTo>
                  <a:lnTo>
                    <a:pt x="62497" y="195042"/>
                  </a:lnTo>
                  <a:lnTo>
                    <a:pt x="58795" y="192855"/>
                  </a:lnTo>
                  <a:lnTo>
                    <a:pt x="54421" y="190445"/>
                  </a:lnTo>
                  <a:lnTo>
                    <a:pt x="44482" y="185226"/>
                  </a:lnTo>
                  <a:lnTo>
                    <a:pt x="40117" y="183454"/>
                  </a:lnTo>
                  <a:lnTo>
                    <a:pt x="36254" y="182272"/>
                  </a:lnTo>
                  <a:lnTo>
                    <a:pt x="32727" y="181484"/>
                  </a:lnTo>
                  <a:lnTo>
                    <a:pt x="30375" y="180006"/>
                  </a:lnTo>
                  <a:lnTo>
                    <a:pt x="28807" y="178069"/>
                  </a:lnTo>
                  <a:lnTo>
                    <a:pt x="27762" y="175825"/>
                  </a:lnTo>
                  <a:lnTo>
                    <a:pt x="24061" y="170791"/>
                  </a:lnTo>
                  <a:lnTo>
                    <a:pt x="21740" y="168115"/>
                  </a:lnTo>
                  <a:lnTo>
                    <a:pt x="21146" y="165379"/>
                  </a:lnTo>
                  <a:lnTo>
                    <a:pt x="21702" y="162602"/>
                  </a:lnTo>
                  <a:lnTo>
                    <a:pt x="23908" y="156977"/>
                  </a:lnTo>
                  <a:lnTo>
                    <a:pt x="24888" y="151302"/>
                  </a:lnTo>
                  <a:lnTo>
                    <a:pt x="26102" y="148455"/>
                  </a:lnTo>
                  <a:lnTo>
                    <a:pt x="29990" y="142752"/>
                  </a:lnTo>
                  <a:lnTo>
                    <a:pt x="34894" y="137042"/>
                  </a:lnTo>
                  <a:lnTo>
                    <a:pt x="37535" y="134186"/>
                  </a:lnTo>
                  <a:lnTo>
                    <a:pt x="40248" y="132282"/>
                  </a:lnTo>
                  <a:lnTo>
                    <a:pt x="45803" y="130166"/>
                  </a:lnTo>
                  <a:lnTo>
                    <a:pt x="49570" y="128649"/>
                  </a:lnTo>
                  <a:lnTo>
                    <a:pt x="53986" y="126686"/>
                  </a:lnTo>
                  <a:lnTo>
                    <a:pt x="63974" y="121964"/>
                  </a:lnTo>
                  <a:lnTo>
                    <a:pt x="74762" y="116691"/>
                  </a:lnTo>
                  <a:lnTo>
                    <a:pt x="80306" y="114903"/>
                  </a:lnTo>
                  <a:lnTo>
                    <a:pt x="85907" y="113712"/>
                  </a:lnTo>
                  <a:lnTo>
                    <a:pt x="91546" y="112918"/>
                  </a:lnTo>
                  <a:lnTo>
                    <a:pt x="97211" y="111435"/>
                  </a:lnTo>
                  <a:lnTo>
                    <a:pt x="102892" y="109495"/>
                  </a:lnTo>
                  <a:lnTo>
                    <a:pt x="108584" y="107249"/>
                  </a:lnTo>
                  <a:lnTo>
                    <a:pt x="114284" y="105751"/>
                  </a:lnTo>
                  <a:lnTo>
                    <a:pt x="119989" y="104753"/>
                  </a:lnTo>
                  <a:lnTo>
                    <a:pt x="125698" y="104087"/>
                  </a:lnTo>
                  <a:lnTo>
                    <a:pt x="131408" y="102691"/>
                  </a:lnTo>
                  <a:lnTo>
                    <a:pt x="137120" y="100808"/>
                  </a:lnTo>
                  <a:lnTo>
                    <a:pt x="142833" y="98600"/>
                  </a:lnTo>
                  <a:lnTo>
                    <a:pt x="147595" y="97128"/>
                  </a:lnTo>
                  <a:lnTo>
                    <a:pt x="151721" y="96146"/>
                  </a:lnTo>
                  <a:lnTo>
                    <a:pt x="155425" y="95492"/>
                  </a:lnTo>
                  <a:lnTo>
                    <a:pt x="159799" y="94103"/>
                  </a:lnTo>
                  <a:lnTo>
                    <a:pt x="164620" y="92225"/>
                  </a:lnTo>
                  <a:lnTo>
                    <a:pt x="176944" y="86918"/>
                  </a:lnTo>
                  <a:lnTo>
                    <a:pt x="177955" y="85530"/>
                  </a:lnTo>
                  <a:lnTo>
                    <a:pt x="179078" y="81447"/>
                  </a:lnTo>
                  <a:lnTo>
                    <a:pt x="179577" y="76458"/>
                  </a:lnTo>
                  <a:lnTo>
                    <a:pt x="179898" y="70045"/>
                  </a:lnTo>
                  <a:lnTo>
                    <a:pt x="179954" y="64383"/>
                  </a:lnTo>
                  <a:lnTo>
                    <a:pt x="179970" y="56673"/>
                  </a:lnTo>
                  <a:lnTo>
                    <a:pt x="179020" y="53937"/>
                  </a:lnTo>
                  <a:lnTo>
                    <a:pt x="175424" y="48356"/>
                  </a:lnTo>
                  <a:lnTo>
                    <a:pt x="173191" y="42701"/>
                  </a:lnTo>
                  <a:lnTo>
                    <a:pt x="172595" y="39859"/>
                  </a:lnTo>
                  <a:lnTo>
                    <a:pt x="171246" y="37965"/>
                  </a:lnTo>
                  <a:lnTo>
                    <a:pt x="169394" y="36702"/>
                  </a:lnTo>
                  <a:lnTo>
                    <a:pt x="167206" y="35860"/>
                  </a:lnTo>
                  <a:lnTo>
                    <a:pt x="165748" y="34346"/>
                  </a:lnTo>
                  <a:lnTo>
                    <a:pt x="164776" y="32385"/>
                  </a:lnTo>
                  <a:lnTo>
                    <a:pt x="162832" y="2560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SMARTPenAnnotation711"/>
            <p:cNvSpPr/>
            <p:nvPr/>
          </p:nvSpPr>
          <p:spPr>
            <a:xfrm>
              <a:off x="422909" y="4161296"/>
              <a:ext cx="205727" cy="330695"/>
            </a:xfrm>
            <a:custGeom>
              <a:avLst/>
              <a:gdLst/>
              <a:ahLst/>
              <a:cxnLst/>
              <a:rect l="0" t="0" r="0" b="0"/>
              <a:pathLst>
                <a:path w="205727" h="330695">
                  <a:moveTo>
                    <a:pt x="0" y="4939"/>
                  </a:moveTo>
                  <a:lnTo>
                    <a:pt x="7381" y="4939"/>
                  </a:lnTo>
                  <a:lnTo>
                    <a:pt x="12771" y="388"/>
                  </a:lnTo>
                  <a:lnTo>
                    <a:pt x="16134" y="0"/>
                  </a:lnTo>
                  <a:lnTo>
                    <a:pt x="20281" y="694"/>
                  </a:lnTo>
                  <a:lnTo>
                    <a:pt x="24951" y="2109"/>
                  </a:lnTo>
                  <a:lnTo>
                    <a:pt x="29017" y="3052"/>
                  </a:lnTo>
                  <a:lnTo>
                    <a:pt x="32680" y="3681"/>
                  </a:lnTo>
                  <a:lnTo>
                    <a:pt x="36074" y="4100"/>
                  </a:lnTo>
                  <a:lnTo>
                    <a:pt x="40242" y="5332"/>
                  </a:lnTo>
                  <a:lnTo>
                    <a:pt x="44926" y="7106"/>
                  </a:lnTo>
                  <a:lnTo>
                    <a:pt x="49953" y="9241"/>
                  </a:lnTo>
                  <a:lnTo>
                    <a:pt x="60619" y="14153"/>
                  </a:lnTo>
                  <a:lnTo>
                    <a:pt x="88663" y="27883"/>
                  </a:lnTo>
                  <a:lnTo>
                    <a:pt x="117169" y="42097"/>
                  </a:lnTo>
                  <a:lnTo>
                    <a:pt x="122880" y="45904"/>
                  </a:lnTo>
                  <a:lnTo>
                    <a:pt x="128593" y="50346"/>
                  </a:lnTo>
                  <a:lnTo>
                    <a:pt x="134306" y="55213"/>
                  </a:lnTo>
                  <a:lnTo>
                    <a:pt x="140020" y="60362"/>
                  </a:lnTo>
                  <a:lnTo>
                    <a:pt x="151449" y="71164"/>
                  </a:lnTo>
                  <a:lnTo>
                    <a:pt x="156211" y="76711"/>
                  </a:lnTo>
                  <a:lnTo>
                    <a:pt x="160338" y="82315"/>
                  </a:lnTo>
                  <a:lnTo>
                    <a:pt x="178357" y="109546"/>
                  </a:lnTo>
                  <a:lnTo>
                    <a:pt x="182722" y="116587"/>
                  </a:lnTo>
                  <a:lnTo>
                    <a:pt x="186585" y="123186"/>
                  </a:lnTo>
                  <a:lnTo>
                    <a:pt x="190113" y="129490"/>
                  </a:lnTo>
                  <a:lnTo>
                    <a:pt x="196572" y="141575"/>
                  </a:lnTo>
                  <a:lnTo>
                    <a:pt x="199628" y="147465"/>
                  </a:lnTo>
                  <a:lnTo>
                    <a:pt x="201666" y="153296"/>
                  </a:lnTo>
                  <a:lnTo>
                    <a:pt x="203024" y="159089"/>
                  </a:lnTo>
                  <a:lnTo>
                    <a:pt x="203929" y="164855"/>
                  </a:lnTo>
                  <a:lnTo>
                    <a:pt x="204533" y="170605"/>
                  </a:lnTo>
                  <a:lnTo>
                    <a:pt x="204936" y="176343"/>
                  </a:lnTo>
                  <a:lnTo>
                    <a:pt x="205204" y="182073"/>
                  </a:lnTo>
                  <a:lnTo>
                    <a:pt x="205502" y="193520"/>
                  </a:lnTo>
                  <a:lnTo>
                    <a:pt x="205726" y="233538"/>
                  </a:lnTo>
                  <a:lnTo>
                    <a:pt x="203826" y="239253"/>
                  </a:lnTo>
                  <a:lnTo>
                    <a:pt x="200654" y="244968"/>
                  </a:lnTo>
                  <a:lnTo>
                    <a:pt x="196635" y="250683"/>
                  </a:lnTo>
                  <a:lnTo>
                    <a:pt x="193002" y="255446"/>
                  </a:lnTo>
                  <a:lnTo>
                    <a:pt x="189628" y="259573"/>
                  </a:lnTo>
                  <a:lnTo>
                    <a:pt x="183339" y="267652"/>
                  </a:lnTo>
                  <a:lnTo>
                    <a:pt x="177369" y="277593"/>
                  </a:lnTo>
                  <a:lnTo>
                    <a:pt x="171541" y="285821"/>
                  </a:lnTo>
                  <a:lnTo>
                    <a:pt x="168653" y="289349"/>
                  </a:lnTo>
                  <a:lnTo>
                    <a:pt x="164823" y="292653"/>
                  </a:lnTo>
                  <a:lnTo>
                    <a:pt x="160365" y="295808"/>
                  </a:lnTo>
                  <a:lnTo>
                    <a:pt x="155488" y="298864"/>
                  </a:lnTo>
                  <a:lnTo>
                    <a:pt x="151284" y="301854"/>
                  </a:lnTo>
                  <a:lnTo>
                    <a:pt x="147528" y="304800"/>
                  </a:lnTo>
                  <a:lnTo>
                    <a:pt x="144072" y="307716"/>
                  </a:lnTo>
                  <a:lnTo>
                    <a:pt x="137692" y="310956"/>
                  </a:lnTo>
                  <a:lnTo>
                    <a:pt x="134658" y="311820"/>
                  </a:lnTo>
                  <a:lnTo>
                    <a:pt x="128746" y="315321"/>
                  </a:lnTo>
                  <a:lnTo>
                    <a:pt x="122943" y="320051"/>
                  </a:lnTo>
                  <a:lnTo>
                    <a:pt x="117189" y="325328"/>
                  </a:lnTo>
                  <a:lnTo>
                    <a:pt x="114321" y="327117"/>
                  </a:lnTo>
                  <a:lnTo>
                    <a:pt x="108595" y="329104"/>
                  </a:lnTo>
                  <a:lnTo>
                    <a:pt x="102875" y="329987"/>
                  </a:lnTo>
                  <a:lnTo>
                    <a:pt x="95992" y="330554"/>
                  </a:lnTo>
                  <a:lnTo>
                    <a:pt x="90249" y="330652"/>
                  </a:lnTo>
                  <a:lnTo>
                    <a:pt x="85843" y="330692"/>
                  </a:lnTo>
                  <a:lnTo>
                    <a:pt x="94298" y="33069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SMARTPenAnnotation712"/>
            <p:cNvSpPr/>
            <p:nvPr/>
          </p:nvSpPr>
          <p:spPr>
            <a:xfrm>
              <a:off x="954404" y="4243387"/>
              <a:ext cx="60009" cy="171451"/>
            </a:xfrm>
            <a:custGeom>
              <a:avLst/>
              <a:gdLst/>
              <a:ahLst/>
              <a:cxnLst/>
              <a:rect l="0" t="0" r="0" b="0"/>
              <a:pathLst>
                <a:path w="60009" h="171451">
                  <a:moveTo>
                    <a:pt x="0" y="0"/>
                  </a:moveTo>
                  <a:lnTo>
                    <a:pt x="17010" y="0"/>
                  </a:lnTo>
                  <a:lnTo>
                    <a:pt x="17105" y="4551"/>
                  </a:lnTo>
                  <a:lnTo>
                    <a:pt x="17142" y="12771"/>
                  </a:lnTo>
                  <a:lnTo>
                    <a:pt x="18096" y="16134"/>
                  </a:lnTo>
                  <a:lnTo>
                    <a:pt x="19684" y="20281"/>
                  </a:lnTo>
                  <a:lnTo>
                    <a:pt x="21695" y="24950"/>
                  </a:lnTo>
                  <a:lnTo>
                    <a:pt x="23036" y="29016"/>
                  </a:lnTo>
                  <a:lnTo>
                    <a:pt x="23930" y="32679"/>
                  </a:lnTo>
                  <a:lnTo>
                    <a:pt x="24526" y="36073"/>
                  </a:lnTo>
                  <a:lnTo>
                    <a:pt x="25876" y="40241"/>
                  </a:lnTo>
                  <a:lnTo>
                    <a:pt x="27728" y="44926"/>
                  </a:lnTo>
                  <a:lnTo>
                    <a:pt x="29916" y="49953"/>
                  </a:lnTo>
                  <a:lnTo>
                    <a:pt x="31374" y="55209"/>
                  </a:lnTo>
                  <a:lnTo>
                    <a:pt x="32346" y="60619"/>
                  </a:lnTo>
                  <a:lnTo>
                    <a:pt x="32994" y="66130"/>
                  </a:lnTo>
                  <a:lnTo>
                    <a:pt x="33426" y="70757"/>
                  </a:lnTo>
                  <a:lnTo>
                    <a:pt x="33714" y="74793"/>
                  </a:lnTo>
                  <a:lnTo>
                    <a:pt x="33906" y="78437"/>
                  </a:lnTo>
                  <a:lnTo>
                    <a:pt x="34987" y="82772"/>
                  </a:lnTo>
                  <a:lnTo>
                    <a:pt x="36660" y="87566"/>
                  </a:lnTo>
                  <a:lnTo>
                    <a:pt x="38728" y="92668"/>
                  </a:lnTo>
                  <a:lnTo>
                    <a:pt x="40106" y="97973"/>
                  </a:lnTo>
                  <a:lnTo>
                    <a:pt x="41025" y="103416"/>
                  </a:lnTo>
                  <a:lnTo>
                    <a:pt x="41638" y="108949"/>
                  </a:lnTo>
                  <a:lnTo>
                    <a:pt x="42999" y="113590"/>
                  </a:lnTo>
                  <a:lnTo>
                    <a:pt x="44858" y="117637"/>
                  </a:lnTo>
                  <a:lnTo>
                    <a:pt x="47051" y="121287"/>
                  </a:lnTo>
                  <a:lnTo>
                    <a:pt x="48512" y="125626"/>
                  </a:lnTo>
                  <a:lnTo>
                    <a:pt x="49487" y="130423"/>
                  </a:lnTo>
                  <a:lnTo>
                    <a:pt x="50136" y="135526"/>
                  </a:lnTo>
                  <a:lnTo>
                    <a:pt x="50569" y="139881"/>
                  </a:lnTo>
                  <a:lnTo>
                    <a:pt x="50858" y="143737"/>
                  </a:lnTo>
                  <a:lnTo>
                    <a:pt x="51321" y="152217"/>
                  </a:lnTo>
                  <a:lnTo>
                    <a:pt x="52312" y="153866"/>
                  </a:lnTo>
                  <a:lnTo>
                    <a:pt x="53925" y="155917"/>
                  </a:lnTo>
                  <a:lnTo>
                    <a:pt x="58806" y="161503"/>
                  </a:lnTo>
                  <a:lnTo>
                    <a:pt x="59474" y="164807"/>
                  </a:lnTo>
                  <a:lnTo>
                    <a:pt x="60008" y="171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SMARTPenAnnotation713"/>
            <p:cNvSpPr/>
            <p:nvPr/>
          </p:nvSpPr>
          <p:spPr>
            <a:xfrm>
              <a:off x="1134441" y="4217701"/>
              <a:ext cx="179955" cy="162738"/>
            </a:xfrm>
            <a:custGeom>
              <a:avLst/>
              <a:gdLst/>
              <a:ahLst/>
              <a:cxnLst/>
              <a:rect l="0" t="0" r="0" b="0"/>
              <a:pathLst>
                <a:path w="179955" h="162738">
                  <a:moveTo>
                    <a:pt x="120001" y="8541"/>
                  </a:moveTo>
                  <a:lnTo>
                    <a:pt x="128220" y="8541"/>
                  </a:lnTo>
                  <a:lnTo>
                    <a:pt x="128469" y="3990"/>
                  </a:lnTo>
                  <a:lnTo>
                    <a:pt x="127551" y="2650"/>
                  </a:lnTo>
                  <a:lnTo>
                    <a:pt x="125987" y="1756"/>
                  </a:lnTo>
                  <a:lnTo>
                    <a:pt x="121709" y="763"/>
                  </a:lnTo>
                  <a:lnTo>
                    <a:pt x="116632" y="322"/>
                  </a:lnTo>
                  <a:lnTo>
                    <a:pt x="111201" y="126"/>
                  </a:lnTo>
                  <a:lnTo>
                    <a:pt x="100249" y="15"/>
                  </a:lnTo>
                  <a:lnTo>
                    <a:pt x="95403" y="0"/>
                  </a:lnTo>
                  <a:lnTo>
                    <a:pt x="91220" y="942"/>
                  </a:lnTo>
                  <a:lnTo>
                    <a:pt x="87478" y="2522"/>
                  </a:lnTo>
                  <a:lnTo>
                    <a:pt x="84032" y="4529"/>
                  </a:lnTo>
                  <a:lnTo>
                    <a:pt x="79829" y="5866"/>
                  </a:lnTo>
                  <a:lnTo>
                    <a:pt x="75122" y="6758"/>
                  </a:lnTo>
                  <a:lnTo>
                    <a:pt x="70079" y="7352"/>
                  </a:lnTo>
                  <a:lnTo>
                    <a:pt x="64812" y="8701"/>
                  </a:lnTo>
                  <a:lnTo>
                    <a:pt x="59396" y="10553"/>
                  </a:lnTo>
                  <a:lnTo>
                    <a:pt x="53880" y="12740"/>
                  </a:lnTo>
                  <a:lnTo>
                    <a:pt x="49250" y="14198"/>
                  </a:lnTo>
                  <a:lnTo>
                    <a:pt x="45211" y="15170"/>
                  </a:lnTo>
                  <a:lnTo>
                    <a:pt x="41566" y="15818"/>
                  </a:lnTo>
                  <a:lnTo>
                    <a:pt x="37231" y="17202"/>
                  </a:lnTo>
                  <a:lnTo>
                    <a:pt x="32436" y="19077"/>
                  </a:lnTo>
                  <a:lnTo>
                    <a:pt x="27334" y="21280"/>
                  </a:lnTo>
                  <a:lnTo>
                    <a:pt x="22981" y="22749"/>
                  </a:lnTo>
                  <a:lnTo>
                    <a:pt x="19126" y="23728"/>
                  </a:lnTo>
                  <a:lnTo>
                    <a:pt x="15603" y="24381"/>
                  </a:lnTo>
                  <a:lnTo>
                    <a:pt x="12302" y="25769"/>
                  </a:lnTo>
                  <a:lnTo>
                    <a:pt x="9150" y="27646"/>
                  </a:lnTo>
                  <a:lnTo>
                    <a:pt x="1796" y="32952"/>
                  </a:lnTo>
                  <a:lnTo>
                    <a:pt x="1193" y="34340"/>
                  </a:lnTo>
                  <a:lnTo>
                    <a:pt x="522" y="38422"/>
                  </a:lnTo>
                  <a:lnTo>
                    <a:pt x="33" y="42444"/>
                  </a:lnTo>
                  <a:lnTo>
                    <a:pt x="0" y="47268"/>
                  </a:lnTo>
                  <a:lnTo>
                    <a:pt x="948" y="49599"/>
                  </a:lnTo>
                  <a:lnTo>
                    <a:pt x="2532" y="52105"/>
                  </a:lnTo>
                  <a:lnTo>
                    <a:pt x="4541" y="54729"/>
                  </a:lnTo>
                  <a:lnTo>
                    <a:pt x="6833" y="56478"/>
                  </a:lnTo>
                  <a:lnTo>
                    <a:pt x="9313" y="57644"/>
                  </a:lnTo>
                  <a:lnTo>
                    <a:pt x="14609" y="58939"/>
                  </a:lnTo>
                  <a:lnTo>
                    <a:pt x="20137" y="59515"/>
                  </a:lnTo>
                  <a:lnTo>
                    <a:pt x="22945" y="60621"/>
                  </a:lnTo>
                  <a:lnTo>
                    <a:pt x="25770" y="62312"/>
                  </a:lnTo>
                  <a:lnTo>
                    <a:pt x="28605" y="64391"/>
                  </a:lnTo>
                  <a:lnTo>
                    <a:pt x="32400" y="65777"/>
                  </a:lnTo>
                  <a:lnTo>
                    <a:pt x="36836" y="66701"/>
                  </a:lnTo>
                  <a:lnTo>
                    <a:pt x="41697" y="67316"/>
                  </a:lnTo>
                  <a:lnTo>
                    <a:pt x="45891" y="68679"/>
                  </a:lnTo>
                  <a:lnTo>
                    <a:pt x="49639" y="70541"/>
                  </a:lnTo>
                  <a:lnTo>
                    <a:pt x="53091" y="72734"/>
                  </a:lnTo>
                  <a:lnTo>
                    <a:pt x="57297" y="74197"/>
                  </a:lnTo>
                  <a:lnTo>
                    <a:pt x="62006" y="75171"/>
                  </a:lnTo>
                  <a:lnTo>
                    <a:pt x="67050" y="75821"/>
                  </a:lnTo>
                  <a:lnTo>
                    <a:pt x="72318" y="77207"/>
                  </a:lnTo>
                  <a:lnTo>
                    <a:pt x="77735" y="79084"/>
                  </a:lnTo>
                  <a:lnTo>
                    <a:pt x="83251" y="81287"/>
                  </a:lnTo>
                  <a:lnTo>
                    <a:pt x="88833" y="83708"/>
                  </a:lnTo>
                  <a:lnTo>
                    <a:pt x="100116" y="88939"/>
                  </a:lnTo>
                  <a:lnTo>
                    <a:pt x="105792" y="90715"/>
                  </a:lnTo>
                  <a:lnTo>
                    <a:pt x="111481" y="91899"/>
                  </a:lnTo>
                  <a:lnTo>
                    <a:pt x="117178" y="92687"/>
                  </a:lnTo>
                  <a:lnTo>
                    <a:pt x="122882" y="94166"/>
                  </a:lnTo>
                  <a:lnTo>
                    <a:pt x="128589" y="96105"/>
                  </a:lnTo>
                  <a:lnTo>
                    <a:pt x="134299" y="98349"/>
                  </a:lnTo>
                  <a:lnTo>
                    <a:pt x="139058" y="100798"/>
                  </a:lnTo>
                  <a:lnTo>
                    <a:pt x="143183" y="103383"/>
                  </a:lnTo>
                  <a:lnTo>
                    <a:pt x="146886" y="106059"/>
                  </a:lnTo>
                  <a:lnTo>
                    <a:pt x="151259" y="107843"/>
                  </a:lnTo>
                  <a:lnTo>
                    <a:pt x="156080" y="109032"/>
                  </a:lnTo>
                  <a:lnTo>
                    <a:pt x="161199" y="109825"/>
                  </a:lnTo>
                  <a:lnTo>
                    <a:pt x="165564" y="111306"/>
                  </a:lnTo>
                  <a:lnTo>
                    <a:pt x="169426" y="113246"/>
                  </a:lnTo>
                  <a:lnTo>
                    <a:pt x="172954" y="115492"/>
                  </a:lnTo>
                  <a:lnTo>
                    <a:pt x="175305" y="117942"/>
                  </a:lnTo>
                  <a:lnTo>
                    <a:pt x="176873" y="120527"/>
                  </a:lnTo>
                  <a:lnTo>
                    <a:pt x="179389" y="126970"/>
                  </a:lnTo>
                  <a:lnTo>
                    <a:pt x="179733" y="130391"/>
                  </a:lnTo>
                  <a:lnTo>
                    <a:pt x="179886" y="135087"/>
                  </a:lnTo>
                  <a:lnTo>
                    <a:pt x="179954" y="140348"/>
                  </a:lnTo>
                  <a:lnTo>
                    <a:pt x="179020" y="143085"/>
                  </a:lnTo>
                  <a:lnTo>
                    <a:pt x="177444" y="145862"/>
                  </a:lnTo>
                  <a:lnTo>
                    <a:pt x="175441" y="148666"/>
                  </a:lnTo>
                  <a:lnTo>
                    <a:pt x="172201" y="150535"/>
                  </a:lnTo>
                  <a:lnTo>
                    <a:pt x="168136" y="151781"/>
                  </a:lnTo>
                  <a:lnTo>
                    <a:pt x="163521" y="152612"/>
                  </a:lnTo>
                  <a:lnTo>
                    <a:pt x="159492" y="153166"/>
                  </a:lnTo>
                  <a:lnTo>
                    <a:pt x="155853" y="153535"/>
                  </a:lnTo>
                  <a:lnTo>
                    <a:pt x="152475" y="153781"/>
                  </a:lnTo>
                  <a:lnTo>
                    <a:pt x="148318" y="154898"/>
                  </a:lnTo>
                  <a:lnTo>
                    <a:pt x="143641" y="156595"/>
                  </a:lnTo>
                  <a:lnTo>
                    <a:pt x="138619" y="158679"/>
                  </a:lnTo>
                  <a:lnTo>
                    <a:pt x="132413" y="160068"/>
                  </a:lnTo>
                  <a:lnTo>
                    <a:pt x="125418" y="160994"/>
                  </a:lnTo>
                  <a:lnTo>
                    <a:pt x="117897" y="161611"/>
                  </a:lnTo>
                  <a:lnTo>
                    <a:pt x="110979" y="162023"/>
                  </a:lnTo>
                  <a:lnTo>
                    <a:pt x="98211" y="162480"/>
                  </a:lnTo>
                  <a:lnTo>
                    <a:pt x="80313" y="162737"/>
                  </a:lnTo>
                  <a:lnTo>
                    <a:pt x="74492" y="161821"/>
                  </a:lnTo>
                  <a:lnTo>
                    <a:pt x="68707" y="160258"/>
                  </a:lnTo>
                  <a:lnTo>
                    <a:pt x="54835" y="155456"/>
                  </a:lnTo>
                  <a:lnTo>
                    <a:pt x="50398" y="154799"/>
                  </a:lnTo>
                  <a:lnTo>
                    <a:pt x="47882" y="154624"/>
                  </a:lnTo>
                  <a:lnTo>
                    <a:pt x="44299" y="154507"/>
                  </a:lnTo>
                  <a:lnTo>
                    <a:pt x="28529" y="154304"/>
                  </a:lnTo>
                  <a:lnTo>
                    <a:pt x="26634" y="153341"/>
                  </a:lnTo>
                  <a:lnTo>
                    <a:pt x="21990" y="149732"/>
                  </a:lnTo>
                  <a:lnTo>
                    <a:pt x="17131" y="14570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SMARTPenAnnotation714"/>
            <p:cNvSpPr/>
            <p:nvPr/>
          </p:nvSpPr>
          <p:spPr>
            <a:xfrm>
              <a:off x="1528762" y="4269104"/>
              <a:ext cx="17146" cy="145734"/>
            </a:xfrm>
            <a:custGeom>
              <a:avLst/>
              <a:gdLst/>
              <a:ahLst/>
              <a:cxnLst/>
              <a:rect l="0" t="0" r="0" b="0"/>
              <a:pathLst>
                <a:path w="17146" h="145734">
                  <a:moveTo>
                    <a:pt x="0" y="0"/>
                  </a:moveTo>
                  <a:lnTo>
                    <a:pt x="0" y="104503"/>
                  </a:lnTo>
                  <a:lnTo>
                    <a:pt x="952" y="107769"/>
                  </a:lnTo>
                  <a:lnTo>
                    <a:pt x="2540" y="110899"/>
                  </a:lnTo>
                  <a:lnTo>
                    <a:pt x="4551" y="113938"/>
                  </a:lnTo>
                  <a:lnTo>
                    <a:pt x="5891" y="116916"/>
                  </a:lnTo>
                  <a:lnTo>
                    <a:pt x="6785" y="119854"/>
                  </a:lnTo>
                  <a:lnTo>
                    <a:pt x="7381" y="122766"/>
                  </a:lnTo>
                  <a:lnTo>
                    <a:pt x="8731" y="124706"/>
                  </a:lnTo>
                  <a:lnTo>
                    <a:pt x="10583" y="126000"/>
                  </a:lnTo>
                  <a:lnTo>
                    <a:pt x="12770" y="126863"/>
                  </a:lnTo>
                  <a:lnTo>
                    <a:pt x="14228" y="128390"/>
                  </a:lnTo>
                  <a:lnTo>
                    <a:pt x="15201" y="130361"/>
                  </a:lnTo>
                  <a:lnTo>
                    <a:pt x="16761" y="135818"/>
                  </a:lnTo>
                  <a:lnTo>
                    <a:pt x="16974" y="139104"/>
                  </a:lnTo>
                  <a:lnTo>
                    <a:pt x="17145" y="14573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SMARTPenAnnotation715"/>
            <p:cNvSpPr/>
            <p:nvPr/>
          </p:nvSpPr>
          <p:spPr>
            <a:xfrm>
              <a:off x="1631632" y="4243387"/>
              <a:ext cx="67355" cy="180024"/>
            </a:xfrm>
            <a:custGeom>
              <a:avLst/>
              <a:gdLst/>
              <a:ahLst/>
              <a:cxnLst/>
              <a:rect l="0" t="0" r="0" b="0"/>
              <a:pathLst>
                <a:path w="67355" h="180024">
                  <a:moveTo>
                    <a:pt x="0" y="0"/>
                  </a:moveTo>
                  <a:lnTo>
                    <a:pt x="4551" y="0"/>
                  </a:lnTo>
                  <a:lnTo>
                    <a:pt x="5891" y="953"/>
                  </a:lnTo>
                  <a:lnTo>
                    <a:pt x="6785" y="2540"/>
                  </a:lnTo>
                  <a:lnTo>
                    <a:pt x="7778" y="6844"/>
                  </a:lnTo>
                  <a:lnTo>
                    <a:pt x="8220" y="11932"/>
                  </a:lnTo>
                  <a:lnTo>
                    <a:pt x="8415" y="17368"/>
                  </a:lnTo>
                  <a:lnTo>
                    <a:pt x="8468" y="20151"/>
                  </a:lnTo>
                  <a:lnTo>
                    <a:pt x="9455" y="22959"/>
                  </a:lnTo>
                  <a:lnTo>
                    <a:pt x="11066" y="25784"/>
                  </a:lnTo>
                  <a:lnTo>
                    <a:pt x="13092" y="28619"/>
                  </a:lnTo>
                  <a:lnTo>
                    <a:pt x="14443" y="32415"/>
                  </a:lnTo>
                  <a:lnTo>
                    <a:pt x="15344" y="36850"/>
                  </a:lnTo>
                  <a:lnTo>
                    <a:pt x="15944" y="41711"/>
                  </a:lnTo>
                  <a:lnTo>
                    <a:pt x="17297" y="45905"/>
                  </a:lnTo>
                  <a:lnTo>
                    <a:pt x="19151" y="49654"/>
                  </a:lnTo>
                  <a:lnTo>
                    <a:pt x="21340" y="53105"/>
                  </a:lnTo>
                  <a:lnTo>
                    <a:pt x="23752" y="57310"/>
                  </a:lnTo>
                  <a:lnTo>
                    <a:pt x="28971" y="67064"/>
                  </a:lnTo>
                  <a:lnTo>
                    <a:pt x="37265" y="83265"/>
                  </a:lnTo>
                  <a:lnTo>
                    <a:pt x="39131" y="88848"/>
                  </a:lnTo>
                  <a:lnTo>
                    <a:pt x="40375" y="94474"/>
                  </a:lnTo>
                  <a:lnTo>
                    <a:pt x="41204" y="100130"/>
                  </a:lnTo>
                  <a:lnTo>
                    <a:pt x="42709" y="104854"/>
                  </a:lnTo>
                  <a:lnTo>
                    <a:pt x="44665" y="108955"/>
                  </a:lnTo>
                  <a:lnTo>
                    <a:pt x="46922" y="112642"/>
                  </a:lnTo>
                  <a:lnTo>
                    <a:pt x="48426" y="116052"/>
                  </a:lnTo>
                  <a:lnTo>
                    <a:pt x="49429" y="119278"/>
                  </a:lnTo>
                  <a:lnTo>
                    <a:pt x="50098" y="122381"/>
                  </a:lnTo>
                  <a:lnTo>
                    <a:pt x="51496" y="126355"/>
                  </a:lnTo>
                  <a:lnTo>
                    <a:pt x="53381" y="130909"/>
                  </a:lnTo>
                  <a:lnTo>
                    <a:pt x="55590" y="135851"/>
                  </a:lnTo>
                  <a:lnTo>
                    <a:pt x="57062" y="140097"/>
                  </a:lnTo>
                  <a:lnTo>
                    <a:pt x="58044" y="143881"/>
                  </a:lnTo>
                  <a:lnTo>
                    <a:pt x="58699" y="147356"/>
                  </a:lnTo>
                  <a:lnTo>
                    <a:pt x="59135" y="150625"/>
                  </a:lnTo>
                  <a:lnTo>
                    <a:pt x="59426" y="153756"/>
                  </a:lnTo>
                  <a:lnTo>
                    <a:pt x="59620" y="156797"/>
                  </a:lnTo>
                  <a:lnTo>
                    <a:pt x="60701" y="158824"/>
                  </a:lnTo>
                  <a:lnTo>
                    <a:pt x="62375" y="160175"/>
                  </a:lnTo>
                  <a:lnTo>
                    <a:pt x="64443" y="161076"/>
                  </a:lnTo>
                  <a:lnTo>
                    <a:pt x="65822" y="162629"/>
                  </a:lnTo>
                  <a:lnTo>
                    <a:pt x="66742" y="164617"/>
                  </a:lnTo>
                  <a:lnTo>
                    <a:pt x="67354" y="166895"/>
                  </a:lnTo>
                  <a:lnTo>
                    <a:pt x="66810" y="168413"/>
                  </a:lnTo>
                  <a:lnTo>
                    <a:pt x="65495" y="169426"/>
                  </a:lnTo>
                  <a:lnTo>
                    <a:pt x="63666" y="170101"/>
                  </a:lnTo>
                  <a:lnTo>
                    <a:pt x="62446" y="171503"/>
                  </a:lnTo>
                  <a:lnTo>
                    <a:pt x="61634" y="173390"/>
                  </a:lnTo>
                  <a:lnTo>
                    <a:pt x="60007" y="18002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SMARTPenAnnotation716"/>
            <p:cNvSpPr/>
            <p:nvPr/>
          </p:nvSpPr>
          <p:spPr>
            <a:xfrm>
              <a:off x="1511617" y="4200557"/>
              <a:ext cx="282893" cy="51404"/>
            </a:xfrm>
            <a:custGeom>
              <a:avLst/>
              <a:gdLst/>
              <a:ahLst/>
              <a:cxnLst/>
              <a:rect l="0" t="0" r="0" b="0"/>
              <a:pathLst>
                <a:path w="282893" h="51404">
                  <a:moveTo>
                    <a:pt x="0" y="51403"/>
                  </a:moveTo>
                  <a:lnTo>
                    <a:pt x="0" y="26984"/>
                  </a:lnTo>
                  <a:lnTo>
                    <a:pt x="952" y="25598"/>
                  </a:lnTo>
                  <a:lnTo>
                    <a:pt x="2540" y="23723"/>
                  </a:lnTo>
                  <a:lnTo>
                    <a:pt x="4551" y="21519"/>
                  </a:lnTo>
                  <a:lnTo>
                    <a:pt x="6844" y="20050"/>
                  </a:lnTo>
                  <a:lnTo>
                    <a:pt x="9325" y="19071"/>
                  </a:lnTo>
                  <a:lnTo>
                    <a:pt x="11932" y="18418"/>
                  </a:lnTo>
                  <a:lnTo>
                    <a:pt x="14622" y="17030"/>
                  </a:lnTo>
                  <a:lnTo>
                    <a:pt x="17368" y="15153"/>
                  </a:lnTo>
                  <a:lnTo>
                    <a:pt x="20151" y="12948"/>
                  </a:lnTo>
                  <a:lnTo>
                    <a:pt x="23912" y="11479"/>
                  </a:lnTo>
                  <a:lnTo>
                    <a:pt x="28324" y="10499"/>
                  </a:lnTo>
                  <a:lnTo>
                    <a:pt x="33170" y="9846"/>
                  </a:lnTo>
                  <a:lnTo>
                    <a:pt x="38306" y="9411"/>
                  </a:lnTo>
                  <a:lnTo>
                    <a:pt x="43635" y="9120"/>
                  </a:lnTo>
                  <a:lnTo>
                    <a:pt x="49092" y="8927"/>
                  </a:lnTo>
                  <a:lnTo>
                    <a:pt x="55588" y="7845"/>
                  </a:lnTo>
                  <a:lnTo>
                    <a:pt x="62776" y="6172"/>
                  </a:lnTo>
                  <a:lnTo>
                    <a:pt x="70426" y="4104"/>
                  </a:lnTo>
                  <a:lnTo>
                    <a:pt x="77430" y="2725"/>
                  </a:lnTo>
                  <a:lnTo>
                    <a:pt x="84005" y="1806"/>
                  </a:lnTo>
                  <a:lnTo>
                    <a:pt x="90293" y="1193"/>
                  </a:lnTo>
                  <a:lnTo>
                    <a:pt x="98296" y="785"/>
                  </a:lnTo>
                  <a:lnTo>
                    <a:pt x="117347" y="331"/>
                  </a:lnTo>
                  <a:lnTo>
                    <a:pt x="171216" y="0"/>
                  </a:lnTo>
                  <a:lnTo>
                    <a:pt x="179866" y="941"/>
                  </a:lnTo>
                  <a:lnTo>
                    <a:pt x="188491" y="2522"/>
                  </a:lnTo>
                  <a:lnTo>
                    <a:pt x="197098" y="4528"/>
                  </a:lnTo>
                  <a:lnTo>
                    <a:pt x="205694" y="5865"/>
                  </a:lnTo>
                  <a:lnTo>
                    <a:pt x="214282" y="6757"/>
                  </a:lnTo>
                  <a:lnTo>
                    <a:pt x="222864" y="7351"/>
                  </a:lnTo>
                  <a:lnTo>
                    <a:pt x="230491" y="8700"/>
                  </a:lnTo>
                  <a:lnTo>
                    <a:pt x="237481" y="10552"/>
                  </a:lnTo>
                  <a:lnTo>
                    <a:pt x="244045" y="12739"/>
                  </a:lnTo>
                  <a:lnTo>
                    <a:pt x="251280" y="14196"/>
                  </a:lnTo>
                  <a:lnTo>
                    <a:pt x="258960" y="15169"/>
                  </a:lnTo>
                  <a:lnTo>
                    <a:pt x="282892" y="171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SMARTPenAnnotation717"/>
            <p:cNvSpPr/>
            <p:nvPr/>
          </p:nvSpPr>
          <p:spPr>
            <a:xfrm>
              <a:off x="2038270" y="4294822"/>
              <a:ext cx="86829" cy="34291"/>
            </a:xfrm>
            <a:custGeom>
              <a:avLst/>
              <a:gdLst/>
              <a:ahLst/>
              <a:cxnLst/>
              <a:rect l="0" t="0" r="0" b="0"/>
              <a:pathLst>
                <a:path w="86829" h="34291">
                  <a:moveTo>
                    <a:pt x="30559" y="25718"/>
                  </a:moveTo>
                  <a:lnTo>
                    <a:pt x="39101" y="25718"/>
                  </a:lnTo>
                  <a:lnTo>
                    <a:pt x="39123" y="30268"/>
                  </a:lnTo>
                  <a:lnTo>
                    <a:pt x="38173" y="31609"/>
                  </a:lnTo>
                  <a:lnTo>
                    <a:pt x="36588" y="32503"/>
                  </a:lnTo>
                  <a:lnTo>
                    <a:pt x="31750" y="33937"/>
                  </a:lnTo>
                  <a:lnTo>
                    <a:pt x="30401" y="34055"/>
                  </a:lnTo>
                  <a:lnTo>
                    <a:pt x="28549" y="34133"/>
                  </a:lnTo>
                  <a:lnTo>
                    <a:pt x="23951" y="34221"/>
                  </a:lnTo>
                  <a:lnTo>
                    <a:pt x="437" y="34290"/>
                  </a:lnTo>
                  <a:lnTo>
                    <a:pt x="0" y="33337"/>
                  </a:lnTo>
                  <a:lnTo>
                    <a:pt x="662" y="31750"/>
                  </a:lnTo>
                  <a:lnTo>
                    <a:pt x="4016" y="26909"/>
                  </a:lnTo>
                  <a:lnTo>
                    <a:pt x="5244" y="25560"/>
                  </a:lnTo>
                  <a:lnTo>
                    <a:pt x="9148" y="21520"/>
                  </a:lnTo>
                  <a:lnTo>
                    <a:pt x="16701" y="13890"/>
                  </a:lnTo>
                  <a:lnTo>
                    <a:pt x="20368" y="12118"/>
                  </a:lnTo>
                  <a:lnTo>
                    <a:pt x="24718" y="10936"/>
                  </a:lnTo>
                  <a:lnTo>
                    <a:pt x="29522" y="10148"/>
                  </a:lnTo>
                  <a:lnTo>
                    <a:pt x="33678" y="8671"/>
                  </a:lnTo>
                  <a:lnTo>
                    <a:pt x="37401" y="6733"/>
                  </a:lnTo>
                  <a:lnTo>
                    <a:pt x="40836" y="4489"/>
                  </a:lnTo>
                  <a:lnTo>
                    <a:pt x="45030" y="2993"/>
                  </a:lnTo>
                  <a:lnTo>
                    <a:pt x="49732" y="1995"/>
                  </a:lnTo>
                  <a:lnTo>
                    <a:pt x="54771" y="1330"/>
                  </a:lnTo>
                  <a:lnTo>
                    <a:pt x="59083" y="887"/>
                  </a:lnTo>
                  <a:lnTo>
                    <a:pt x="62910" y="591"/>
                  </a:lnTo>
                  <a:lnTo>
                    <a:pt x="66414" y="394"/>
                  </a:lnTo>
                  <a:lnTo>
                    <a:pt x="72847" y="175"/>
                  </a:lnTo>
                  <a:lnTo>
                    <a:pt x="81459" y="10"/>
                  </a:lnTo>
                  <a:lnTo>
                    <a:pt x="86828" y="2"/>
                  </a:lnTo>
                  <a:lnTo>
                    <a:pt x="82819" y="0"/>
                  </a:lnTo>
                  <a:lnTo>
                    <a:pt x="82544" y="953"/>
                  </a:lnTo>
                  <a:lnTo>
                    <a:pt x="82361" y="2540"/>
                  </a:lnTo>
                  <a:lnTo>
                    <a:pt x="82239" y="4551"/>
                  </a:lnTo>
                  <a:lnTo>
                    <a:pt x="81205" y="5892"/>
                  </a:lnTo>
                  <a:lnTo>
                    <a:pt x="79563" y="6785"/>
                  </a:lnTo>
                  <a:lnTo>
                    <a:pt x="73422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SMARTPenAnnotation718"/>
            <p:cNvSpPr/>
            <p:nvPr/>
          </p:nvSpPr>
          <p:spPr>
            <a:xfrm>
              <a:off x="2437478" y="4174807"/>
              <a:ext cx="25687" cy="197169"/>
            </a:xfrm>
            <a:custGeom>
              <a:avLst/>
              <a:gdLst/>
              <a:ahLst/>
              <a:cxnLst/>
              <a:rect l="0" t="0" r="0" b="0"/>
              <a:pathLst>
                <a:path w="25687" h="197169">
                  <a:moveTo>
                    <a:pt x="17114" y="0"/>
                  </a:moveTo>
                  <a:lnTo>
                    <a:pt x="12563" y="0"/>
                  </a:lnTo>
                  <a:lnTo>
                    <a:pt x="11222" y="953"/>
                  </a:lnTo>
                  <a:lnTo>
                    <a:pt x="10329" y="2540"/>
                  </a:lnTo>
                  <a:lnTo>
                    <a:pt x="8646" y="8219"/>
                  </a:lnTo>
                  <a:lnTo>
                    <a:pt x="8573" y="13019"/>
                  </a:lnTo>
                  <a:lnTo>
                    <a:pt x="8542" y="41740"/>
                  </a:lnTo>
                  <a:lnTo>
                    <a:pt x="7590" y="45924"/>
                  </a:lnTo>
                  <a:lnTo>
                    <a:pt x="6002" y="49666"/>
                  </a:lnTo>
                  <a:lnTo>
                    <a:pt x="3991" y="53114"/>
                  </a:lnTo>
                  <a:lnTo>
                    <a:pt x="2650" y="57317"/>
                  </a:lnTo>
                  <a:lnTo>
                    <a:pt x="1757" y="62023"/>
                  </a:lnTo>
                  <a:lnTo>
                    <a:pt x="1161" y="67067"/>
                  </a:lnTo>
                  <a:lnTo>
                    <a:pt x="763" y="71381"/>
                  </a:lnTo>
                  <a:lnTo>
                    <a:pt x="499" y="75210"/>
                  </a:lnTo>
                  <a:lnTo>
                    <a:pt x="322" y="78715"/>
                  </a:lnTo>
                  <a:lnTo>
                    <a:pt x="126" y="87690"/>
                  </a:lnTo>
                  <a:lnTo>
                    <a:pt x="0" y="104422"/>
                  </a:lnTo>
                  <a:lnTo>
                    <a:pt x="942" y="107715"/>
                  </a:lnTo>
                  <a:lnTo>
                    <a:pt x="2523" y="110863"/>
                  </a:lnTo>
                  <a:lnTo>
                    <a:pt x="4529" y="113914"/>
                  </a:lnTo>
                  <a:lnTo>
                    <a:pt x="5867" y="117852"/>
                  </a:lnTo>
                  <a:lnTo>
                    <a:pt x="6758" y="122383"/>
                  </a:lnTo>
                  <a:lnTo>
                    <a:pt x="7353" y="127309"/>
                  </a:lnTo>
                  <a:lnTo>
                    <a:pt x="7749" y="131545"/>
                  </a:lnTo>
                  <a:lnTo>
                    <a:pt x="8013" y="135322"/>
                  </a:lnTo>
                  <a:lnTo>
                    <a:pt x="8189" y="138792"/>
                  </a:lnTo>
                  <a:lnTo>
                    <a:pt x="9259" y="142058"/>
                  </a:lnTo>
                  <a:lnTo>
                    <a:pt x="10925" y="145188"/>
                  </a:lnTo>
                  <a:lnTo>
                    <a:pt x="12988" y="148227"/>
                  </a:lnTo>
                  <a:lnTo>
                    <a:pt x="13411" y="151206"/>
                  </a:lnTo>
                  <a:lnTo>
                    <a:pt x="12740" y="154144"/>
                  </a:lnTo>
                  <a:lnTo>
                    <a:pt x="11341" y="157055"/>
                  </a:lnTo>
                  <a:lnTo>
                    <a:pt x="11360" y="159948"/>
                  </a:lnTo>
                  <a:lnTo>
                    <a:pt x="12326" y="162830"/>
                  </a:lnTo>
                  <a:lnTo>
                    <a:pt x="13922" y="165703"/>
                  </a:lnTo>
                  <a:lnTo>
                    <a:pt x="14986" y="168571"/>
                  </a:lnTo>
                  <a:lnTo>
                    <a:pt x="15695" y="171436"/>
                  </a:lnTo>
                  <a:lnTo>
                    <a:pt x="16834" y="178326"/>
                  </a:lnTo>
                  <a:lnTo>
                    <a:pt x="17031" y="184071"/>
                  </a:lnTo>
                  <a:lnTo>
                    <a:pt x="18011" y="185579"/>
                  </a:lnTo>
                  <a:lnTo>
                    <a:pt x="19617" y="186584"/>
                  </a:lnTo>
                  <a:lnTo>
                    <a:pt x="21640" y="187255"/>
                  </a:lnTo>
                  <a:lnTo>
                    <a:pt x="22989" y="188654"/>
                  </a:lnTo>
                  <a:lnTo>
                    <a:pt x="23888" y="190539"/>
                  </a:lnTo>
                  <a:lnTo>
                    <a:pt x="25686" y="19716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SMARTPenAnnotation719"/>
            <p:cNvSpPr/>
            <p:nvPr/>
          </p:nvSpPr>
          <p:spPr>
            <a:xfrm>
              <a:off x="2326004" y="4397723"/>
              <a:ext cx="334329" cy="17115"/>
            </a:xfrm>
            <a:custGeom>
              <a:avLst/>
              <a:gdLst/>
              <a:ahLst/>
              <a:cxnLst/>
              <a:rect l="0" t="0" r="0" b="0"/>
              <a:pathLst>
                <a:path w="334329" h="17115">
                  <a:moveTo>
                    <a:pt x="0" y="8542"/>
                  </a:moveTo>
                  <a:lnTo>
                    <a:pt x="87120" y="8542"/>
                  </a:lnTo>
                  <a:lnTo>
                    <a:pt x="95228" y="7589"/>
                  </a:lnTo>
                  <a:lnTo>
                    <a:pt x="103490" y="6002"/>
                  </a:lnTo>
                  <a:lnTo>
                    <a:pt x="111856" y="3991"/>
                  </a:lnTo>
                  <a:lnTo>
                    <a:pt x="120291" y="2650"/>
                  </a:lnTo>
                  <a:lnTo>
                    <a:pt x="128772" y="1756"/>
                  </a:lnTo>
                  <a:lnTo>
                    <a:pt x="137283" y="1160"/>
                  </a:lnTo>
                  <a:lnTo>
                    <a:pt x="145815" y="763"/>
                  </a:lnTo>
                  <a:lnTo>
                    <a:pt x="162914" y="322"/>
                  </a:lnTo>
                  <a:lnTo>
                    <a:pt x="214316" y="0"/>
                  </a:lnTo>
                  <a:lnTo>
                    <a:pt x="222888" y="942"/>
                  </a:lnTo>
                  <a:lnTo>
                    <a:pt x="231460" y="2523"/>
                  </a:lnTo>
                  <a:lnTo>
                    <a:pt x="240032" y="4529"/>
                  </a:lnTo>
                  <a:lnTo>
                    <a:pt x="248603" y="5867"/>
                  </a:lnTo>
                  <a:lnTo>
                    <a:pt x="257176" y="6758"/>
                  </a:lnTo>
                  <a:lnTo>
                    <a:pt x="265748" y="7353"/>
                  </a:lnTo>
                  <a:lnTo>
                    <a:pt x="280353" y="8013"/>
                  </a:lnTo>
                  <a:lnTo>
                    <a:pt x="299285" y="8385"/>
                  </a:lnTo>
                  <a:lnTo>
                    <a:pt x="318198" y="8511"/>
                  </a:lnTo>
                  <a:lnTo>
                    <a:pt x="321670" y="9473"/>
                  </a:lnTo>
                  <a:lnTo>
                    <a:pt x="324937" y="11068"/>
                  </a:lnTo>
                  <a:lnTo>
                    <a:pt x="334328" y="1711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SMARTPenAnnotation720"/>
            <p:cNvSpPr/>
            <p:nvPr/>
          </p:nvSpPr>
          <p:spPr>
            <a:xfrm>
              <a:off x="2454592" y="4474876"/>
              <a:ext cx="222886" cy="162847"/>
            </a:xfrm>
            <a:custGeom>
              <a:avLst/>
              <a:gdLst/>
              <a:ahLst/>
              <a:cxnLst/>
              <a:rect l="0" t="0" r="0" b="0"/>
              <a:pathLst>
                <a:path w="222886" h="162847">
                  <a:moveTo>
                    <a:pt x="0" y="17114"/>
                  </a:moveTo>
                  <a:lnTo>
                    <a:pt x="4551" y="12563"/>
                  </a:lnTo>
                  <a:lnTo>
                    <a:pt x="6844" y="11222"/>
                  </a:lnTo>
                  <a:lnTo>
                    <a:pt x="11932" y="9732"/>
                  </a:lnTo>
                  <a:lnTo>
                    <a:pt x="17368" y="9071"/>
                  </a:lnTo>
                  <a:lnTo>
                    <a:pt x="20151" y="8894"/>
                  </a:lnTo>
                  <a:lnTo>
                    <a:pt x="22959" y="7824"/>
                  </a:lnTo>
                  <a:lnTo>
                    <a:pt x="28619" y="4095"/>
                  </a:lnTo>
                  <a:lnTo>
                    <a:pt x="32414" y="2720"/>
                  </a:lnTo>
                  <a:lnTo>
                    <a:pt x="36850" y="1803"/>
                  </a:lnTo>
                  <a:lnTo>
                    <a:pt x="41711" y="1191"/>
                  </a:lnTo>
                  <a:lnTo>
                    <a:pt x="45905" y="784"/>
                  </a:lnTo>
                  <a:lnTo>
                    <a:pt x="49653" y="512"/>
                  </a:lnTo>
                  <a:lnTo>
                    <a:pt x="53105" y="331"/>
                  </a:lnTo>
                  <a:lnTo>
                    <a:pt x="62020" y="130"/>
                  </a:lnTo>
                  <a:lnTo>
                    <a:pt x="83265" y="0"/>
                  </a:lnTo>
                  <a:lnTo>
                    <a:pt x="87895" y="942"/>
                  </a:lnTo>
                  <a:lnTo>
                    <a:pt x="91934" y="2523"/>
                  </a:lnTo>
                  <a:lnTo>
                    <a:pt x="95579" y="4529"/>
                  </a:lnTo>
                  <a:lnTo>
                    <a:pt x="99915" y="5866"/>
                  </a:lnTo>
                  <a:lnTo>
                    <a:pt x="104710" y="6758"/>
                  </a:lnTo>
                  <a:lnTo>
                    <a:pt x="109812" y="7352"/>
                  </a:lnTo>
                  <a:lnTo>
                    <a:pt x="114165" y="7748"/>
                  </a:lnTo>
                  <a:lnTo>
                    <a:pt x="118020" y="8013"/>
                  </a:lnTo>
                  <a:lnTo>
                    <a:pt x="121543" y="8189"/>
                  </a:lnTo>
                  <a:lnTo>
                    <a:pt x="124843" y="9259"/>
                  </a:lnTo>
                  <a:lnTo>
                    <a:pt x="131051" y="12988"/>
                  </a:lnTo>
                  <a:lnTo>
                    <a:pt x="136985" y="17820"/>
                  </a:lnTo>
                  <a:lnTo>
                    <a:pt x="144005" y="24133"/>
                  </a:lnTo>
                  <a:lnTo>
                    <a:pt x="144581" y="25603"/>
                  </a:lnTo>
                  <a:lnTo>
                    <a:pt x="145221" y="29777"/>
                  </a:lnTo>
                  <a:lnTo>
                    <a:pt x="144439" y="33175"/>
                  </a:lnTo>
                  <a:lnTo>
                    <a:pt x="142965" y="37347"/>
                  </a:lnTo>
                  <a:lnTo>
                    <a:pt x="141030" y="42033"/>
                  </a:lnTo>
                  <a:lnTo>
                    <a:pt x="138787" y="46108"/>
                  </a:lnTo>
                  <a:lnTo>
                    <a:pt x="136340" y="49778"/>
                  </a:lnTo>
                  <a:lnTo>
                    <a:pt x="133756" y="53178"/>
                  </a:lnTo>
                  <a:lnTo>
                    <a:pt x="130128" y="56396"/>
                  </a:lnTo>
                  <a:lnTo>
                    <a:pt x="125805" y="59495"/>
                  </a:lnTo>
                  <a:lnTo>
                    <a:pt x="121017" y="62513"/>
                  </a:lnTo>
                  <a:lnTo>
                    <a:pt x="116873" y="66430"/>
                  </a:lnTo>
                  <a:lnTo>
                    <a:pt x="113158" y="70946"/>
                  </a:lnTo>
                  <a:lnTo>
                    <a:pt x="109729" y="75862"/>
                  </a:lnTo>
                  <a:lnTo>
                    <a:pt x="105537" y="80092"/>
                  </a:lnTo>
                  <a:lnTo>
                    <a:pt x="100838" y="83864"/>
                  </a:lnTo>
                  <a:lnTo>
                    <a:pt x="95800" y="87331"/>
                  </a:lnTo>
                  <a:lnTo>
                    <a:pt x="90537" y="90596"/>
                  </a:lnTo>
                  <a:lnTo>
                    <a:pt x="85123" y="93724"/>
                  </a:lnTo>
                  <a:lnTo>
                    <a:pt x="79609" y="96762"/>
                  </a:lnTo>
                  <a:lnTo>
                    <a:pt x="74980" y="99740"/>
                  </a:lnTo>
                  <a:lnTo>
                    <a:pt x="70942" y="102678"/>
                  </a:lnTo>
                  <a:lnTo>
                    <a:pt x="67297" y="105589"/>
                  </a:lnTo>
                  <a:lnTo>
                    <a:pt x="62962" y="108482"/>
                  </a:lnTo>
                  <a:lnTo>
                    <a:pt x="58167" y="111363"/>
                  </a:lnTo>
                  <a:lnTo>
                    <a:pt x="53066" y="114237"/>
                  </a:lnTo>
                  <a:lnTo>
                    <a:pt x="42317" y="119969"/>
                  </a:lnTo>
                  <a:lnTo>
                    <a:pt x="36784" y="122832"/>
                  </a:lnTo>
                  <a:lnTo>
                    <a:pt x="32143" y="124740"/>
                  </a:lnTo>
                  <a:lnTo>
                    <a:pt x="28096" y="126012"/>
                  </a:lnTo>
                  <a:lnTo>
                    <a:pt x="24446" y="126860"/>
                  </a:lnTo>
                  <a:lnTo>
                    <a:pt x="17850" y="130342"/>
                  </a:lnTo>
                  <a:lnTo>
                    <a:pt x="11743" y="135065"/>
                  </a:lnTo>
                  <a:lnTo>
                    <a:pt x="8781" y="137658"/>
                  </a:lnTo>
                  <a:lnTo>
                    <a:pt x="514" y="145231"/>
                  </a:lnTo>
                  <a:lnTo>
                    <a:pt x="152" y="150113"/>
                  </a:lnTo>
                  <a:lnTo>
                    <a:pt x="13" y="153908"/>
                  </a:lnTo>
                  <a:lnTo>
                    <a:pt x="6847" y="154201"/>
                  </a:lnTo>
                  <a:lnTo>
                    <a:pt x="45102" y="154271"/>
                  </a:lnTo>
                  <a:lnTo>
                    <a:pt x="52928" y="155224"/>
                  </a:lnTo>
                  <a:lnTo>
                    <a:pt x="61003" y="156812"/>
                  </a:lnTo>
                  <a:lnTo>
                    <a:pt x="69243" y="158824"/>
                  </a:lnTo>
                  <a:lnTo>
                    <a:pt x="77595" y="160165"/>
                  </a:lnTo>
                  <a:lnTo>
                    <a:pt x="86020" y="161058"/>
                  </a:lnTo>
                  <a:lnTo>
                    <a:pt x="94494" y="161654"/>
                  </a:lnTo>
                  <a:lnTo>
                    <a:pt x="103953" y="162051"/>
                  </a:lnTo>
                  <a:lnTo>
                    <a:pt x="133565" y="162611"/>
                  </a:lnTo>
                  <a:lnTo>
                    <a:pt x="222885" y="16284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SMARTPenAnnotation721"/>
            <p:cNvSpPr/>
            <p:nvPr/>
          </p:nvSpPr>
          <p:spPr>
            <a:xfrm>
              <a:off x="2900362" y="4380547"/>
              <a:ext cx="240031" cy="1"/>
            </a:xfrm>
            <a:custGeom>
              <a:avLst/>
              <a:gdLst/>
              <a:ahLst/>
              <a:cxnLst/>
              <a:rect l="0" t="0" r="0" b="0"/>
              <a:pathLst>
                <a:path w="240031" h="1">
                  <a:moveTo>
                    <a:pt x="0" y="0"/>
                  </a:moveTo>
                  <a:lnTo>
                    <a:pt x="24003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SMARTPenAnnotation722"/>
            <p:cNvSpPr/>
            <p:nvPr/>
          </p:nvSpPr>
          <p:spPr>
            <a:xfrm>
              <a:off x="2977514" y="4423410"/>
              <a:ext cx="205741" cy="1"/>
            </a:xfrm>
            <a:custGeom>
              <a:avLst/>
              <a:gdLst/>
              <a:ahLst/>
              <a:cxnLst/>
              <a:rect l="0" t="0" r="0" b="0"/>
              <a:pathLst>
                <a:path w="205741" h="1">
                  <a:moveTo>
                    <a:pt x="0" y="0"/>
                  </a:move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SMARTPenAnnotation723"/>
            <p:cNvSpPr/>
            <p:nvPr/>
          </p:nvSpPr>
          <p:spPr>
            <a:xfrm>
              <a:off x="3629025" y="4149090"/>
              <a:ext cx="51435" cy="240031"/>
            </a:xfrm>
            <a:custGeom>
              <a:avLst/>
              <a:gdLst/>
              <a:ahLst/>
              <a:cxnLst/>
              <a:rect l="0" t="0" r="0" b="0"/>
              <a:pathLst>
                <a:path w="51435" h="240031">
                  <a:moveTo>
                    <a:pt x="0" y="0"/>
                  </a:moveTo>
                  <a:lnTo>
                    <a:pt x="0" y="44541"/>
                  </a:lnTo>
                  <a:lnTo>
                    <a:pt x="952" y="48744"/>
                  </a:lnTo>
                  <a:lnTo>
                    <a:pt x="2540" y="53451"/>
                  </a:lnTo>
                  <a:lnTo>
                    <a:pt x="4550" y="58494"/>
                  </a:lnTo>
                  <a:lnTo>
                    <a:pt x="5891" y="63760"/>
                  </a:lnTo>
                  <a:lnTo>
                    <a:pt x="6785" y="69177"/>
                  </a:lnTo>
                  <a:lnTo>
                    <a:pt x="7380" y="74693"/>
                  </a:lnTo>
                  <a:lnTo>
                    <a:pt x="8730" y="80275"/>
                  </a:lnTo>
                  <a:lnTo>
                    <a:pt x="10583" y="85902"/>
                  </a:lnTo>
                  <a:lnTo>
                    <a:pt x="12770" y="91558"/>
                  </a:lnTo>
                  <a:lnTo>
                    <a:pt x="14228" y="97233"/>
                  </a:lnTo>
                  <a:lnTo>
                    <a:pt x="15200" y="102922"/>
                  </a:lnTo>
                  <a:lnTo>
                    <a:pt x="15849" y="108619"/>
                  </a:lnTo>
                  <a:lnTo>
                    <a:pt x="17233" y="114323"/>
                  </a:lnTo>
                  <a:lnTo>
                    <a:pt x="19109" y="120030"/>
                  </a:lnTo>
                  <a:lnTo>
                    <a:pt x="21311" y="125740"/>
                  </a:lnTo>
                  <a:lnTo>
                    <a:pt x="22780" y="130499"/>
                  </a:lnTo>
                  <a:lnTo>
                    <a:pt x="23759" y="134624"/>
                  </a:lnTo>
                  <a:lnTo>
                    <a:pt x="24412" y="138327"/>
                  </a:lnTo>
                  <a:lnTo>
                    <a:pt x="25799" y="142700"/>
                  </a:lnTo>
                  <a:lnTo>
                    <a:pt x="27677" y="147521"/>
                  </a:lnTo>
                  <a:lnTo>
                    <a:pt x="29881" y="152640"/>
                  </a:lnTo>
                  <a:lnTo>
                    <a:pt x="31351" y="157957"/>
                  </a:lnTo>
                  <a:lnTo>
                    <a:pt x="32330" y="163407"/>
                  </a:lnTo>
                  <a:lnTo>
                    <a:pt x="32983" y="168946"/>
                  </a:lnTo>
                  <a:lnTo>
                    <a:pt x="34371" y="173590"/>
                  </a:lnTo>
                  <a:lnTo>
                    <a:pt x="36249" y="177639"/>
                  </a:lnTo>
                  <a:lnTo>
                    <a:pt x="38453" y="181291"/>
                  </a:lnTo>
                  <a:lnTo>
                    <a:pt x="39923" y="184678"/>
                  </a:lnTo>
                  <a:lnTo>
                    <a:pt x="40902" y="187889"/>
                  </a:lnTo>
                  <a:lnTo>
                    <a:pt x="41991" y="193996"/>
                  </a:lnTo>
                  <a:lnTo>
                    <a:pt x="42475" y="199885"/>
                  </a:lnTo>
                  <a:lnTo>
                    <a:pt x="42690" y="205677"/>
                  </a:lnTo>
                  <a:lnTo>
                    <a:pt x="42747" y="208556"/>
                  </a:lnTo>
                  <a:lnTo>
                    <a:pt x="43738" y="211427"/>
                  </a:lnTo>
                  <a:lnTo>
                    <a:pt x="45351" y="214294"/>
                  </a:lnTo>
                  <a:lnTo>
                    <a:pt x="47379" y="217158"/>
                  </a:lnTo>
                  <a:lnTo>
                    <a:pt x="48731" y="220019"/>
                  </a:lnTo>
                  <a:lnTo>
                    <a:pt x="50233" y="225739"/>
                  </a:lnTo>
                  <a:lnTo>
                    <a:pt x="51198" y="231280"/>
                  </a:lnTo>
                  <a:lnTo>
                    <a:pt x="51277" y="233244"/>
                  </a:lnTo>
                  <a:lnTo>
                    <a:pt x="51434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SMARTPenAnnotation724"/>
            <p:cNvSpPr/>
            <p:nvPr/>
          </p:nvSpPr>
          <p:spPr>
            <a:xfrm>
              <a:off x="3749040" y="4123735"/>
              <a:ext cx="205591" cy="171053"/>
            </a:xfrm>
            <a:custGeom>
              <a:avLst/>
              <a:gdLst/>
              <a:ahLst/>
              <a:cxnLst/>
              <a:rect l="0" t="0" r="0" b="0"/>
              <a:pathLst>
                <a:path w="205591" h="171053">
                  <a:moveTo>
                    <a:pt x="162877" y="33927"/>
                  </a:moveTo>
                  <a:lnTo>
                    <a:pt x="162877" y="26546"/>
                  </a:lnTo>
                  <a:lnTo>
                    <a:pt x="161925" y="26149"/>
                  </a:lnTo>
                  <a:lnTo>
                    <a:pt x="156033" y="25590"/>
                  </a:lnTo>
                  <a:lnTo>
                    <a:pt x="150945" y="25459"/>
                  </a:lnTo>
                  <a:lnTo>
                    <a:pt x="148255" y="24472"/>
                  </a:lnTo>
                  <a:lnTo>
                    <a:pt x="142726" y="20835"/>
                  </a:lnTo>
                  <a:lnTo>
                    <a:pt x="138966" y="19484"/>
                  </a:lnTo>
                  <a:lnTo>
                    <a:pt x="134553" y="18583"/>
                  </a:lnTo>
                  <a:lnTo>
                    <a:pt x="129707" y="17983"/>
                  </a:lnTo>
                  <a:lnTo>
                    <a:pt x="124571" y="17583"/>
                  </a:lnTo>
                  <a:lnTo>
                    <a:pt x="119242" y="17316"/>
                  </a:lnTo>
                  <a:lnTo>
                    <a:pt x="113785" y="17138"/>
                  </a:lnTo>
                  <a:lnTo>
                    <a:pt x="109194" y="16067"/>
                  </a:lnTo>
                  <a:lnTo>
                    <a:pt x="105180" y="14400"/>
                  </a:lnTo>
                  <a:lnTo>
                    <a:pt x="101553" y="12337"/>
                  </a:lnTo>
                  <a:lnTo>
                    <a:pt x="96277" y="10961"/>
                  </a:lnTo>
                  <a:lnTo>
                    <a:pt x="89902" y="10044"/>
                  </a:lnTo>
                  <a:lnTo>
                    <a:pt x="82794" y="9432"/>
                  </a:lnTo>
                  <a:lnTo>
                    <a:pt x="76151" y="9025"/>
                  </a:lnTo>
                  <a:lnTo>
                    <a:pt x="63690" y="8572"/>
                  </a:lnTo>
                  <a:lnTo>
                    <a:pt x="58652" y="7499"/>
                  </a:lnTo>
                  <a:lnTo>
                    <a:pt x="54341" y="5831"/>
                  </a:lnTo>
                  <a:lnTo>
                    <a:pt x="50515" y="3766"/>
                  </a:lnTo>
                  <a:lnTo>
                    <a:pt x="46059" y="2390"/>
                  </a:lnTo>
                  <a:lnTo>
                    <a:pt x="41184" y="1472"/>
                  </a:lnTo>
                  <a:lnTo>
                    <a:pt x="28772" y="0"/>
                  </a:lnTo>
                  <a:lnTo>
                    <a:pt x="26801" y="831"/>
                  </a:lnTo>
                  <a:lnTo>
                    <a:pt x="20429" y="5600"/>
                  </a:lnTo>
                  <a:lnTo>
                    <a:pt x="17577" y="7866"/>
                  </a:lnTo>
                  <a:lnTo>
                    <a:pt x="12722" y="8108"/>
                  </a:lnTo>
                  <a:lnTo>
                    <a:pt x="11339" y="9094"/>
                  </a:lnTo>
                  <a:lnTo>
                    <a:pt x="10416" y="10704"/>
                  </a:lnTo>
                  <a:lnTo>
                    <a:pt x="8936" y="15582"/>
                  </a:lnTo>
                  <a:lnTo>
                    <a:pt x="8734" y="18789"/>
                  </a:lnTo>
                  <a:lnTo>
                    <a:pt x="8644" y="23389"/>
                  </a:lnTo>
                  <a:lnTo>
                    <a:pt x="8572" y="62505"/>
                  </a:lnTo>
                  <a:lnTo>
                    <a:pt x="7620" y="65362"/>
                  </a:lnTo>
                  <a:lnTo>
                    <a:pt x="6032" y="68219"/>
                  </a:lnTo>
                  <a:lnTo>
                    <a:pt x="4022" y="71076"/>
                  </a:lnTo>
                  <a:lnTo>
                    <a:pt x="2680" y="73933"/>
                  </a:lnTo>
                  <a:lnTo>
                    <a:pt x="1787" y="76790"/>
                  </a:lnTo>
                  <a:lnTo>
                    <a:pt x="353" y="83669"/>
                  </a:lnTo>
                  <a:lnTo>
                    <a:pt x="156" y="87150"/>
                  </a:lnTo>
                  <a:lnTo>
                    <a:pt x="9" y="93537"/>
                  </a:lnTo>
                  <a:lnTo>
                    <a:pt x="0" y="101281"/>
                  </a:lnTo>
                  <a:lnTo>
                    <a:pt x="953" y="101690"/>
                  </a:lnTo>
                  <a:lnTo>
                    <a:pt x="6785" y="102346"/>
                  </a:lnTo>
                  <a:lnTo>
                    <a:pt x="12770" y="102475"/>
                  </a:lnTo>
                  <a:lnTo>
                    <a:pt x="41733" y="102506"/>
                  </a:lnTo>
                  <a:lnTo>
                    <a:pt x="46872" y="101554"/>
                  </a:lnTo>
                  <a:lnTo>
                    <a:pt x="52203" y="99967"/>
                  </a:lnTo>
                  <a:lnTo>
                    <a:pt x="57662" y="97956"/>
                  </a:lnTo>
                  <a:lnTo>
                    <a:pt x="63206" y="96615"/>
                  </a:lnTo>
                  <a:lnTo>
                    <a:pt x="68807" y="95722"/>
                  </a:lnTo>
                  <a:lnTo>
                    <a:pt x="74446" y="95126"/>
                  </a:lnTo>
                  <a:lnTo>
                    <a:pt x="80111" y="94729"/>
                  </a:lnTo>
                  <a:lnTo>
                    <a:pt x="85792" y="94464"/>
                  </a:lnTo>
                  <a:lnTo>
                    <a:pt x="97185" y="94170"/>
                  </a:lnTo>
                  <a:lnTo>
                    <a:pt x="142876" y="93944"/>
                  </a:lnTo>
                  <a:lnTo>
                    <a:pt x="148590" y="94893"/>
                  </a:lnTo>
                  <a:lnTo>
                    <a:pt x="154305" y="96479"/>
                  </a:lnTo>
                  <a:lnTo>
                    <a:pt x="160020" y="98488"/>
                  </a:lnTo>
                  <a:lnTo>
                    <a:pt x="164782" y="99828"/>
                  </a:lnTo>
                  <a:lnTo>
                    <a:pt x="168910" y="100721"/>
                  </a:lnTo>
                  <a:lnTo>
                    <a:pt x="172614" y="101316"/>
                  </a:lnTo>
                  <a:lnTo>
                    <a:pt x="176035" y="101713"/>
                  </a:lnTo>
                  <a:lnTo>
                    <a:pt x="182378" y="102154"/>
                  </a:lnTo>
                  <a:lnTo>
                    <a:pt x="185403" y="103224"/>
                  </a:lnTo>
                  <a:lnTo>
                    <a:pt x="191304" y="106954"/>
                  </a:lnTo>
                  <a:lnTo>
                    <a:pt x="197101" y="111786"/>
                  </a:lnTo>
                  <a:lnTo>
                    <a:pt x="199980" y="114408"/>
                  </a:lnTo>
                  <a:lnTo>
                    <a:pt x="201900" y="117108"/>
                  </a:lnTo>
                  <a:lnTo>
                    <a:pt x="203180" y="119861"/>
                  </a:lnTo>
                  <a:lnTo>
                    <a:pt x="204033" y="122649"/>
                  </a:lnTo>
                  <a:lnTo>
                    <a:pt x="204602" y="125460"/>
                  </a:lnTo>
                  <a:lnTo>
                    <a:pt x="204981" y="128287"/>
                  </a:lnTo>
                  <a:lnTo>
                    <a:pt x="205590" y="135116"/>
                  </a:lnTo>
                  <a:lnTo>
                    <a:pt x="203133" y="138590"/>
                  </a:lnTo>
                  <a:lnTo>
                    <a:pt x="198866" y="143309"/>
                  </a:lnTo>
                  <a:lnTo>
                    <a:pt x="191109" y="151321"/>
                  </a:lnTo>
                  <a:lnTo>
                    <a:pt x="185584" y="156904"/>
                  </a:lnTo>
                  <a:lnTo>
                    <a:pt x="181825" y="158774"/>
                  </a:lnTo>
                  <a:lnTo>
                    <a:pt x="177414" y="160021"/>
                  </a:lnTo>
                  <a:lnTo>
                    <a:pt x="172569" y="160852"/>
                  </a:lnTo>
                  <a:lnTo>
                    <a:pt x="167433" y="162359"/>
                  </a:lnTo>
                  <a:lnTo>
                    <a:pt x="162104" y="164316"/>
                  </a:lnTo>
                  <a:lnTo>
                    <a:pt x="156647" y="166573"/>
                  </a:lnTo>
                  <a:lnTo>
                    <a:pt x="152056" y="168078"/>
                  </a:lnTo>
                  <a:lnTo>
                    <a:pt x="148043" y="169081"/>
                  </a:lnTo>
                  <a:lnTo>
                    <a:pt x="144415" y="169749"/>
                  </a:lnTo>
                  <a:lnTo>
                    <a:pt x="140091" y="170195"/>
                  </a:lnTo>
                  <a:lnTo>
                    <a:pt x="135304" y="170493"/>
                  </a:lnTo>
                  <a:lnTo>
                    <a:pt x="124905" y="170823"/>
                  </a:lnTo>
                  <a:lnTo>
                    <a:pt x="101597" y="171052"/>
                  </a:lnTo>
                  <a:lnTo>
                    <a:pt x="98211" y="170112"/>
                  </a:lnTo>
                  <a:lnTo>
                    <a:pt x="91909" y="166526"/>
                  </a:lnTo>
                  <a:lnTo>
                    <a:pt x="85933" y="164297"/>
                  </a:lnTo>
                  <a:lnTo>
                    <a:pt x="77152" y="16251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SMARTPenAnnotation725"/>
            <p:cNvSpPr/>
            <p:nvPr/>
          </p:nvSpPr>
          <p:spPr>
            <a:xfrm>
              <a:off x="4091940" y="4157662"/>
              <a:ext cx="25718" cy="171451"/>
            </a:xfrm>
            <a:custGeom>
              <a:avLst/>
              <a:gdLst/>
              <a:ahLst/>
              <a:cxnLst/>
              <a:rect l="0" t="0" r="0" b="0"/>
              <a:pathLst>
                <a:path w="25718" h="171451">
                  <a:moveTo>
                    <a:pt x="0" y="0"/>
                  </a:moveTo>
                  <a:lnTo>
                    <a:pt x="0" y="37183"/>
                  </a:lnTo>
                  <a:lnTo>
                    <a:pt x="952" y="40981"/>
                  </a:lnTo>
                  <a:lnTo>
                    <a:pt x="2540" y="45418"/>
                  </a:lnTo>
                  <a:lnTo>
                    <a:pt x="4551" y="50281"/>
                  </a:lnTo>
                  <a:lnTo>
                    <a:pt x="5891" y="54476"/>
                  </a:lnTo>
                  <a:lnTo>
                    <a:pt x="6785" y="58225"/>
                  </a:lnTo>
                  <a:lnTo>
                    <a:pt x="7381" y="61676"/>
                  </a:lnTo>
                  <a:lnTo>
                    <a:pt x="7778" y="65883"/>
                  </a:lnTo>
                  <a:lnTo>
                    <a:pt x="8043" y="70592"/>
                  </a:lnTo>
                  <a:lnTo>
                    <a:pt x="8336" y="79952"/>
                  </a:lnTo>
                  <a:lnTo>
                    <a:pt x="8502" y="91529"/>
                  </a:lnTo>
                  <a:lnTo>
                    <a:pt x="8569" y="122486"/>
                  </a:lnTo>
                  <a:lnTo>
                    <a:pt x="9523" y="125472"/>
                  </a:lnTo>
                  <a:lnTo>
                    <a:pt x="11111" y="128416"/>
                  </a:lnTo>
                  <a:lnTo>
                    <a:pt x="13122" y="131331"/>
                  </a:lnTo>
                  <a:lnTo>
                    <a:pt x="14463" y="135179"/>
                  </a:lnTo>
                  <a:lnTo>
                    <a:pt x="15356" y="139649"/>
                  </a:lnTo>
                  <a:lnTo>
                    <a:pt x="16791" y="151410"/>
                  </a:lnTo>
                  <a:lnTo>
                    <a:pt x="16987" y="155558"/>
                  </a:lnTo>
                  <a:lnTo>
                    <a:pt x="17040" y="157998"/>
                  </a:lnTo>
                  <a:lnTo>
                    <a:pt x="18027" y="160577"/>
                  </a:lnTo>
                  <a:lnTo>
                    <a:pt x="19638" y="163249"/>
                  </a:lnTo>
                  <a:lnTo>
                    <a:pt x="25717" y="171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SMARTPenAnnotation726"/>
            <p:cNvSpPr/>
            <p:nvPr/>
          </p:nvSpPr>
          <p:spPr>
            <a:xfrm>
              <a:off x="4186342" y="4140517"/>
              <a:ext cx="51331" cy="180024"/>
            </a:xfrm>
            <a:custGeom>
              <a:avLst/>
              <a:gdLst/>
              <a:ahLst/>
              <a:cxnLst/>
              <a:rect l="0" t="0" r="0" b="0"/>
              <a:pathLst>
                <a:path w="51331" h="180024">
                  <a:moveTo>
                    <a:pt x="8467" y="0"/>
                  </a:moveTo>
                  <a:lnTo>
                    <a:pt x="8467" y="7381"/>
                  </a:lnTo>
                  <a:lnTo>
                    <a:pt x="7515" y="8731"/>
                  </a:lnTo>
                  <a:lnTo>
                    <a:pt x="5928" y="10583"/>
                  </a:lnTo>
                  <a:lnTo>
                    <a:pt x="3917" y="12770"/>
                  </a:lnTo>
                  <a:lnTo>
                    <a:pt x="2576" y="16134"/>
                  </a:lnTo>
                  <a:lnTo>
                    <a:pt x="1682" y="20281"/>
                  </a:lnTo>
                  <a:lnTo>
                    <a:pt x="1086" y="24950"/>
                  </a:lnTo>
                  <a:lnTo>
                    <a:pt x="689" y="29016"/>
                  </a:lnTo>
                  <a:lnTo>
                    <a:pt x="424" y="32679"/>
                  </a:lnTo>
                  <a:lnTo>
                    <a:pt x="248" y="36073"/>
                  </a:lnTo>
                  <a:lnTo>
                    <a:pt x="52" y="44925"/>
                  </a:lnTo>
                  <a:lnTo>
                    <a:pt x="0" y="49953"/>
                  </a:lnTo>
                  <a:lnTo>
                    <a:pt x="917" y="54257"/>
                  </a:lnTo>
                  <a:lnTo>
                    <a:pt x="2482" y="58079"/>
                  </a:lnTo>
                  <a:lnTo>
                    <a:pt x="4477" y="61579"/>
                  </a:lnTo>
                  <a:lnTo>
                    <a:pt x="5807" y="65818"/>
                  </a:lnTo>
                  <a:lnTo>
                    <a:pt x="6694" y="70549"/>
                  </a:lnTo>
                  <a:lnTo>
                    <a:pt x="7286" y="75607"/>
                  </a:lnTo>
                  <a:lnTo>
                    <a:pt x="8632" y="80885"/>
                  </a:lnTo>
                  <a:lnTo>
                    <a:pt x="10482" y="86309"/>
                  </a:lnTo>
                  <a:lnTo>
                    <a:pt x="12668" y="91829"/>
                  </a:lnTo>
                  <a:lnTo>
                    <a:pt x="15078" y="97415"/>
                  </a:lnTo>
                  <a:lnTo>
                    <a:pt x="20295" y="108700"/>
                  </a:lnTo>
                  <a:lnTo>
                    <a:pt x="23020" y="113424"/>
                  </a:lnTo>
                  <a:lnTo>
                    <a:pt x="25789" y="117526"/>
                  </a:lnTo>
                  <a:lnTo>
                    <a:pt x="28588" y="121213"/>
                  </a:lnTo>
                  <a:lnTo>
                    <a:pt x="30454" y="125576"/>
                  </a:lnTo>
                  <a:lnTo>
                    <a:pt x="31698" y="130390"/>
                  </a:lnTo>
                  <a:lnTo>
                    <a:pt x="32527" y="135504"/>
                  </a:lnTo>
                  <a:lnTo>
                    <a:pt x="34032" y="139866"/>
                  </a:lnTo>
                  <a:lnTo>
                    <a:pt x="35988" y="143727"/>
                  </a:lnTo>
                  <a:lnTo>
                    <a:pt x="38245" y="147253"/>
                  </a:lnTo>
                  <a:lnTo>
                    <a:pt x="39749" y="150556"/>
                  </a:lnTo>
                  <a:lnTo>
                    <a:pt x="40752" y="153711"/>
                  </a:lnTo>
                  <a:lnTo>
                    <a:pt x="41420" y="156766"/>
                  </a:lnTo>
                  <a:lnTo>
                    <a:pt x="42819" y="160709"/>
                  </a:lnTo>
                  <a:lnTo>
                    <a:pt x="44704" y="165241"/>
                  </a:lnTo>
                  <a:lnTo>
                    <a:pt x="51330" y="18002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SMARTPenAnnotation727"/>
            <p:cNvSpPr/>
            <p:nvPr/>
          </p:nvSpPr>
          <p:spPr>
            <a:xfrm>
              <a:off x="4049077" y="4101381"/>
              <a:ext cx="257176" cy="39137"/>
            </a:xfrm>
            <a:custGeom>
              <a:avLst/>
              <a:gdLst/>
              <a:ahLst/>
              <a:cxnLst/>
              <a:rect l="0" t="0" r="0" b="0"/>
              <a:pathLst>
                <a:path w="257176" h="39137">
                  <a:moveTo>
                    <a:pt x="0" y="39136"/>
                  </a:moveTo>
                  <a:lnTo>
                    <a:pt x="0" y="17825"/>
                  </a:lnTo>
                  <a:lnTo>
                    <a:pt x="953" y="15403"/>
                  </a:lnTo>
                  <a:lnTo>
                    <a:pt x="2540" y="12837"/>
                  </a:lnTo>
                  <a:lnTo>
                    <a:pt x="7381" y="6425"/>
                  </a:lnTo>
                  <a:lnTo>
                    <a:pt x="13123" y="5548"/>
                  </a:lnTo>
                  <a:lnTo>
                    <a:pt x="17321" y="5314"/>
                  </a:lnTo>
                  <a:lnTo>
                    <a:pt x="22025" y="4205"/>
                  </a:lnTo>
                  <a:lnTo>
                    <a:pt x="27066" y="2514"/>
                  </a:lnTo>
                  <a:lnTo>
                    <a:pt x="32332" y="434"/>
                  </a:lnTo>
                  <a:lnTo>
                    <a:pt x="37747" y="0"/>
                  </a:lnTo>
                  <a:lnTo>
                    <a:pt x="43262" y="663"/>
                  </a:lnTo>
                  <a:lnTo>
                    <a:pt x="48844" y="2057"/>
                  </a:lnTo>
                  <a:lnTo>
                    <a:pt x="55422" y="2987"/>
                  </a:lnTo>
                  <a:lnTo>
                    <a:pt x="62666" y="3607"/>
                  </a:lnTo>
                  <a:lnTo>
                    <a:pt x="70352" y="4020"/>
                  </a:lnTo>
                  <a:lnTo>
                    <a:pt x="89053" y="4479"/>
                  </a:lnTo>
                  <a:lnTo>
                    <a:pt x="99373" y="4601"/>
                  </a:lnTo>
                  <a:lnTo>
                    <a:pt x="108159" y="5635"/>
                  </a:lnTo>
                  <a:lnTo>
                    <a:pt x="115921" y="7277"/>
                  </a:lnTo>
                  <a:lnTo>
                    <a:pt x="123000" y="9324"/>
                  </a:lnTo>
                  <a:lnTo>
                    <a:pt x="131530" y="10689"/>
                  </a:lnTo>
                  <a:lnTo>
                    <a:pt x="141027" y="11599"/>
                  </a:lnTo>
                  <a:lnTo>
                    <a:pt x="159833" y="12610"/>
                  </a:lnTo>
                  <a:lnTo>
                    <a:pt x="174542" y="13059"/>
                  </a:lnTo>
                  <a:lnTo>
                    <a:pt x="193533" y="13312"/>
                  </a:lnTo>
                  <a:lnTo>
                    <a:pt x="199507" y="14300"/>
                  </a:lnTo>
                  <a:lnTo>
                    <a:pt x="205395" y="15911"/>
                  </a:lnTo>
                  <a:lnTo>
                    <a:pt x="211225" y="17938"/>
                  </a:lnTo>
                  <a:lnTo>
                    <a:pt x="217016" y="19289"/>
                  </a:lnTo>
                  <a:lnTo>
                    <a:pt x="222783" y="20190"/>
                  </a:lnTo>
                  <a:lnTo>
                    <a:pt x="228532" y="20790"/>
                  </a:lnTo>
                  <a:lnTo>
                    <a:pt x="233317" y="21191"/>
                  </a:lnTo>
                  <a:lnTo>
                    <a:pt x="241174" y="21635"/>
                  </a:lnTo>
                  <a:lnTo>
                    <a:pt x="244603" y="22707"/>
                  </a:lnTo>
                  <a:lnTo>
                    <a:pt x="247841" y="24373"/>
                  </a:lnTo>
                  <a:lnTo>
                    <a:pt x="257175" y="3056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SMARTPenAnnotation728"/>
            <p:cNvSpPr/>
            <p:nvPr/>
          </p:nvSpPr>
          <p:spPr>
            <a:xfrm>
              <a:off x="3629025" y="4363402"/>
              <a:ext cx="737235" cy="42864"/>
            </a:xfrm>
            <a:custGeom>
              <a:avLst/>
              <a:gdLst/>
              <a:ahLst/>
              <a:cxnLst/>
              <a:rect l="0" t="0" r="0" b="0"/>
              <a:pathLst>
                <a:path w="737235" h="42864">
                  <a:moveTo>
                    <a:pt x="0" y="42863"/>
                  </a:moveTo>
                  <a:lnTo>
                    <a:pt x="0" y="35481"/>
                  </a:lnTo>
                  <a:lnTo>
                    <a:pt x="952" y="35084"/>
                  </a:lnTo>
                  <a:lnTo>
                    <a:pt x="11931" y="34395"/>
                  </a:lnTo>
                  <a:lnTo>
                    <a:pt x="24701" y="34321"/>
                  </a:lnTo>
                  <a:lnTo>
                    <a:pt x="29802" y="33358"/>
                  </a:lnTo>
                  <a:lnTo>
                    <a:pt x="35108" y="31764"/>
                  </a:lnTo>
                  <a:lnTo>
                    <a:pt x="40551" y="29748"/>
                  </a:lnTo>
                  <a:lnTo>
                    <a:pt x="46084" y="28405"/>
                  </a:lnTo>
                  <a:lnTo>
                    <a:pt x="51677" y="27509"/>
                  </a:lnTo>
                  <a:lnTo>
                    <a:pt x="71191" y="26249"/>
                  </a:lnTo>
                  <a:lnTo>
                    <a:pt x="92531" y="25875"/>
                  </a:lnTo>
                  <a:lnTo>
                    <a:pt x="121359" y="25749"/>
                  </a:lnTo>
                  <a:lnTo>
                    <a:pt x="129483" y="24786"/>
                  </a:lnTo>
                  <a:lnTo>
                    <a:pt x="137757" y="23191"/>
                  </a:lnTo>
                  <a:lnTo>
                    <a:pt x="146131" y="21176"/>
                  </a:lnTo>
                  <a:lnTo>
                    <a:pt x="154570" y="19832"/>
                  </a:lnTo>
                  <a:lnTo>
                    <a:pt x="163054" y="18937"/>
                  </a:lnTo>
                  <a:lnTo>
                    <a:pt x="181053" y="17941"/>
                  </a:lnTo>
                  <a:lnTo>
                    <a:pt x="201753" y="17499"/>
                  </a:lnTo>
                  <a:lnTo>
                    <a:pt x="268756" y="17176"/>
                  </a:lnTo>
                  <a:lnTo>
                    <a:pt x="280136" y="16213"/>
                  </a:lnTo>
                  <a:lnTo>
                    <a:pt x="291532" y="14619"/>
                  </a:lnTo>
                  <a:lnTo>
                    <a:pt x="302939" y="12604"/>
                  </a:lnTo>
                  <a:lnTo>
                    <a:pt x="314354" y="11260"/>
                  </a:lnTo>
                  <a:lnTo>
                    <a:pt x="325774" y="10364"/>
                  </a:lnTo>
                  <a:lnTo>
                    <a:pt x="337198" y="9767"/>
                  </a:lnTo>
                  <a:lnTo>
                    <a:pt x="362591" y="9103"/>
                  </a:lnTo>
                  <a:lnTo>
                    <a:pt x="541244" y="8576"/>
                  </a:lnTo>
                  <a:lnTo>
                    <a:pt x="553234" y="9527"/>
                  </a:lnTo>
                  <a:lnTo>
                    <a:pt x="565038" y="11114"/>
                  </a:lnTo>
                  <a:lnTo>
                    <a:pt x="576717" y="13125"/>
                  </a:lnTo>
                  <a:lnTo>
                    <a:pt x="589265" y="13512"/>
                  </a:lnTo>
                  <a:lnTo>
                    <a:pt x="602393" y="12818"/>
                  </a:lnTo>
                  <a:lnTo>
                    <a:pt x="615908" y="11403"/>
                  </a:lnTo>
                  <a:lnTo>
                    <a:pt x="627775" y="10459"/>
                  </a:lnTo>
                  <a:lnTo>
                    <a:pt x="648581" y="9411"/>
                  </a:lnTo>
                  <a:lnTo>
                    <a:pt x="664813" y="8945"/>
                  </a:lnTo>
                  <a:lnTo>
                    <a:pt x="701662" y="8622"/>
                  </a:lnTo>
                  <a:lnTo>
                    <a:pt x="722026" y="8579"/>
                  </a:lnTo>
                  <a:lnTo>
                    <a:pt x="724237" y="7624"/>
                  </a:lnTo>
                  <a:lnTo>
                    <a:pt x="725713" y="6035"/>
                  </a:lnTo>
                  <a:lnTo>
                    <a:pt x="728489" y="353"/>
                  </a:lnTo>
                  <a:lnTo>
                    <a:pt x="73723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SMARTPenAnnotation729"/>
            <p:cNvSpPr/>
            <p:nvPr/>
          </p:nvSpPr>
          <p:spPr>
            <a:xfrm>
              <a:off x="3826192" y="4416073"/>
              <a:ext cx="291466" cy="135925"/>
            </a:xfrm>
            <a:custGeom>
              <a:avLst/>
              <a:gdLst/>
              <a:ahLst/>
              <a:cxnLst/>
              <a:rect l="0" t="0" r="0" b="0"/>
              <a:pathLst>
                <a:path w="291466" h="135925">
                  <a:moveTo>
                    <a:pt x="0" y="67344"/>
                  </a:moveTo>
                  <a:lnTo>
                    <a:pt x="0" y="62793"/>
                  </a:lnTo>
                  <a:lnTo>
                    <a:pt x="953" y="61452"/>
                  </a:lnTo>
                  <a:lnTo>
                    <a:pt x="2540" y="60559"/>
                  </a:lnTo>
                  <a:lnTo>
                    <a:pt x="4551" y="59963"/>
                  </a:lnTo>
                  <a:lnTo>
                    <a:pt x="5891" y="58613"/>
                  </a:lnTo>
                  <a:lnTo>
                    <a:pt x="6785" y="56761"/>
                  </a:lnTo>
                  <a:lnTo>
                    <a:pt x="7381" y="54574"/>
                  </a:lnTo>
                  <a:lnTo>
                    <a:pt x="8730" y="52163"/>
                  </a:lnTo>
                  <a:lnTo>
                    <a:pt x="10583" y="49604"/>
                  </a:lnTo>
                  <a:lnTo>
                    <a:pt x="12770" y="46945"/>
                  </a:lnTo>
                  <a:lnTo>
                    <a:pt x="16133" y="44219"/>
                  </a:lnTo>
                  <a:lnTo>
                    <a:pt x="20280" y="41450"/>
                  </a:lnTo>
                  <a:lnTo>
                    <a:pt x="24950" y="38651"/>
                  </a:lnTo>
                  <a:lnTo>
                    <a:pt x="29969" y="35833"/>
                  </a:lnTo>
                  <a:lnTo>
                    <a:pt x="40625" y="30162"/>
                  </a:lnTo>
                  <a:lnTo>
                    <a:pt x="74349" y="13049"/>
                  </a:lnTo>
                  <a:lnTo>
                    <a:pt x="80999" y="11145"/>
                  </a:lnTo>
                  <a:lnTo>
                    <a:pt x="88289" y="9875"/>
                  </a:lnTo>
                  <a:lnTo>
                    <a:pt x="96007" y="9029"/>
                  </a:lnTo>
                  <a:lnTo>
                    <a:pt x="103057" y="8465"/>
                  </a:lnTo>
                  <a:lnTo>
                    <a:pt x="109663" y="8089"/>
                  </a:lnTo>
                  <a:lnTo>
                    <a:pt x="115970" y="7838"/>
                  </a:lnTo>
                  <a:lnTo>
                    <a:pt x="122081" y="6718"/>
                  </a:lnTo>
                  <a:lnTo>
                    <a:pt x="128060" y="5019"/>
                  </a:lnTo>
                  <a:lnTo>
                    <a:pt x="133951" y="2934"/>
                  </a:lnTo>
                  <a:lnTo>
                    <a:pt x="139783" y="1544"/>
                  </a:lnTo>
                  <a:lnTo>
                    <a:pt x="145576" y="618"/>
                  </a:lnTo>
                  <a:lnTo>
                    <a:pt x="151343" y="0"/>
                  </a:lnTo>
                  <a:lnTo>
                    <a:pt x="156140" y="540"/>
                  </a:lnTo>
                  <a:lnTo>
                    <a:pt x="160291" y="1853"/>
                  </a:lnTo>
                  <a:lnTo>
                    <a:pt x="167443" y="4899"/>
                  </a:lnTo>
                  <a:lnTo>
                    <a:pt x="173797" y="6253"/>
                  </a:lnTo>
                  <a:lnTo>
                    <a:pt x="182729" y="7016"/>
                  </a:lnTo>
                  <a:lnTo>
                    <a:pt x="184684" y="8075"/>
                  </a:lnTo>
                  <a:lnTo>
                    <a:pt x="185988" y="9734"/>
                  </a:lnTo>
                  <a:lnTo>
                    <a:pt x="186857" y="11792"/>
                  </a:lnTo>
                  <a:lnTo>
                    <a:pt x="187436" y="14117"/>
                  </a:lnTo>
                  <a:lnTo>
                    <a:pt x="187823" y="16619"/>
                  </a:lnTo>
                  <a:lnTo>
                    <a:pt x="188080" y="19240"/>
                  </a:lnTo>
                  <a:lnTo>
                    <a:pt x="188252" y="21940"/>
                  </a:lnTo>
                  <a:lnTo>
                    <a:pt x="188366" y="24692"/>
                  </a:lnTo>
                  <a:lnTo>
                    <a:pt x="188443" y="27480"/>
                  </a:lnTo>
                  <a:lnTo>
                    <a:pt x="187541" y="30290"/>
                  </a:lnTo>
                  <a:lnTo>
                    <a:pt x="185987" y="33116"/>
                  </a:lnTo>
                  <a:lnTo>
                    <a:pt x="183999" y="35953"/>
                  </a:lnTo>
                  <a:lnTo>
                    <a:pt x="180769" y="38797"/>
                  </a:lnTo>
                  <a:lnTo>
                    <a:pt x="176710" y="41645"/>
                  </a:lnTo>
                  <a:lnTo>
                    <a:pt x="172099" y="44496"/>
                  </a:lnTo>
                  <a:lnTo>
                    <a:pt x="167120" y="47350"/>
                  </a:lnTo>
                  <a:lnTo>
                    <a:pt x="156508" y="53061"/>
                  </a:lnTo>
                  <a:lnTo>
                    <a:pt x="151011" y="56869"/>
                  </a:lnTo>
                  <a:lnTo>
                    <a:pt x="145441" y="61313"/>
                  </a:lnTo>
                  <a:lnTo>
                    <a:pt x="139824" y="66181"/>
                  </a:lnTo>
                  <a:lnTo>
                    <a:pt x="134174" y="69426"/>
                  </a:lnTo>
                  <a:lnTo>
                    <a:pt x="128502" y="71589"/>
                  </a:lnTo>
                  <a:lnTo>
                    <a:pt x="122815" y="73032"/>
                  </a:lnTo>
                  <a:lnTo>
                    <a:pt x="116166" y="74946"/>
                  </a:lnTo>
                  <a:lnTo>
                    <a:pt x="101160" y="79613"/>
                  </a:lnTo>
                  <a:lnTo>
                    <a:pt x="94110" y="82191"/>
                  </a:lnTo>
                  <a:lnTo>
                    <a:pt x="87505" y="84862"/>
                  </a:lnTo>
                  <a:lnTo>
                    <a:pt x="81197" y="87595"/>
                  </a:lnTo>
                  <a:lnTo>
                    <a:pt x="75086" y="89417"/>
                  </a:lnTo>
                  <a:lnTo>
                    <a:pt x="69107" y="90632"/>
                  </a:lnTo>
                  <a:lnTo>
                    <a:pt x="63216" y="91442"/>
                  </a:lnTo>
                  <a:lnTo>
                    <a:pt x="54131" y="94882"/>
                  </a:lnTo>
                  <a:lnTo>
                    <a:pt x="46918" y="98633"/>
                  </a:lnTo>
                  <a:lnTo>
                    <a:pt x="40538" y="100300"/>
                  </a:lnTo>
                  <a:lnTo>
                    <a:pt x="38455" y="101697"/>
                  </a:lnTo>
                  <a:lnTo>
                    <a:pt x="37067" y="103582"/>
                  </a:lnTo>
                  <a:lnTo>
                    <a:pt x="34838" y="108898"/>
                  </a:lnTo>
                  <a:lnTo>
                    <a:pt x="34534" y="112165"/>
                  </a:lnTo>
                  <a:lnTo>
                    <a:pt x="34453" y="114370"/>
                  </a:lnTo>
                  <a:lnTo>
                    <a:pt x="35351" y="115840"/>
                  </a:lnTo>
                  <a:lnTo>
                    <a:pt x="36902" y="116820"/>
                  </a:lnTo>
                  <a:lnTo>
                    <a:pt x="38889" y="117473"/>
                  </a:lnTo>
                  <a:lnTo>
                    <a:pt x="46177" y="118198"/>
                  </a:lnTo>
                  <a:lnTo>
                    <a:pt x="50787" y="118392"/>
                  </a:lnTo>
                  <a:lnTo>
                    <a:pt x="56718" y="119473"/>
                  </a:lnTo>
                  <a:lnTo>
                    <a:pt x="63529" y="121147"/>
                  </a:lnTo>
                  <a:lnTo>
                    <a:pt x="70928" y="123215"/>
                  </a:lnTo>
                  <a:lnTo>
                    <a:pt x="78718" y="124594"/>
                  </a:lnTo>
                  <a:lnTo>
                    <a:pt x="86769" y="125513"/>
                  </a:lnTo>
                  <a:lnTo>
                    <a:pt x="94993" y="126126"/>
                  </a:lnTo>
                  <a:lnTo>
                    <a:pt x="104286" y="126534"/>
                  </a:lnTo>
                  <a:lnTo>
                    <a:pt x="124772" y="126988"/>
                  </a:lnTo>
                  <a:lnTo>
                    <a:pt x="136521" y="128062"/>
                  </a:lnTo>
                  <a:lnTo>
                    <a:pt x="149117" y="129730"/>
                  </a:lnTo>
                  <a:lnTo>
                    <a:pt x="162276" y="131795"/>
                  </a:lnTo>
                  <a:lnTo>
                    <a:pt x="174859" y="133171"/>
                  </a:lnTo>
                  <a:lnTo>
                    <a:pt x="187058" y="134089"/>
                  </a:lnTo>
                  <a:lnTo>
                    <a:pt x="199000" y="134701"/>
                  </a:lnTo>
                  <a:lnTo>
                    <a:pt x="222430" y="135380"/>
                  </a:lnTo>
                  <a:lnTo>
                    <a:pt x="291465" y="13592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" y="0"/>
            <a:ext cx="9052560" cy="2268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540"/>
          <p:cNvSpPr/>
          <p:nvPr/>
        </p:nvSpPr>
        <p:spPr>
          <a:xfrm>
            <a:off x="8352472" y="1088707"/>
            <a:ext cx="77154" cy="154306"/>
          </a:xfrm>
          <a:custGeom>
            <a:avLst/>
            <a:gdLst/>
            <a:ahLst/>
            <a:cxnLst/>
            <a:rect l="0" t="0" r="0" b="0"/>
            <a:pathLst>
              <a:path w="77154" h="154306">
                <a:moveTo>
                  <a:pt x="0" y="0"/>
                </a:moveTo>
                <a:lnTo>
                  <a:pt x="7382" y="7381"/>
                </a:lnTo>
                <a:lnTo>
                  <a:pt x="8730" y="7778"/>
                </a:lnTo>
                <a:lnTo>
                  <a:pt x="10583" y="8043"/>
                </a:lnTo>
                <a:lnTo>
                  <a:pt x="12771" y="8219"/>
                </a:lnTo>
                <a:lnTo>
                  <a:pt x="14228" y="9290"/>
                </a:lnTo>
                <a:lnTo>
                  <a:pt x="15200" y="10956"/>
                </a:lnTo>
                <a:lnTo>
                  <a:pt x="16281" y="15347"/>
                </a:lnTo>
                <a:lnTo>
                  <a:pt x="16569" y="17851"/>
                </a:lnTo>
                <a:lnTo>
                  <a:pt x="16761" y="20473"/>
                </a:lnTo>
                <a:lnTo>
                  <a:pt x="17842" y="22221"/>
                </a:lnTo>
                <a:lnTo>
                  <a:pt x="19514" y="23387"/>
                </a:lnTo>
                <a:lnTo>
                  <a:pt x="21582" y="24164"/>
                </a:lnTo>
                <a:lnTo>
                  <a:pt x="22960" y="25634"/>
                </a:lnTo>
                <a:lnTo>
                  <a:pt x="23880" y="27567"/>
                </a:lnTo>
                <a:lnTo>
                  <a:pt x="24492" y="29808"/>
                </a:lnTo>
                <a:lnTo>
                  <a:pt x="25853" y="32255"/>
                </a:lnTo>
                <a:lnTo>
                  <a:pt x="27713" y="34838"/>
                </a:lnTo>
                <a:lnTo>
                  <a:pt x="29906" y="37513"/>
                </a:lnTo>
                <a:lnTo>
                  <a:pt x="31368" y="40249"/>
                </a:lnTo>
                <a:lnTo>
                  <a:pt x="32341" y="43025"/>
                </a:lnTo>
                <a:lnTo>
                  <a:pt x="33905" y="49774"/>
                </a:lnTo>
                <a:lnTo>
                  <a:pt x="34119" y="53237"/>
                </a:lnTo>
                <a:lnTo>
                  <a:pt x="34176" y="55494"/>
                </a:lnTo>
                <a:lnTo>
                  <a:pt x="35167" y="58903"/>
                </a:lnTo>
                <a:lnTo>
                  <a:pt x="36780" y="63081"/>
                </a:lnTo>
                <a:lnTo>
                  <a:pt x="38808" y="67772"/>
                </a:lnTo>
                <a:lnTo>
                  <a:pt x="40159" y="71851"/>
                </a:lnTo>
                <a:lnTo>
                  <a:pt x="41061" y="75523"/>
                </a:lnTo>
                <a:lnTo>
                  <a:pt x="41661" y="78924"/>
                </a:lnTo>
                <a:lnTo>
                  <a:pt x="42061" y="82143"/>
                </a:lnTo>
                <a:lnTo>
                  <a:pt x="42329" y="85242"/>
                </a:lnTo>
                <a:lnTo>
                  <a:pt x="42507" y="88261"/>
                </a:lnTo>
                <a:lnTo>
                  <a:pt x="43579" y="91225"/>
                </a:lnTo>
                <a:lnTo>
                  <a:pt x="45244" y="94155"/>
                </a:lnTo>
                <a:lnTo>
                  <a:pt x="50212" y="101148"/>
                </a:lnTo>
                <a:lnTo>
                  <a:pt x="50892" y="104645"/>
                </a:lnTo>
                <a:lnTo>
                  <a:pt x="51073" y="106911"/>
                </a:lnTo>
                <a:lnTo>
                  <a:pt x="52146" y="109374"/>
                </a:lnTo>
                <a:lnTo>
                  <a:pt x="53814" y="111969"/>
                </a:lnTo>
                <a:lnTo>
                  <a:pt x="55879" y="114651"/>
                </a:lnTo>
                <a:lnTo>
                  <a:pt x="57255" y="117391"/>
                </a:lnTo>
                <a:lnTo>
                  <a:pt x="58173" y="120171"/>
                </a:lnTo>
                <a:lnTo>
                  <a:pt x="58785" y="122976"/>
                </a:lnTo>
                <a:lnTo>
                  <a:pt x="59192" y="125799"/>
                </a:lnTo>
                <a:lnTo>
                  <a:pt x="59464" y="128634"/>
                </a:lnTo>
                <a:lnTo>
                  <a:pt x="59644" y="131476"/>
                </a:lnTo>
                <a:lnTo>
                  <a:pt x="60718" y="133371"/>
                </a:lnTo>
                <a:lnTo>
                  <a:pt x="62386" y="134634"/>
                </a:lnTo>
                <a:lnTo>
                  <a:pt x="64451" y="135476"/>
                </a:lnTo>
                <a:lnTo>
                  <a:pt x="65827" y="136990"/>
                </a:lnTo>
                <a:lnTo>
                  <a:pt x="66745" y="138952"/>
                </a:lnTo>
                <a:lnTo>
                  <a:pt x="68217" y="144393"/>
                </a:lnTo>
                <a:lnTo>
                  <a:pt x="68419" y="147677"/>
                </a:lnTo>
                <a:lnTo>
                  <a:pt x="68548" y="152996"/>
                </a:lnTo>
                <a:lnTo>
                  <a:pt x="69511" y="153432"/>
                </a:lnTo>
                <a:lnTo>
                  <a:pt x="71106" y="153723"/>
                </a:lnTo>
                <a:lnTo>
                  <a:pt x="77153" y="15430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41"/>
          <p:cNvSpPr/>
          <p:nvPr/>
        </p:nvSpPr>
        <p:spPr>
          <a:xfrm>
            <a:off x="8446769" y="1062990"/>
            <a:ext cx="145734" cy="102870"/>
          </a:xfrm>
          <a:custGeom>
            <a:avLst/>
            <a:gdLst/>
            <a:ahLst/>
            <a:cxnLst/>
            <a:rect l="0" t="0" r="0" b="0"/>
            <a:pathLst>
              <a:path w="145734" h="102870">
                <a:moveTo>
                  <a:pt x="0" y="0"/>
                </a:moveTo>
                <a:lnTo>
                  <a:pt x="0" y="21311"/>
                </a:lnTo>
                <a:lnTo>
                  <a:pt x="953" y="23732"/>
                </a:lnTo>
                <a:lnTo>
                  <a:pt x="2540" y="26299"/>
                </a:lnTo>
                <a:lnTo>
                  <a:pt x="7382" y="32711"/>
                </a:lnTo>
                <a:lnTo>
                  <a:pt x="7779" y="34190"/>
                </a:lnTo>
                <a:lnTo>
                  <a:pt x="8044" y="36128"/>
                </a:lnTo>
                <a:lnTo>
                  <a:pt x="8221" y="38373"/>
                </a:lnTo>
                <a:lnTo>
                  <a:pt x="8338" y="40822"/>
                </a:lnTo>
                <a:lnTo>
                  <a:pt x="8469" y="46083"/>
                </a:lnTo>
                <a:lnTo>
                  <a:pt x="8572" y="71793"/>
                </a:lnTo>
                <a:lnTo>
                  <a:pt x="9525" y="73579"/>
                </a:lnTo>
                <a:lnTo>
                  <a:pt x="11113" y="74770"/>
                </a:lnTo>
                <a:lnTo>
                  <a:pt x="15953" y="76682"/>
                </a:lnTo>
                <a:lnTo>
                  <a:pt x="16351" y="77791"/>
                </a:lnTo>
                <a:lnTo>
                  <a:pt x="16616" y="79483"/>
                </a:lnTo>
                <a:lnTo>
                  <a:pt x="16793" y="81563"/>
                </a:lnTo>
                <a:lnTo>
                  <a:pt x="16910" y="83903"/>
                </a:lnTo>
                <a:lnTo>
                  <a:pt x="17136" y="93836"/>
                </a:lnTo>
                <a:lnTo>
                  <a:pt x="17146" y="102837"/>
                </a:lnTo>
                <a:lnTo>
                  <a:pt x="33068" y="102869"/>
                </a:lnTo>
                <a:lnTo>
                  <a:pt x="36287" y="100330"/>
                </a:lnTo>
                <a:lnTo>
                  <a:pt x="38479" y="98319"/>
                </a:lnTo>
                <a:lnTo>
                  <a:pt x="40894" y="96978"/>
                </a:lnTo>
                <a:lnTo>
                  <a:pt x="43456" y="96084"/>
                </a:lnTo>
                <a:lnTo>
                  <a:pt x="46115" y="95489"/>
                </a:lnTo>
                <a:lnTo>
                  <a:pt x="48841" y="94139"/>
                </a:lnTo>
                <a:lnTo>
                  <a:pt x="51611" y="92287"/>
                </a:lnTo>
                <a:lnTo>
                  <a:pt x="54411" y="90099"/>
                </a:lnTo>
                <a:lnTo>
                  <a:pt x="57228" y="88641"/>
                </a:lnTo>
                <a:lnTo>
                  <a:pt x="60060" y="87669"/>
                </a:lnTo>
                <a:lnTo>
                  <a:pt x="62900" y="87021"/>
                </a:lnTo>
                <a:lnTo>
                  <a:pt x="65747" y="85636"/>
                </a:lnTo>
                <a:lnTo>
                  <a:pt x="68596" y="83761"/>
                </a:lnTo>
                <a:lnTo>
                  <a:pt x="71449" y="81558"/>
                </a:lnTo>
                <a:lnTo>
                  <a:pt x="74303" y="80089"/>
                </a:lnTo>
                <a:lnTo>
                  <a:pt x="77158" y="79110"/>
                </a:lnTo>
                <a:lnTo>
                  <a:pt x="80014" y="78457"/>
                </a:lnTo>
                <a:lnTo>
                  <a:pt x="82870" y="78022"/>
                </a:lnTo>
                <a:lnTo>
                  <a:pt x="85727" y="77732"/>
                </a:lnTo>
                <a:lnTo>
                  <a:pt x="88585" y="77539"/>
                </a:lnTo>
                <a:lnTo>
                  <a:pt x="92394" y="77410"/>
                </a:lnTo>
                <a:lnTo>
                  <a:pt x="101707" y="77267"/>
                </a:lnTo>
                <a:lnTo>
                  <a:pt x="105905" y="76276"/>
                </a:lnTo>
                <a:lnTo>
                  <a:pt x="109656" y="74663"/>
                </a:lnTo>
                <a:lnTo>
                  <a:pt x="113109" y="72635"/>
                </a:lnTo>
                <a:lnTo>
                  <a:pt x="116364" y="71283"/>
                </a:lnTo>
                <a:lnTo>
                  <a:pt x="119486" y="70382"/>
                </a:lnTo>
                <a:lnTo>
                  <a:pt x="122521" y="69781"/>
                </a:lnTo>
                <a:lnTo>
                  <a:pt x="125496" y="69381"/>
                </a:lnTo>
                <a:lnTo>
                  <a:pt x="128431" y="69114"/>
                </a:lnTo>
                <a:lnTo>
                  <a:pt x="137009" y="68589"/>
                </a:lnTo>
                <a:lnTo>
                  <a:pt x="144529" y="68580"/>
                </a:lnTo>
                <a:lnTo>
                  <a:pt x="144929" y="69533"/>
                </a:lnTo>
                <a:lnTo>
                  <a:pt x="145198" y="71120"/>
                </a:lnTo>
                <a:lnTo>
                  <a:pt x="145733" y="7715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42"/>
          <p:cNvSpPr/>
          <p:nvPr/>
        </p:nvSpPr>
        <p:spPr>
          <a:xfrm>
            <a:off x="8532494" y="1071562"/>
            <a:ext cx="34291" cy="171336"/>
          </a:xfrm>
          <a:custGeom>
            <a:avLst/>
            <a:gdLst/>
            <a:ahLst/>
            <a:cxnLst/>
            <a:rect l="0" t="0" r="0" b="0"/>
            <a:pathLst>
              <a:path w="34291" h="171336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1"/>
                </a:lnTo>
                <a:lnTo>
                  <a:pt x="7382" y="24142"/>
                </a:lnTo>
                <a:lnTo>
                  <a:pt x="7779" y="26572"/>
                </a:lnTo>
                <a:lnTo>
                  <a:pt x="8044" y="30097"/>
                </a:lnTo>
                <a:lnTo>
                  <a:pt x="8338" y="38142"/>
                </a:lnTo>
                <a:lnTo>
                  <a:pt x="8503" y="48025"/>
                </a:lnTo>
                <a:lnTo>
                  <a:pt x="8564" y="62792"/>
                </a:lnTo>
                <a:lnTo>
                  <a:pt x="9519" y="65674"/>
                </a:lnTo>
                <a:lnTo>
                  <a:pt x="11109" y="68548"/>
                </a:lnTo>
                <a:lnTo>
                  <a:pt x="13121" y="71416"/>
                </a:lnTo>
                <a:lnTo>
                  <a:pt x="14462" y="74281"/>
                </a:lnTo>
                <a:lnTo>
                  <a:pt x="15357" y="77143"/>
                </a:lnTo>
                <a:lnTo>
                  <a:pt x="15953" y="80004"/>
                </a:lnTo>
                <a:lnTo>
                  <a:pt x="16350" y="82863"/>
                </a:lnTo>
                <a:lnTo>
                  <a:pt x="16616" y="85722"/>
                </a:lnTo>
                <a:lnTo>
                  <a:pt x="16792" y="88581"/>
                </a:lnTo>
                <a:lnTo>
                  <a:pt x="16988" y="94297"/>
                </a:lnTo>
                <a:lnTo>
                  <a:pt x="17041" y="97154"/>
                </a:lnTo>
                <a:lnTo>
                  <a:pt x="18029" y="100012"/>
                </a:lnTo>
                <a:lnTo>
                  <a:pt x="19639" y="102870"/>
                </a:lnTo>
                <a:lnTo>
                  <a:pt x="21666" y="105727"/>
                </a:lnTo>
                <a:lnTo>
                  <a:pt x="23016" y="109538"/>
                </a:lnTo>
                <a:lnTo>
                  <a:pt x="23917" y="113982"/>
                </a:lnTo>
                <a:lnTo>
                  <a:pt x="25362" y="125703"/>
                </a:lnTo>
                <a:lnTo>
                  <a:pt x="25560" y="129845"/>
                </a:lnTo>
                <a:lnTo>
                  <a:pt x="25613" y="132284"/>
                </a:lnTo>
                <a:lnTo>
                  <a:pt x="26600" y="134862"/>
                </a:lnTo>
                <a:lnTo>
                  <a:pt x="28212" y="137533"/>
                </a:lnTo>
                <a:lnTo>
                  <a:pt x="30238" y="140266"/>
                </a:lnTo>
                <a:lnTo>
                  <a:pt x="31589" y="143041"/>
                </a:lnTo>
                <a:lnTo>
                  <a:pt x="32490" y="145843"/>
                </a:lnTo>
                <a:lnTo>
                  <a:pt x="33935" y="152633"/>
                </a:lnTo>
                <a:lnTo>
                  <a:pt x="34132" y="156102"/>
                </a:lnTo>
                <a:lnTo>
                  <a:pt x="34259" y="161539"/>
                </a:lnTo>
                <a:lnTo>
                  <a:pt x="34290" y="171335"/>
                </a:lnTo>
                <a:lnTo>
                  <a:pt x="34290" y="16287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43"/>
          <p:cNvSpPr/>
          <p:nvPr/>
        </p:nvSpPr>
        <p:spPr>
          <a:xfrm>
            <a:off x="8609679" y="1045844"/>
            <a:ext cx="119972" cy="154297"/>
          </a:xfrm>
          <a:custGeom>
            <a:avLst/>
            <a:gdLst/>
            <a:ahLst/>
            <a:cxnLst/>
            <a:rect l="0" t="0" r="0" b="0"/>
            <a:pathLst>
              <a:path w="119972" h="154297">
                <a:moveTo>
                  <a:pt x="34258" y="0"/>
                </a:moveTo>
                <a:lnTo>
                  <a:pt x="34258" y="12771"/>
                </a:lnTo>
                <a:lnTo>
                  <a:pt x="33306" y="14229"/>
                </a:lnTo>
                <a:lnTo>
                  <a:pt x="31719" y="15201"/>
                </a:lnTo>
                <a:lnTo>
                  <a:pt x="29707" y="15849"/>
                </a:lnTo>
                <a:lnTo>
                  <a:pt x="28367" y="17234"/>
                </a:lnTo>
                <a:lnTo>
                  <a:pt x="27473" y="19109"/>
                </a:lnTo>
                <a:lnTo>
                  <a:pt x="26878" y="21312"/>
                </a:lnTo>
                <a:lnTo>
                  <a:pt x="25528" y="23733"/>
                </a:lnTo>
                <a:lnTo>
                  <a:pt x="23676" y="26300"/>
                </a:lnTo>
                <a:lnTo>
                  <a:pt x="21488" y="28964"/>
                </a:lnTo>
                <a:lnTo>
                  <a:pt x="20029" y="31692"/>
                </a:lnTo>
                <a:lnTo>
                  <a:pt x="19057" y="34463"/>
                </a:lnTo>
                <a:lnTo>
                  <a:pt x="18409" y="37263"/>
                </a:lnTo>
                <a:lnTo>
                  <a:pt x="17025" y="40082"/>
                </a:lnTo>
                <a:lnTo>
                  <a:pt x="15149" y="42914"/>
                </a:lnTo>
                <a:lnTo>
                  <a:pt x="12946" y="45755"/>
                </a:lnTo>
                <a:lnTo>
                  <a:pt x="11478" y="48601"/>
                </a:lnTo>
                <a:lnTo>
                  <a:pt x="10498" y="51451"/>
                </a:lnTo>
                <a:lnTo>
                  <a:pt x="9846" y="54303"/>
                </a:lnTo>
                <a:lnTo>
                  <a:pt x="9411" y="57157"/>
                </a:lnTo>
                <a:lnTo>
                  <a:pt x="9122" y="60013"/>
                </a:lnTo>
                <a:lnTo>
                  <a:pt x="8656" y="66888"/>
                </a:lnTo>
                <a:lnTo>
                  <a:pt x="6052" y="70368"/>
                </a:lnTo>
                <a:lnTo>
                  <a:pt x="4024" y="72630"/>
                </a:lnTo>
                <a:lnTo>
                  <a:pt x="2672" y="75090"/>
                </a:lnTo>
                <a:lnTo>
                  <a:pt x="1771" y="77683"/>
                </a:lnTo>
                <a:lnTo>
                  <a:pt x="1170" y="80364"/>
                </a:lnTo>
                <a:lnTo>
                  <a:pt x="769" y="83104"/>
                </a:lnTo>
                <a:lnTo>
                  <a:pt x="503" y="85882"/>
                </a:lnTo>
                <a:lnTo>
                  <a:pt x="324" y="88688"/>
                </a:lnTo>
                <a:lnTo>
                  <a:pt x="126" y="94345"/>
                </a:lnTo>
                <a:lnTo>
                  <a:pt x="0" y="105737"/>
                </a:lnTo>
                <a:lnTo>
                  <a:pt x="941" y="107639"/>
                </a:lnTo>
                <a:lnTo>
                  <a:pt x="2523" y="108907"/>
                </a:lnTo>
                <a:lnTo>
                  <a:pt x="4529" y="109753"/>
                </a:lnTo>
                <a:lnTo>
                  <a:pt x="5866" y="111268"/>
                </a:lnTo>
                <a:lnTo>
                  <a:pt x="6757" y="113232"/>
                </a:lnTo>
                <a:lnTo>
                  <a:pt x="7749" y="117953"/>
                </a:lnTo>
                <a:lnTo>
                  <a:pt x="8012" y="120546"/>
                </a:lnTo>
                <a:lnTo>
                  <a:pt x="8188" y="123226"/>
                </a:lnTo>
                <a:lnTo>
                  <a:pt x="9259" y="125966"/>
                </a:lnTo>
                <a:lnTo>
                  <a:pt x="10925" y="128745"/>
                </a:lnTo>
                <a:lnTo>
                  <a:pt x="15891" y="135498"/>
                </a:lnTo>
                <a:lnTo>
                  <a:pt x="19109" y="138962"/>
                </a:lnTo>
                <a:lnTo>
                  <a:pt x="24387" y="144396"/>
                </a:lnTo>
                <a:lnTo>
                  <a:pt x="25772" y="144841"/>
                </a:lnTo>
                <a:lnTo>
                  <a:pt x="27648" y="145139"/>
                </a:lnTo>
                <a:lnTo>
                  <a:pt x="29851" y="145337"/>
                </a:lnTo>
                <a:lnTo>
                  <a:pt x="31321" y="146421"/>
                </a:lnTo>
                <a:lnTo>
                  <a:pt x="32300" y="148097"/>
                </a:lnTo>
                <a:lnTo>
                  <a:pt x="32953" y="150166"/>
                </a:lnTo>
                <a:lnTo>
                  <a:pt x="34341" y="151546"/>
                </a:lnTo>
                <a:lnTo>
                  <a:pt x="36218" y="152466"/>
                </a:lnTo>
                <a:lnTo>
                  <a:pt x="38422" y="153079"/>
                </a:lnTo>
                <a:lnTo>
                  <a:pt x="40844" y="153488"/>
                </a:lnTo>
                <a:lnTo>
                  <a:pt x="43412" y="153760"/>
                </a:lnTo>
                <a:lnTo>
                  <a:pt x="46076" y="153942"/>
                </a:lnTo>
                <a:lnTo>
                  <a:pt x="48804" y="154063"/>
                </a:lnTo>
                <a:lnTo>
                  <a:pt x="54375" y="154198"/>
                </a:lnTo>
                <a:lnTo>
                  <a:pt x="71415" y="154296"/>
                </a:lnTo>
                <a:lnTo>
                  <a:pt x="73318" y="153347"/>
                </a:lnTo>
                <a:lnTo>
                  <a:pt x="74585" y="151761"/>
                </a:lnTo>
                <a:lnTo>
                  <a:pt x="75431" y="149752"/>
                </a:lnTo>
                <a:lnTo>
                  <a:pt x="76946" y="148412"/>
                </a:lnTo>
                <a:lnTo>
                  <a:pt x="78909" y="147519"/>
                </a:lnTo>
                <a:lnTo>
                  <a:pt x="81171" y="146924"/>
                </a:lnTo>
                <a:lnTo>
                  <a:pt x="82678" y="145574"/>
                </a:lnTo>
                <a:lnTo>
                  <a:pt x="83683" y="143722"/>
                </a:lnTo>
                <a:lnTo>
                  <a:pt x="84353" y="141535"/>
                </a:lnTo>
                <a:lnTo>
                  <a:pt x="85753" y="139124"/>
                </a:lnTo>
                <a:lnTo>
                  <a:pt x="87638" y="136565"/>
                </a:lnTo>
                <a:lnTo>
                  <a:pt x="92957" y="130164"/>
                </a:lnTo>
                <a:lnTo>
                  <a:pt x="96223" y="126748"/>
                </a:lnTo>
                <a:lnTo>
                  <a:pt x="98429" y="124504"/>
                </a:lnTo>
                <a:lnTo>
                  <a:pt x="99899" y="122055"/>
                </a:lnTo>
                <a:lnTo>
                  <a:pt x="100878" y="119470"/>
                </a:lnTo>
                <a:lnTo>
                  <a:pt x="101531" y="116795"/>
                </a:lnTo>
                <a:lnTo>
                  <a:pt x="102920" y="115011"/>
                </a:lnTo>
                <a:lnTo>
                  <a:pt x="104797" y="113822"/>
                </a:lnTo>
                <a:lnTo>
                  <a:pt x="107002" y="113029"/>
                </a:lnTo>
                <a:lnTo>
                  <a:pt x="109423" y="111548"/>
                </a:lnTo>
                <a:lnTo>
                  <a:pt x="111991" y="109608"/>
                </a:lnTo>
                <a:lnTo>
                  <a:pt x="114655" y="107362"/>
                </a:lnTo>
                <a:lnTo>
                  <a:pt x="116431" y="104912"/>
                </a:lnTo>
                <a:lnTo>
                  <a:pt x="117615" y="102327"/>
                </a:lnTo>
                <a:lnTo>
                  <a:pt x="118404" y="99651"/>
                </a:lnTo>
                <a:lnTo>
                  <a:pt x="118930" y="96914"/>
                </a:lnTo>
                <a:lnTo>
                  <a:pt x="119282" y="94137"/>
                </a:lnTo>
                <a:lnTo>
                  <a:pt x="119516" y="91333"/>
                </a:lnTo>
                <a:lnTo>
                  <a:pt x="119671" y="88511"/>
                </a:lnTo>
                <a:lnTo>
                  <a:pt x="119845" y="82836"/>
                </a:lnTo>
                <a:lnTo>
                  <a:pt x="119971" y="65720"/>
                </a:lnTo>
                <a:lnTo>
                  <a:pt x="119023" y="63816"/>
                </a:lnTo>
                <a:lnTo>
                  <a:pt x="117438" y="62547"/>
                </a:lnTo>
                <a:lnTo>
                  <a:pt x="115429" y="61700"/>
                </a:lnTo>
                <a:lnTo>
                  <a:pt x="114090" y="60184"/>
                </a:lnTo>
                <a:lnTo>
                  <a:pt x="113197" y="58220"/>
                </a:lnTo>
                <a:lnTo>
                  <a:pt x="112205" y="53498"/>
                </a:lnTo>
                <a:lnTo>
                  <a:pt x="111940" y="50906"/>
                </a:lnTo>
                <a:lnTo>
                  <a:pt x="111763" y="48225"/>
                </a:lnTo>
                <a:lnTo>
                  <a:pt x="110694" y="45485"/>
                </a:lnTo>
                <a:lnTo>
                  <a:pt x="109028" y="42706"/>
                </a:lnTo>
                <a:lnTo>
                  <a:pt x="106964" y="39901"/>
                </a:lnTo>
                <a:lnTo>
                  <a:pt x="104637" y="38031"/>
                </a:lnTo>
                <a:lnTo>
                  <a:pt x="102131" y="36784"/>
                </a:lnTo>
                <a:lnTo>
                  <a:pt x="95819" y="34783"/>
                </a:lnTo>
                <a:lnTo>
                  <a:pt x="95302" y="33666"/>
                </a:lnTo>
                <a:lnTo>
                  <a:pt x="94726" y="29886"/>
                </a:lnTo>
                <a:lnTo>
                  <a:pt x="92668" y="28496"/>
                </a:lnTo>
                <a:lnTo>
                  <a:pt x="89390" y="27570"/>
                </a:lnTo>
                <a:lnTo>
                  <a:pt x="79545" y="26084"/>
                </a:lnTo>
                <a:lnTo>
                  <a:pt x="77784" y="25962"/>
                </a:lnTo>
                <a:lnTo>
                  <a:pt x="75658" y="25881"/>
                </a:lnTo>
                <a:lnTo>
                  <a:pt x="68115" y="25766"/>
                </a:lnTo>
                <a:lnTo>
                  <a:pt x="25686" y="2571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44"/>
          <p:cNvSpPr/>
          <p:nvPr/>
        </p:nvSpPr>
        <p:spPr>
          <a:xfrm>
            <a:off x="1523853" y="377190"/>
            <a:ext cx="296375" cy="188232"/>
          </a:xfrm>
          <a:custGeom>
            <a:avLst/>
            <a:gdLst/>
            <a:ahLst/>
            <a:cxnLst/>
            <a:rect l="0" t="0" r="0" b="0"/>
            <a:pathLst>
              <a:path w="296375" h="188232">
                <a:moveTo>
                  <a:pt x="99206" y="0"/>
                </a:moveTo>
                <a:lnTo>
                  <a:pt x="90739" y="0"/>
                </a:lnTo>
                <a:lnTo>
                  <a:pt x="90665" y="4550"/>
                </a:lnTo>
                <a:lnTo>
                  <a:pt x="90634" y="15922"/>
                </a:lnTo>
                <a:lnTo>
                  <a:pt x="86083" y="21333"/>
                </a:lnTo>
                <a:lnTo>
                  <a:pt x="84743" y="23747"/>
                </a:lnTo>
                <a:lnTo>
                  <a:pt x="83253" y="28969"/>
                </a:lnTo>
                <a:lnTo>
                  <a:pt x="82591" y="34465"/>
                </a:lnTo>
                <a:lnTo>
                  <a:pt x="82297" y="40082"/>
                </a:lnTo>
                <a:lnTo>
                  <a:pt x="82166" y="45754"/>
                </a:lnTo>
                <a:lnTo>
                  <a:pt x="81179" y="48600"/>
                </a:lnTo>
                <a:lnTo>
                  <a:pt x="77542" y="54302"/>
                </a:lnTo>
                <a:lnTo>
                  <a:pt x="75290" y="60012"/>
                </a:lnTo>
                <a:lnTo>
                  <a:pt x="74690" y="62868"/>
                </a:lnTo>
                <a:lnTo>
                  <a:pt x="71483" y="68581"/>
                </a:lnTo>
                <a:lnTo>
                  <a:pt x="66882" y="74295"/>
                </a:lnTo>
                <a:lnTo>
                  <a:pt x="61663" y="80010"/>
                </a:lnTo>
                <a:lnTo>
                  <a:pt x="58937" y="83820"/>
                </a:lnTo>
                <a:lnTo>
                  <a:pt x="56168" y="88265"/>
                </a:lnTo>
                <a:lnTo>
                  <a:pt x="53369" y="93133"/>
                </a:lnTo>
                <a:lnTo>
                  <a:pt x="50551" y="97331"/>
                </a:lnTo>
                <a:lnTo>
                  <a:pt x="47719" y="101082"/>
                </a:lnTo>
                <a:lnTo>
                  <a:pt x="44879" y="104535"/>
                </a:lnTo>
                <a:lnTo>
                  <a:pt x="42033" y="107790"/>
                </a:lnTo>
                <a:lnTo>
                  <a:pt x="39183" y="110912"/>
                </a:lnTo>
                <a:lnTo>
                  <a:pt x="36331" y="113946"/>
                </a:lnTo>
                <a:lnTo>
                  <a:pt x="33477" y="117874"/>
                </a:lnTo>
                <a:lnTo>
                  <a:pt x="30622" y="122398"/>
                </a:lnTo>
                <a:lnTo>
                  <a:pt x="27766" y="127318"/>
                </a:lnTo>
                <a:lnTo>
                  <a:pt x="24909" y="131551"/>
                </a:lnTo>
                <a:lnTo>
                  <a:pt x="22053" y="135326"/>
                </a:lnTo>
                <a:lnTo>
                  <a:pt x="19196" y="138794"/>
                </a:lnTo>
                <a:lnTo>
                  <a:pt x="16338" y="142059"/>
                </a:lnTo>
                <a:lnTo>
                  <a:pt x="13481" y="145189"/>
                </a:lnTo>
                <a:lnTo>
                  <a:pt x="10624" y="148227"/>
                </a:lnTo>
                <a:lnTo>
                  <a:pt x="8719" y="151206"/>
                </a:lnTo>
                <a:lnTo>
                  <a:pt x="6602" y="157055"/>
                </a:lnTo>
                <a:lnTo>
                  <a:pt x="5662" y="162829"/>
                </a:lnTo>
                <a:lnTo>
                  <a:pt x="5058" y="169747"/>
                </a:lnTo>
                <a:lnTo>
                  <a:pt x="2435" y="173233"/>
                </a:lnTo>
                <a:lnTo>
                  <a:pt x="402" y="175496"/>
                </a:lnTo>
                <a:lnTo>
                  <a:pt x="0" y="177005"/>
                </a:lnTo>
                <a:lnTo>
                  <a:pt x="683" y="178010"/>
                </a:lnTo>
                <a:lnTo>
                  <a:pt x="4074" y="179625"/>
                </a:lnTo>
                <a:lnTo>
                  <a:pt x="4538" y="182385"/>
                </a:lnTo>
                <a:lnTo>
                  <a:pt x="4836" y="187368"/>
                </a:lnTo>
                <a:lnTo>
                  <a:pt x="5813" y="187777"/>
                </a:lnTo>
                <a:lnTo>
                  <a:pt x="9438" y="188231"/>
                </a:lnTo>
                <a:lnTo>
                  <a:pt x="16764" y="185893"/>
                </a:lnTo>
                <a:lnTo>
                  <a:pt x="21385" y="183936"/>
                </a:lnTo>
                <a:lnTo>
                  <a:pt x="26370" y="182631"/>
                </a:lnTo>
                <a:lnTo>
                  <a:pt x="31599" y="181762"/>
                </a:lnTo>
                <a:lnTo>
                  <a:pt x="36990" y="181182"/>
                </a:lnTo>
                <a:lnTo>
                  <a:pt x="43441" y="179843"/>
                </a:lnTo>
                <a:lnTo>
                  <a:pt x="50600" y="177997"/>
                </a:lnTo>
                <a:lnTo>
                  <a:pt x="58229" y="175815"/>
                </a:lnTo>
                <a:lnTo>
                  <a:pt x="65221" y="174360"/>
                </a:lnTo>
                <a:lnTo>
                  <a:pt x="71787" y="173390"/>
                </a:lnTo>
                <a:lnTo>
                  <a:pt x="78069" y="172743"/>
                </a:lnTo>
                <a:lnTo>
                  <a:pt x="85115" y="171359"/>
                </a:lnTo>
                <a:lnTo>
                  <a:pt x="92670" y="169484"/>
                </a:lnTo>
                <a:lnTo>
                  <a:pt x="100564" y="167282"/>
                </a:lnTo>
                <a:lnTo>
                  <a:pt x="107731" y="165814"/>
                </a:lnTo>
                <a:lnTo>
                  <a:pt x="114415" y="164835"/>
                </a:lnTo>
                <a:lnTo>
                  <a:pt x="120775" y="164182"/>
                </a:lnTo>
                <a:lnTo>
                  <a:pt x="127873" y="163747"/>
                </a:lnTo>
                <a:lnTo>
                  <a:pt x="143380" y="163264"/>
                </a:lnTo>
                <a:lnTo>
                  <a:pt x="175779" y="162928"/>
                </a:lnTo>
                <a:lnTo>
                  <a:pt x="250899" y="162877"/>
                </a:lnTo>
                <a:lnTo>
                  <a:pt x="255580" y="163830"/>
                </a:lnTo>
                <a:lnTo>
                  <a:pt x="266718" y="168768"/>
                </a:lnTo>
                <a:lnTo>
                  <a:pt x="273034" y="170258"/>
                </a:lnTo>
                <a:lnTo>
                  <a:pt x="281944" y="171096"/>
                </a:lnTo>
                <a:lnTo>
                  <a:pt x="289570" y="171403"/>
                </a:lnTo>
                <a:lnTo>
                  <a:pt x="296374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45"/>
          <p:cNvSpPr/>
          <p:nvPr/>
        </p:nvSpPr>
        <p:spPr>
          <a:xfrm>
            <a:off x="1803082" y="420052"/>
            <a:ext cx="51436" cy="317183"/>
          </a:xfrm>
          <a:custGeom>
            <a:avLst/>
            <a:gdLst/>
            <a:ahLst/>
            <a:cxnLst/>
            <a:rect l="0" t="0" r="0" b="0"/>
            <a:pathLst>
              <a:path w="51436" h="317183">
                <a:moveTo>
                  <a:pt x="0" y="0"/>
                </a:moveTo>
                <a:lnTo>
                  <a:pt x="0" y="44563"/>
                </a:lnTo>
                <a:lnTo>
                  <a:pt x="953" y="48759"/>
                </a:lnTo>
                <a:lnTo>
                  <a:pt x="2540" y="53461"/>
                </a:lnTo>
                <a:lnTo>
                  <a:pt x="4551" y="58501"/>
                </a:lnTo>
                <a:lnTo>
                  <a:pt x="5891" y="62813"/>
                </a:lnTo>
                <a:lnTo>
                  <a:pt x="7381" y="70144"/>
                </a:lnTo>
                <a:lnTo>
                  <a:pt x="8731" y="74385"/>
                </a:lnTo>
                <a:lnTo>
                  <a:pt x="10583" y="79118"/>
                </a:lnTo>
                <a:lnTo>
                  <a:pt x="12770" y="84178"/>
                </a:lnTo>
                <a:lnTo>
                  <a:pt x="14228" y="89456"/>
                </a:lnTo>
                <a:lnTo>
                  <a:pt x="15201" y="94880"/>
                </a:lnTo>
                <a:lnTo>
                  <a:pt x="15849" y="100401"/>
                </a:lnTo>
                <a:lnTo>
                  <a:pt x="17233" y="106939"/>
                </a:lnTo>
                <a:lnTo>
                  <a:pt x="19109" y="114155"/>
                </a:lnTo>
                <a:lnTo>
                  <a:pt x="21312" y="121823"/>
                </a:lnTo>
                <a:lnTo>
                  <a:pt x="22780" y="128841"/>
                </a:lnTo>
                <a:lnTo>
                  <a:pt x="23759" y="135424"/>
                </a:lnTo>
                <a:lnTo>
                  <a:pt x="24412" y="141717"/>
                </a:lnTo>
                <a:lnTo>
                  <a:pt x="24847" y="147818"/>
                </a:lnTo>
                <a:lnTo>
                  <a:pt x="25137" y="153791"/>
                </a:lnTo>
                <a:lnTo>
                  <a:pt x="25460" y="165506"/>
                </a:lnTo>
                <a:lnTo>
                  <a:pt x="25603" y="177063"/>
                </a:lnTo>
                <a:lnTo>
                  <a:pt x="26594" y="183765"/>
                </a:lnTo>
                <a:lnTo>
                  <a:pt x="28207" y="191090"/>
                </a:lnTo>
                <a:lnTo>
                  <a:pt x="30234" y="198831"/>
                </a:lnTo>
                <a:lnTo>
                  <a:pt x="31586" y="205896"/>
                </a:lnTo>
                <a:lnTo>
                  <a:pt x="32487" y="212512"/>
                </a:lnTo>
                <a:lnTo>
                  <a:pt x="33088" y="218827"/>
                </a:lnTo>
                <a:lnTo>
                  <a:pt x="33756" y="228384"/>
                </a:lnTo>
                <a:lnTo>
                  <a:pt x="34053" y="236759"/>
                </a:lnTo>
                <a:lnTo>
                  <a:pt x="34184" y="246831"/>
                </a:lnTo>
                <a:lnTo>
                  <a:pt x="35172" y="252184"/>
                </a:lnTo>
                <a:lnTo>
                  <a:pt x="36783" y="257658"/>
                </a:lnTo>
                <a:lnTo>
                  <a:pt x="38810" y="263212"/>
                </a:lnTo>
                <a:lnTo>
                  <a:pt x="40160" y="267867"/>
                </a:lnTo>
                <a:lnTo>
                  <a:pt x="41662" y="275580"/>
                </a:lnTo>
                <a:lnTo>
                  <a:pt x="42507" y="285277"/>
                </a:lnTo>
                <a:lnTo>
                  <a:pt x="42757" y="294182"/>
                </a:lnTo>
                <a:lnTo>
                  <a:pt x="43745" y="297087"/>
                </a:lnTo>
                <a:lnTo>
                  <a:pt x="45356" y="299975"/>
                </a:lnTo>
                <a:lnTo>
                  <a:pt x="47382" y="302853"/>
                </a:lnTo>
                <a:lnTo>
                  <a:pt x="47780" y="304772"/>
                </a:lnTo>
                <a:lnTo>
                  <a:pt x="47094" y="306052"/>
                </a:lnTo>
                <a:lnTo>
                  <a:pt x="45683" y="306904"/>
                </a:lnTo>
                <a:lnTo>
                  <a:pt x="44743" y="308425"/>
                </a:lnTo>
                <a:lnTo>
                  <a:pt x="43698" y="312655"/>
                </a:lnTo>
                <a:lnTo>
                  <a:pt x="44372" y="314165"/>
                </a:lnTo>
                <a:lnTo>
                  <a:pt x="45774" y="315171"/>
                </a:lnTo>
                <a:lnTo>
                  <a:pt x="51435" y="3171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46"/>
          <p:cNvSpPr/>
          <p:nvPr/>
        </p:nvSpPr>
        <p:spPr>
          <a:xfrm>
            <a:off x="1957397" y="396187"/>
            <a:ext cx="256994" cy="315286"/>
          </a:xfrm>
          <a:custGeom>
            <a:avLst/>
            <a:gdLst/>
            <a:ahLst/>
            <a:cxnLst/>
            <a:rect l="0" t="0" r="0" b="0"/>
            <a:pathLst>
              <a:path w="256994" h="315286">
                <a:moveTo>
                  <a:pt x="77142" y="66728"/>
                </a:moveTo>
                <a:lnTo>
                  <a:pt x="72592" y="66728"/>
                </a:lnTo>
                <a:lnTo>
                  <a:pt x="71251" y="67680"/>
                </a:lnTo>
                <a:lnTo>
                  <a:pt x="70357" y="69268"/>
                </a:lnTo>
                <a:lnTo>
                  <a:pt x="69364" y="73571"/>
                </a:lnTo>
                <a:lnTo>
                  <a:pt x="68923" y="78659"/>
                </a:lnTo>
                <a:lnTo>
                  <a:pt x="66187" y="86635"/>
                </a:lnTo>
                <a:lnTo>
                  <a:pt x="61796" y="95578"/>
                </a:lnTo>
                <a:lnTo>
                  <a:pt x="56669" y="102727"/>
                </a:lnTo>
                <a:lnTo>
                  <a:pt x="51216" y="111620"/>
                </a:lnTo>
                <a:lnTo>
                  <a:pt x="48428" y="116658"/>
                </a:lnTo>
                <a:lnTo>
                  <a:pt x="42790" y="127337"/>
                </a:lnTo>
                <a:lnTo>
                  <a:pt x="39954" y="132851"/>
                </a:lnTo>
                <a:lnTo>
                  <a:pt x="36158" y="138432"/>
                </a:lnTo>
                <a:lnTo>
                  <a:pt x="31722" y="144058"/>
                </a:lnTo>
                <a:lnTo>
                  <a:pt x="26859" y="149714"/>
                </a:lnTo>
                <a:lnTo>
                  <a:pt x="22665" y="155389"/>
                </a:lnTo>
                <a:lnTo>
                  <a:pt x="18917" y="161078"/>
                </a:lnTo>
                <a:lnTo>
                  <a:pt x="15465" y="166775"/>
                </a:lnTo>
                <a:lnTo>
                  <a:pt x="13164" y="172479"/>
                </a:lnTo>
                <a:lnTo>
                  <a:pt x="11630" y="178186"/>
                </a:lnTo>
                <a:lnTo>
                  <a:pt x="10608" y="183895"/>
                </a:lnTo>
                <a:lnTo>
                  <a:pt x="8973" y="189607"/>
                </a:lnTo>
                <a:lnTo>
                  <a:pt x="6932" y="195320"/>
                </a:lnTo>
                <a:lnTo>
                  <a:pt x="4618" y="201033"/>
                </a:lnTo>
                <a:lnTo>
                  <a:pt x="3075" y="206747"/>
                </a:lnTo>
                <a:lnTo>
                  <a:pt x="2047" y="212461"/>
                </a:lnTo>
                <a:lnTo>
                  <a:pt x="1361" y="218176"/>
                </a:lnTo>
                <a:lnTo>
                  <a:pt x="904" y="223891"/>
                </a:lnTo>
                <a:lnTo>
                  <a:pt x="599" y="229605"/>
                </a:lnTo>
                <a:lnTo>
                  <a:pt x="261" y="241035"/>
                </a:lnTo>
                <a:lnTo>
                  <a:pt x="14" y="269434"/>
                </a:lnTo>
                <a:lnTo>
                  <a:pt x="0" y="279374"/>
                </a:lnTo>
                <a:lnTo>
                  <a:pt x="949" y="283739"/>
                </a:lnTo>
                <a:lnTo>
                  <a:pt x="4544" y="291130"/>
                </a:lnTo>
                <a:lnTo>
                  <a:pt x="11923" y="300645"/>
                </a:lnTo>
                <a:lnTo>
                  <a:pt x="17358" y="306581"/>
                </a:lnTo>
                <a:lnTo>
                  <a:pt x="20141" y="309497"/>
                </a:lnTo>
                <a:lnTo>
                  <a:pt x="23902" y="311442"/>
                </a:lnTo>
                <a:lnTo>
                  <a:pt x="28314" y="312738"/>
                </a:lnTo>
                <a:lnTo>
                  <a:pt x="33160" y="313602"/>
                </a:lnTo>
                <a:lnTo>
                  <a:pt x="41085" y="314562"/>
                </a:lnTo>
                <a:lnTo>
                  <a:pt x="48734" y="314989"/>
                </a:lnTo>
                <a:lnTo>
                  <a:pt x="58484" y="315178"/>
                </a:lnTo>
                <a:lnTo>
                  <a:pt x="74683" y="315285"/>
                </a:lnTo>
                <a:lnTo>
                  <a:pt x="79313" y="314348"/>
                </a:lnTo>
                <a:lnTo>
                  <a:pt x="86997" y="310766"/>
                </a:lnTo>
                <a:lnTo>
                  <a:pt x="92285" y="308477"/>
                </a:lnTo>
                <a:lnTo>
                  <a:pt x="98667" y="305999"/>
                </a:lnTo>
                <a:lnTo>
                  <a:pt x="105780" y="303394"/>
                </a:lnTo>
                <a:lnTo>
                  <a:pt x="112427" y="299753"/>
                </a:lnTo>
                <a:lnTo>
                  <a:pt x="118763" y="295420"/>
                </a:lnTo>
                <a:lnTo>
                  <a:pt x="124892" y="290627"/>
                </a:lnTo>
                <a:lnTo>
                  <a:pt x="130883" y="286479"/>
                </a:lnTo>
                <a:lnTo>
                  <a:pt x="136782" y="282761"/>
                </a:lnTo>
                <a:lnTo>
                  <a:pt x="142619" y="279330"/>
                </a:lnTo>
                <a:lnTo>
                  <a:pt x="148416" y="275137"/>
                </a:lnTo>
                <a:lnTo>
                  <a:pt x="154186" y="270437"/>
                </a:lnTo>
                <a:lnTo>
                  <a:pt x="159937" y="265399"/>
                </a:lnTo>
                <a:lnTo>
                  <a:pt x="166629" y="260135"/>
                </a:lnTo>
                <a:lnTo>
                  <a:pt x="173948" y="254721"/>
                </a:lnTo>
                <a:lnTo>
                  <a:pt x="181684" y="249206"/>
                </a:lnTo>
                <a:lnTo>
                  <a:pt x="188747" y="243625"/>
                </a:lnTo>
                <a:lnTo>
                  <a:pt x="195360" y="237999"/>
                </a:lnTo>
                <a:lnTo>
                  <a:pt x="201674" y="232344"/>
                </a:lnTo>
                <a:lnTo>
                  <a:pt x="208741" y="226668"/>
                </a:lnTo>
                <a:lnTo>
                  <a:pt x="216310" y="220980"/>
                </a:lnTo>
                <a:lnTo>
                  <a:pt x="224213" y="215282"/>
                </a:lnTo>
                <a:lnTo>
                  <a:pt x="230435" y="208627"/>
                </a:lnTo>
                <a:lnTo>
                  <a:pt x="235535" y="201332"/>
                </a:lnTo>
                <a:lnTo>
                  <a:pt x="243742" y="186559"/>
                </a:lnTo>
                <a:lnTo>
                  <a:pt x="250564" y="173644"/>
                </a:lnTo>
                <a:lnTo>
                  <a:pt x="252764" y="166580"/>
                </a:lnTo>
                <a:lnTo>
                  <a:pt x="254231" y="159013"/>
                </a:lnTo>
                <a:lnTo>
                  <a:pt x="255209" y="151111"/>
                </a:lnTo>
                <a:lnTo>
                  <a:pt x="255861" y="143938"/>
                </a:lnTo>
                <a:lnTo>
                  <a:pt x="256296" y="137251"/>
                </a:lnTo>
                <a:lnTo>
                  <a:pt x="256585" y="130888"/>
                </a:lnTo>
                <a:lnTo>
                  <a:pt x="256907" y="116198"/>
                </a:lnTo>
                <a:lnTo>
                  <a:pt x="256993" y="108281"/>
                </a:lnTo>
                <a:lnTo>
                  <a:pt x="256098" y="101097"/>
                </a:lnTo>
                <a:lnTo>
                  <a:pt x="254549" y="94403"/>
                </a:lnTo>
                <a:lnTo>
                  <a:pt x="247817" y="73340"/>
                </a:lnTo>
                <a:lnTo>
                  <a:pt x="245218" y="65421"/>
                </a:lnTo>
                <a:lnTo>
                  <a:pt x="241580" y="58236"/>
                </a:lnTo>
                <a:lnTo>
                  <a:pt x="237250" y="51542"/>
                </a:lnTo>
                <a:lnTo>
                  <a:pt x="232459" y="45174"/>
                </a:lnTo>
                <a:lnTo>
                  <a:pt x="227359" y="39023"/>
                </a:lnTo>
                <a:lnTo>
                  <a:pt x="222054" y="33018"/>
                </a:lnTo>
                <a:lnTo>
                  <a:pt x="216613" y="27110"/>
                </a:lnTo>
                <a:lnTo>
                  <a:pt x="211080" y="22218"/>
                </a:lnTo>
                <a:lnTo>
                  <a:pt x="205487" y="18005"/>
                </a:lnTo>
                <a:lnTo>
                  <a:pt x="199853" y="14243"/>
                </a:lnTo>
                <a:lnTo>
                  <a:pt x="194192" y="10783"/>
                </a:lnTo>
                <a:lnTo>
                  <a:pt x="188513" y="7524"/>
                </a:lnTo>
                <a:lnTo>
                  <a:pt x="182822" y="4398"/>
                </a:lnTo>
                <a:lnTo>
                  <a:pt x="175218" y="2315"/>
                </a:lnTo>
                <a:lnTo>
                  <a:pt x="166339" y="926"/>
                </a:lnTo>
                <a:lnTo>
                  <a:pt x="156609" y="0"/>
                </a:lnTo>
                <a:lnTo>
                  <a:pt x="147265" y="335"/>
                </a:lnTo>
                <a:lnTo>
                  <a:pt x="138179" y="1511"/>
                </a:lnTo>
                <a:lnTo>
                  <a:pt x="129263" y="3247"/>
                </a:lnTo>
                <a:lnTo>
                  <a:pt x="120462" y="4405"/>
                </a:lnTo>
                <a:lnTo>
                  <a:pt x="111737" y="5176"/>
                </a:lnTo>
                <a:lnTo>
                  <a:pt x="103063" y="5691"/>
                </a:lnTo>
                <a:lnTo>
                  <a:pt x="94423" y="6986"/>
                </a:lnTo>
                <a:lnTo>
                  <a:pt x="85805" y="8803"/>
                </a:lnTo>
                <a:lnTo>
                  <a:pt x="77203" y="10966"/>
                </a:lnTo>
                <a:lnTo>
                  <a:pt x="70515" y="13361"/>
                </a:lnTo>
                <a:lnTo>
                  <a:pt x="65104" y="15910"/>
                </a:lnTo>
                <a:lnTo>
                  <a:pt x="51425" y="238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47"/>
          <p:cNvSpPr/>
          <p:nvPr/>
        </p:nvSpPr>
        <p:spPr>
          <a:xfrm>
            <a:off x="4452092" y="420052"/>
            <a:ext cx="239924" cy="102871"/>
          </a:xfrm>
          <a:custGeom>
            <a:avLst/>
            <a:gdLst/>
            <a:ahLst/>
            <a:cxnLst/>
            <a:rect l="0" t="0" r="0" b="0"/>
            <a:pathLst>
              <a:path w="239924" h="102871">
                <a:moveTo>
                  <a:pt x="42755" y="0"/>
                </a:moveTo>
                <a:lnTo>
                  <a:pt x="42755" y="8219"/>
                </a:lnTo>
                <a:lnTo>
                  <a:pt x="40215" y="10956"/>
                </a:lnTo>
                <a:lnTo>
                  <a:pt x="35374" y="15922"/>
                </a:lnTo>
                <a:lnTo>
                  <a:pt x="34977" y="17282"/>
                </a:lnTo>
                <a:lnTo>
                  <a:pt x="34712" y="19142"/>
                </a:lnTo>
                <a:lnTo>
                  <a:pt x="34536" y="21334"/>
                </a:lnTo>
                <a:lnTo>
                  <a:pt x="34418" y="23747"/>
                </a:lnTo>
                <a:lnTo>
                  <a:pt x="34287" y="28969"/>
                </a:lnTo>
                <a:lnTo>
                  <a:pt x="33300" y="31695"/>
                </a:lnTo>
                <a:lnTo>
                  <a:pt x="31689" y="34465"/>
                </a:lnTo>
                <a:lnTo>
                  <a:pt x="29663" y="37264"/>
                </a:lnTo>
                <a:lnTo>
                  <a:pt x="27359" y="40083"/>
                </a:lnTo>
                <a:lnTo>
                  <a:pt x="24871" y="42914"/>
                </a:lnTo>
                <a:lnTo>
                  <a:pt x="22260" y="45755"/>
                </a:lnTo>
                <a:lnTo>
                  <a:pt x="20519" y="48601"/>
                </a:lnTo>
                <a:lnTo>
                  <a:pt x="19359" y="51450"/>
                </a:lnTo>
                <a:lnTo>
                  <a:pt x="18585" y="54303"/>
                </a:lnTo>
                <a:lnTo>
                  <a:pt x="17116" y="56204"/>
                </a:lnTo>
                <a:lnTo>
                  <a:pt x="15185" y="57472"/>
                </a:lnTo>
                <a:lnTo>
                  <a:pt x="12945" y="58317"/>
                </a:lnTo>
                <a:lnTo>
                  <a:pt x="11452" y="59833"/>
                </a:lnTo>
                <a:lnTo>
                  <a:pt x="10456" y="61796"/>
                </a:lnTo>
                <a:lnTo>
                  <a:pt x="9793" y="64058"/>
                </a:lnTo>
                <a:lnTo>
                  <a:pt x="9350" y="66518"/>
                </a:lnTo>
                <a:lnTo>
                  <a:pt x="9055" y="69110"/>
                </a:lnTo>
                <a:lnTo>
                  <a:pt x="8858" y="71791"/>
                </a:lnTo>
                <a:lnTo>
                  <a:pt x="7775" y="73578"/>
                </a:lnTo>
                <a:lnTo>
                  <a:pt x="6100" y="74770"/>
                </a:lnTo>
                <a:lnTo>
                  <a:pt x="1119" y="76682"/>
                </a:lnTo>
                <a:lnTo>
                  <a:pt x="710" y="77791"/>
                </a:lnTo>
                <a:lnTo>
                  <a:pt x="438" y="79483"/>
                </a:lnTo>
                <a:lnTo>
                  <a:pt x="0" y="84492"/>
                </a:lnTo>
                <a:lnTo>
                  <a:pt x="917" y="85856"/>
                </a:lnTo>
                <a:lnTo>
                  <a:pt x="2480" y="87717"/>
                </a:lnTo>
                <a:lnTo>
                  <a:pt x="7283" y="92998"/>
                </a:lnTo>
                <a:lnTo>
                  <a:pt x="8629" y="93431"/>
                </a:lnTo>
                <a:lnTo>
                  <a:pt x="15742" y="94183"/>
                </a:lnTo>
                <a:lnTo>
                  <a:pt x="19002" y="96787"/>
                </a:lnTo>
                <a:lnTo>
                  <a:pt x="21205" y="98815"/>
                </a:lnTo>
                <a:lnTo>
                  <a:pt x="23625" y="100166"/>
                </a:lnTo>
                <a:lnTo>
                  <a:pt x="28856" y="101668"/>
                </a:lnTo>
                <a:lnTo>
                  <a:pt x="34355" y="102336"/>
                </a:lnTo>
                <a:lnTo>
                  <a:pt x="40927" y="102633"/>
                </a:lnTo>
                <a:lnTo>
                  <a:pt x="61576" y="102839"/>
                </a:lnTo>
                <a:lnTo>
                  <a:pt x="239923" y="1028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48"/>
          <p:cNvSpPr/>
          <p:nvPr/>
        </p:nvSpPr>
        <p:spPr>
          <a:xfrm>
            <a:off x="4657725" y="420052"/>
            <a:ext cx="51435" cy="214314"/>
          </a:xfrm>
          <a:custGeom>
            <a:avLst/>
            <a:gdLst/>
            <a:ahLst/>
            <a:cxnLst/>
            <a:rect l="0" t="0" r="0" b="0"/>
            <a:pathLst>
              <a:path w="51435" h="214314">
                <a:moveTo>
                  <a:pt x="0" y="0"/>
                </a:moveTo>
                <a:lnTo>
                  <a:pt x="0" y="50281"/>
                </a:lnTo>
                <a:lnTo>
                  <a:pt x="952" y="54476"/>
                </a:lnTo>
                <a:lnTo>
                  <a:pt x="2540" y="58225"/>
                </a:lnTo>
                <a:lnTo>
                  <a:pt x="4550" y="61676"/>
                </a:lnTo>
                <a:lnTo>
                  <a:pt x="5891" y="64930"/>
                </a:lnTo>
                <a:lnTo>
                  <a:pt x="7380" y="71085"/>
                </a:lnTo>
                <a:lnTo>
                  <a:pt x="7778" y="75013"/>
                </a:lnTo>
                <a:lnTo>
                  <a:pt x="8042" y="79536"/>
                </a:lnTo>
                <a:lnTo>
                  <a:pt x="8337" y="88689"/>
                </a:lnTo>
                <a:lnTo>
                  <a:pt x="8502" y="100150"/>
                </a:lnTo>
                <a:lnTo>
                  <a:pt x="8541" y="109916"/>
                </a:lnTo>
                <a:lnTo>
                  <a:pt x="9504" y="115187"/>
                </a:lnTo>
                <a:lnTo>
                  <a:pt x="11098" y="120607"/>
                </a:lnTo>
                <a:lnTo>
                  <a:pt x="13113" y="126124"/>
                </a:lnTo>
                <a:lnTo>
                  <a:pt x="14457" y="130755"/>
                </a:lnTo>
                <a:lnTo>
                  <a:pt x="15353" y="134795"/>
                </a:lnTo>
                <a:lnTo>
                  <a:pt x="15950" y="138441"/>
                </a:lnTo>
                <a:lnTo>
                  <a:pt x="17301" y="142777"/>
                </a:lnTo>
                <a:lnTo>
                  <a:pt x="19154" y="147572"/>
                </a:lnTo>
                <a:lnTo>
                  <a:pt x="21341" y="152674"/>
                </a:lnTo>
                <a:lnTo>
                  <a:pt x="22800" y="157028"/>
                </a:lnTo>
                <a:lnTo>
                  <a:pt x="23772" y="160883"/>
                </a:lnTo>
                <a:lnTo>
                  <a:pt x="24420" y="164405"/>
                </a:lnTo>
                <a:lnTo>
                  <a:pt x="25141" y="170859"/>
                </a:lnTo>
                <a:lnTo>
                  <a:pt x="25461" y="176902"/>
                </a:lnTo>
                <a:lnTo>
                  <a:pt x="25603" y="182763"/>
                </a:lnTo>
                <a:lnTo>
                  <a:pt x="26594" y="185660"/>
                </a:lnTo>
                <a:lnTo>
                  <a:pt x="28206" y="188543"/>
                </a:lnTo>
                <a:lnTo>
                  <a:pt x="30234" y="191418"/>
                </a:lnTo>
                <a:lnTo>
                  <a:pt x="31586" y="194287"/>
                </a:lnTo>
                <a:lnTo>
                  <a:pt x="33088" y="200015"/>
                </a:lnTo>
                <a:lnTo>
                  <a:pt x="34184" y="205237"/>
                </a:lnTo>
                <a:lnTo>
                  <a:pt x="35172" y="206357"/>
                </a:lnTo>
                <a:lnTo>
                  <a:pt x="38809" y="210142"/>
                </a:lnTo>
                <a:lnTo>
                  <a:pt x="41113" y="211532"/>
                </a:lnTo>
                <a:lnTo>
                  <a:pt x="43601" y="212459"/>
                </a:lnTo>
                <a:lnTo>
                  <a:pt x="51434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49"/>
          <p:cNvSpPr/>
          <p:nvPr/>
        </p:nvSpPr>
        <p:spPr>
          <a:xfrm>
            <a:off x="4777773" y="385797"/>
            <a:ext cx="137117" cy="213891"/>
          </a:xfrm>
          <a:custGeom>
            <a:avLst/>
            <a:gdLst/>
            <a:ahLst/>
            <a:cxnLst/>
            <a:rect l="0" t="0" r="0" b="0"/>
            <a:pathLst>
              <a:path w="137117" h="213891">
                <a:moveTo>
                  <a:pt x="59974" y="25683"/>
                </a:moveTo>
                <a:lnTo>
                  <a:pt x="51755" y="25683"/>
                </a:lnTo>
                <a:lnTo>
                  <a:pt x="49019" y="28222"/>
                </a:lnTo>
                <a:lnTo>
                  <a:pt x="46955" y="30233"/>
                </a:lnTo>
                <a:lnTo>
                  <a:pt x="45580" y="32526"/>
                </a:lnTo>
                <a:lnTo>
                  <a:pt x="44052" y="37614"/>
                </a:lnTo>
                <a:lnTo>
                  <a:pt x="40832" y="43050"/>
                </a:lnTo>
                <a:lnTo>
                  <a:pt x="38641" y="45834"/>
                </a:lnTo>
                <a:lnTo>
                  <a:pt x="36226" y="48642"/>
                </a:lnTo>
                <a:lnTo>
                  <a:pt x="33665" y="51466"/>
                </a:lnTo>
                <a:lnTo>
                  <a:pt x="28278" y="57144"/>
                </a:lnTo>
                <a:lnTo>
                  <a:pt x="22709" y="62843"/>
                </a:lnTo>
                <a:lnTo>
                  <a:pt x="20844" y="65696"/>
                </a:lnTo>
                <a:lnTo>
                  <a:pt x="18770" y="71406"/>
                </a:lnTo>
                <a:lnTo>
                  <a:pt x="15309" y="77119"/>
                </a:lnTo>
                <a:lnTo>
                  <a:pt x="13052" y="79976"/>
                </a:lnTo>
                <a:lnTo>
                  <a:pt x="10545" y="85691"/>
                </a:lnTo>
                <a:lnTo>
                  <a:pt x="8478" y="92358"/>
                </a:lnTo>
                <a:lnTo>
                  <a:pt x="6594" y="96803"/>
                </a:lnTo>
                <a:lnTo>
                  <a:pt x="4385" y="101671"/>
                </a:lnTo>
                <a:lnTo>
                  <a:pt x="2912" y="105869"/>
                </a:lnTo>
                <a:lnTo>
                  <a:pt x="1930" y="109620"/>
                </a:lnTo>
                <a:lnTo>
                  <a:pt x="1275" y="113073"/>
                </a:lnTo>
                <a:lnTo>
                  <a:pt x="548" y="119450"/>
                </a:lnTo>
                <a:lnTo>
                  <a:pt x="225" y="125460"/>
                </a:lnTo>
                <a:lnTo>
                  <a:pt x="82" y="131305"/>
                </a:lnTo>
                <a:lnTo>
                  <a:pt x="0" y="139952"/>
                </a:lnTo>
                <a:lnTo>
                  <a:pt x="942" y="143772"/>
                </a:lnTo>
                <a:lnTo>
                  <a:pt x="2522" y="148224"/>
                </a:lnTo>
                <a:lnTo>
                  <a:pt x="4527" y="153097"/>
                </a:lnTo>
                <a:lnTo>
                  <a:pt x="5865" y="157298"/>
                </a:lnTo>
                <a:lnTo>
                  <a:pt x="6756" y="161051"/>
                </a:lnTo>
                <a:lnTo>
                  <a:pt x="7351" y="164506"/>
                </a:lnTo>
                <a:lnTo>
                  <a:pt x="8011" y="170884"/>
                </a:lnTo>
                <a:lnTo>
                  <a:pt x="8434" y="178189"/>
                </a:lnTo>
                <a:lnTo>
                  <a:pt x="8508" y="184006"/>
                </a:lnTo>
                <a:lnTo>
                  <a:pt x="9471" y="186476"/>
                </a:lnTo>
                <a:lnTo>
                  <a:pt x="13081" y="191761"/>
                </a:lnTo>
                <a:lnTo>
                  <a:pt x="15377" y="193552"/>
                </a:lnTo>
                <a:lnTo>
                  <a:pt x="17860" y="194745"/>
                </a:lnTo>
                <a:lnTo>
                  <a:pt x="20468" y="195541"/>
                </a:lnTo>
                <a:lnTo>
                  <a:pt x="22207" y="197024"/>
                </a:lnTo>
                <a:lnTo>
                  <a:pt x="23366" y="198965"/>
                </a:lnTo>
                <a:lnTo>
                  <a:pt x="24139" y="201212"/>
                </a:lnTo>
                <a:lnTo>
                  <a:pt x="25607" y="202710"/>
                </a:lnTo>
                <a:lnTo>
                  <a:pt x="27537" y="203708"/>
                </a:lnTo>
                <a:lnTo>
                  <a:pt x="29777" y="204374"/>
                </a:lnTo>
                <a:lnTo>
                  <a:pt x="31271" y="205770"/>
                </a:lnTo>
                <a:lnTo>
                  <a:pt x="32265" y="207653"/>
                </a:lnTo>
                <a:lnTo>
                  <a:pt x="32929" y="209861"/>
                </a:lnTo>
                <a:lnTo>
                  <a:pt x="34324" y="211333"/>
                </a:lnTo>
                <a:lnTo>
                  <a:pt x="36207" y="212315"/>
                </a:lnTo>
                <a:lnTo>
                  <a:pt x="38414" y="212969"/>
                </a:lnTo>
                <a:lnTo>
                  <a:pt x="40838" y="213405"/>
                </a:lnTo>
                <a:lnTo>
                  <a:pt x="43407" y="213696"/>
                </a:lnTo>
                <a:lnTo>
                  <a:pt x="46071" y="213890"/>
                </a:lnTo>
                <a:lnTo>
                  <a:pt x="47848" y="213067"/>
                </a:lnTo>
                <a:lnTo>
                  <a:pt x="49033" y="211565"/>
                </a:lnTo>
                <a:lnTo>
                  <a:pt x="49823" y="209612"/>
                </a:lnTo>
                <a:lnTo>
                  <a:pt x="51301" y="208310"/>
                </a:lnTo>
                <a:lnTo>
                  <a:pt x="53239" y="207441"/>
                </a:lnTo>
                <a:lnTo>
                  <a:pt x="55484" y="206863"/>
                </a:lnTo>
                <a:lnTo>
                  <a:pt x="57933" y="205524"/>
                </a:lnTo>
                <a:lnTo>
                  <a:pt x="60519" y="203680"/>
                </a:lnTo>
                <a:lnTo>
                  <a:pt x="66961" y="198426"/>
                </a:lnTo>
                <a:lnTo>
                  <a:pt x="70382" y="195167"/>
                </a:lnTo>
                <a:lnTo>
                  <a:pt x="114269" y="151410"/>
                </a:lnTo>
                <a:lnTo>
                  <a:pt x="116174" y="148553"/>
                </a:lnTo>
                <a:lnTo>
                  <a:pt x="118289" y="142839"/>
                </a:lnTo>
                <a:lnTo>
                  <a:pt x="119806" y="139029"/>
                </a:lnTo>
                <a:lnTo>
                  <a:pt x="121769" y="134585"/>
                </a:lnTo>
                <a:lnTo>
                  <a:pt x="124031" y="129716"/>
                </a:lnTo>
                <a:lnTo>
                  <a:pt x="125538" y="125518"/>
                </a:lnTo>
                <a:lnTo>
                  <a:pt x="126544" y="121767"/>
                </a:lnTo>
                <a:lnTo>
                  <a:pt x="127214" y="118314"/>
                </a:lnTo>
                <a:lnTo>
                  <a:pt x="130498" y="111937"/>
                </a:lnTo>
                <a:lnTo>
                  <a:pt x="132708" y="108903"/>
                </a:lnTo>
                <a:lnTo>
                  <a:pt x="134181" y="104975"/>
                </a:lnTo>
                <a:lnTo>
                  <a:pt x="135163" y="100452"/>
                </a:lnTo>
                <a:lnTo>
                  <a:pt x="135817" y="95531"/>
                </a:lnTo>
                <a:lnTo>
                  <a:pt x="136254" y="91298"/>
                </a:lnTo>
                <a:lnTo>
                  <a:pt x="136545" y="87524"/>
                </a:lnTo>
                <a:lnTo>
                  <a:pt x="136739" y="84055"/>
                </a:lnTo>
                <a:lnTo>
                  <a:pt x="136954" y="75121"/>
                </a:lnTo>
                <a:lnTo>
                  <a:pt x="137116" y="48927"/>
                </a:lnTo>
                <a:lnTo>
                  <a:pt x="136167" y="45942"/>
                </a:lnTo>
                <a:lnTo>
                  <a:pt x="132573" y="40084"/>
                </a:lnTo>
                <a:lnTo>
                  <a:pt x="130340" y="34306"/>
                </a:lnTo>
                <a:lnTo>
                  <a:pt x="129745" y="31431"/>
                </a:lnTo>
                <a:lnTo>
                  <a:pt x="126543" y="25698"/>
                </a:lnTo>
                <a:lnTo>
                  <a:pt x="124356" y="22835"/>
                </a:lnTo>
                <a:lnTo>
                  <a:pt x="121946" y="19974"/>
                </a:lnTo>
                <a:lnTo>
                  <a:pt x="119386" y="17114"/>
                </a:lnTo>
                <a:lnTo>
                  <a:pt x="116727" y="14255"/>
                </a:lnTo>
                <a:lnTo>
                  <a:pt x="114002" y="12349"/>
                </a:lnTo>
                <a:lnTo>
                  <a:pt x="111233" y="11079"/>
                </a:lnTo>
                <a:lnTo>
                  <a:pt x="108434" y="10232"/>
                </a:lnTo>
                <a:lnTo>
                  <a:pt x="105616" y="8714"/>
                </a:lnTo>
                <a:lnTo>
                  <a:pt x="102784" y="6751"/>
                </a:lnTo>
                <a:lnTo>
                  <a:pt x="99944" y="4489"/>
                </a:lnTo>
                <a:lnTo>
                  <a:pt x="97098" y="2981"/>
                </a:lnTo>
                <a:lnTo>
                  <a:pt x="94249" y="1976"/>
                </a:lnTo>
                <a:lnTo>
                  <a:pt x="91396" y="1305"/>
                </a:lnTo>
                <a:lnTo>
                  <a:pt x="88542" y="859"/>
                </a:lnTo>
                <a:lnTo>
                  <a:pt x="85687" y="561"/>
                </a:lnTo>
                <a:lnTo>
                  <a:pt x="82831" y="362"/>
                </a:lnTo>
                <a:lnTo>
                  <a:pt x="79974" y="230"/>
                </a:lnTo>
                <a:lnTo>
                  <a:pt x="74261" y="83"/>
                </a:lnTo>
                <a:lnTo>
                  <a:pt x="65689" y="0"/>
                </a:lnTo>
                <a:lnTo>
                  <a:pt x="63784" y="941"/>
                </a:lnTo>
                <a:lnTo>
                  <a:pt x="62514" y="2520"/>
                </a:lnTo>
                <a:lnTo>
                  <a:pt x="61667" y="4526"/>
                </a:lnTo>
                <a:lnTo>
                  <a:pt x="60150" y="5863"/>
                </a:lnTo>
                <a:lnTo>
                  <a:pt x="58187" y="6755"/>
                </a:lnTo>
                <a:lnTo>
                  <a:pt x="55925" y="7349"/>
                </a:lnTo>
                <a:lnTo>
                  <a:pt x="54417" y="8698"/>
                </a:lnTo>
                <a:lnTo>
                  <a:pt x="53412" y="10549"/>
                </a:lnTo>
                <a:lnTo>
                  <a:pt x="51402" y="171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50"/>
          <p:cNvSpPr/>
          <p:nvPr/>
        </p:nvSpPr>
        <p:spPr>
          <a:xfrm>
            <a:off x="1615688" y="994410"/>
            <a:ext cx="58807" cy="428626"/>
          </a:xfrm>
          <a:custGeom>
            <a:avLst/>
            <a:gdLst/>
            <a:ahLst/>
            <a:cxnLst/>
            <a:rect l="0" t="0" r="0" b="0"/>
            <a:pathLst>
              <a:path w="58807" h="428626">
                <a:moveTo>
                  <a:pt x="58806" y="0"/>
                </a:moveTo>
                <a:lnTo>
                  <a:pt x="58806" y="4550"/>
                </a:lnTo>
                <a:lnTo>
                  <a:pt x="57854" y="6843"/>
                </a:lnTo>
                <a:lnTo>
                  <a:pt x="56266" y="9325"/>
                </a:lnTo>
                <a:lnTo>
                  <a:pt x="54256" y="11931"/>
                </a:lnTo>
                <a:lnTo>
                  <a:pt x="52915" y="14622"/>
                </a:lnTo>
                <a:lnTo>
                  <a:pt x="51426" y="20151"/>
                </a:lnTo>
                <a:lnTo>
                  <a:pt x="51981" y="22959"/>
                </a:lnTo>
                <a:lnTo>
                  <a:pt x="53303" y="25783"/>
                </a:lnTo>
                <a:lnTo>
                  <a:pt x="55138" y="28619"/>
                </a:lnTo>
                <a:lnTo>
                  <a:pt x="56361" y="32414"/>
                </a:lnTo>
                <a:lnTo>
                  <a:pt x="57719" y="41711"/>
                </a:lnTo>
                <a:lnTo>
                  <a:pt x="58323" y="52193"/>
                </a:lnTo>
                <a:lnTo>
                  <a:pt x="58592" y="63202"/>
                </a:lnTo>
                <a:lnTo>
                  <a:pt x="58804" y="145885"/>
                </a:lnTo>
                <a:lnTo>
                  <a:pt x="57852" y="155359"/>
                </a:lnTo>
                <a:lnTo>
                  <a:pt x="56265" y="165485"/>
                </a:lnTo>
                <a:lnTo>
                  <a:pt x="54255" y="176046"/>
                </a:lnTo>
                <a:lnTo>
                  <a:pt x="52915" y="185944"/>
                </a:lnTo>
                <a:lnTo>
                  <a:pt x="52021" y="195400"/>
                </a:lnTo>
                <a:lnTo>
                  <a:pt x="51425" y="204561"/>
                </a:lnTo>
                <a:lnTo>
                  <a:pt x="50076" y="214479"/>
                </a:lnTo>
                <a:lnTo>
                  <a:pt x="48224" y="224901"/>
                </a:lnTo>
                <a:lnTo>
                  <a:pt x="46036" y="235659"/>
                </a:lnTo>
                <a:lnTo>
                  <a:pt x="44578" y="245688"/>
                </a:lnTo>
                <a:lnTo>
                  <a:pt x="43606" y="255232"/>
                </a:lnTo>
                <a:lnTo>
                  <a:pt x="42958" y="264452"/>
                </a:lnTo>
                <a:lnTo>
                  <a:pt x="41573" y="273456"/>
                </a:lnTo>
                <a:lnTo>
                  <a:pt x="39697" y="282317"/>
                </a:lnTo>
                <a:lnTo>
                  <a:pt x="37495" y="291081"/>
                </a:lnTo>
                <a:lnTo>
                  <a:pt x="35074" y="299781"/>
                </a:lnTo>
                <a:lnTo>
                  <a:pt x="29844" y="317068"/>
                </a:lnTo>
                <a:lnTo>
                  <a:pt x="28068" y="324726"/>
                </a:lnTo>
                <a:lnTo>
                  <a:pt x="26884" y="331737"/>
                </a:lnTo>
                <a:lnTo>
                  <a:pt x="26095" y="338315"/>
                </a:lnTo>
                <a:lnTo>
                  <a:pt x="24616" y="344606"/>
                </a:lnTo>
                <a:lnTo>
                  <a:pt x="22678" y="350704"/>
                </a:lnTo>
                <a:lnTo>
                  <a:pt x="20433" y="356675"/>
                </a:lnTo>
                <a:lnTo>
                  <a:pt x="18937" y="362561"/>
                </a:lnTo>
                <a:lnTo>
                  <a:pt x="17274" y="374180"/>
                </a:lnTo>
                <a:lnTo>
                  <a:pt x="15878" y="378993"/>
                </a:lnTo>
                <a:lnTo>
                  <a:pt x="13995" y="383155"/>
                </a:lnTo>
                <a:lnTo>
                  <a:pt x="11787" y="386881"/>
                </a:lnTo>
                <a:lnTo>
                  <a:pt x="10315" y="390318"/>
                </a:lnTo>
                <a:lnTo>
                  <a:pt x="8680" y="396677"/>
                </a:lnTo>
                <a:lnTo>
                  <a:pt x="7630" y="408520"/>
                </a:lnTo>
                <a:lnTo>
                  <a:pt x="7486" y="414292"/>
                </a:lnTo>
                <a:lnTo>
                  <a:pt x="6496" y="417164"/>
                </a:lnTo>
                <a:lnTo>
                  <a:pt x="4882" y="420032"/>
                </a:lnTo>
                <a:lnTo>
                  <a:pt x="0" y="426927"/>
                </a:lnTo>
                <a:lnTo>
                  <a:pt x="552" y="427493"/>
                </a:lnTo>
                <a:lnTo>
                  <a:pt x="1873" y="427870"/>
                </a:lnTo>
                <a:lnTo>
                  <a:pt x="7371" y="4286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51"/>
          <p:cNvSpPr/>
          <p:nvPr/>
        </p:nvSpPr>
        <p:spPr>
          <a:xfrm>
            <a:off x="1828841" y="1054417"/>
            <a:ext cx="231417" cy="188596"/>
          </a:xfrm>
          <a:custGeom>
            <a:avLst/>
            <a:gdLst/>
            <a:ahLst/>
            <a:cxnLst/>
            <a:rect l="0" t="0" r="0" b="0"/>
            <a:pathLst>
              <a:path w="231417" h="188596">
                <a:moveTo>
                  <a:pt x="42821" y="0"/>
                </a:moveTo>
                <a:lnTo>
                  <a:pt x="42821" y="7381"/>
                </a:lnTo>
                <a:lnTo>
                  <a:pt x="47372" y="12770"/>
                </a:lnTo>
                <a:lnTo>
                  <a:pt x="50202" y="15849"/>
                </a:lnTo>
                <a:lnTo>
                  <a:pt x="50864" y="19109"/>
                </a:lnTo>
                <a:lnTo>
                  <a:pt x="51040" y="21312"/>
                </a:lnTo>
                <a:lnTo>
                  <a:pt x="50206" y="24685"/>
                </a:lnTo>
                <a:lnTo>
                  <a:pt x="48696" y="28839"/>
                </a:lnTo>
                <a:lnTo>
                  <a:pt x="46738" y="33514"/>
                </a:lnTo>
                <a:lnTo>
                  <a:pt x="45432" y="37583"/>
                </a:lnTo>
                <a:lnTo>
                  <a:pt x="44562" y="41248"/>
                </a:lnTo>
                <a:lnTo>
                  <a:pt x="43982" y="44643"/>
                </a:lnTo>
                <a:lnTo>
                  <a:pt x="43595" y="48812"/>
                </a:lnTo>
                <a:lnTo>
                  <a:pt x="43337" y="53497"/>
                </a:lnTo>
                <a:lnTo>
                  <a:pt x="43165" y="58524"/>
                </a:lnTo>
                <a:lnTo>
                  <a:pt x="42098" y="63781"/>
                </a:lnTo>
                <a:lnTo>
                  <a:pt x="40434" y="69191"/>
                </a:lnTo>
                <a:lnTo>
                  <a:pt x="38372" y="74702"/>
                </a:lnTo>
                <a:lnTo>
                  <a:pt x="36045" y="79329"/>
                </a:lnTo>
                <a:lnTo>
                  <a:pt x="33541" y="83366"/>
                </a:lnTo>
                <a:lnTo>
                  <a:pt x="30919" y="87010"/>
                </a:lnTo>
                <a:lnTo>
                  <a:pt x="28219" y="91344"/>
                </a:lnTo>
                <a:lnTo>
                  <a:pt x="25466" y="96139"/>
                </a:lnTo>
                <a:lnTo>
                  <a:pt x="22679" y="101240"/>
                </a:lnTo>
                <a:lnTo>
                  <a:pt x="20820" y="106546"/>
                </a:lnTo>
                <a:lnTo>
                  <a:pt x="19581" y="111988"/>
                </a:lnTo>
                <a:lnTo>
                  <a:pt x="18755" y="117521"/>
                </a:lnTo>
                <a:lnTo>
                  <a:pt x="17252" y="122162"/>
                </a:lnTo>
                <a:lnTo>
                  <a:pt x="15298" y="126209"/>
                </a:lnTo>
                <a:lnTo>
                  <a:pt x="13042" y="129859"/>
                </a:lnTo>
                <a:lnTo>
                  <a:pt x="10586" y="133246"/>
                </a:lnTo>
                <a:lnTo>
                  <a:pt x="7996" y="136455"/>
                </a:lnTo>
                <a:lnTo>
                  <a:pt x="5317" y="139548"/>
                </a:lnTo>
                <a:lnTo>
                  <a:pt x="3531" y="142562"/>
                </a:lnTo>
                <a:lnTo>
                  <a:pt x="1546" y="148451"/>
                </a:lnTo>
                <a:lnTo>
                  <a:pt x="664" y="154243"/>
                </a:lnTo>
                <a:lnTo>
                  <a:pt x="98" y="161172"/>
                </a:lnTo>
                <a:lnTo>
                  <a:pt x="0" y="166923"/>
                </a:lnTo>
                <a:lnTo>
                  <a:pt x="938" y="168432"/>
                </a:lnTo>
                <a:lnTo>
                  <a:pt x="2517" y="169438"/>
                </a:lnTo>
                <a:lnTo>
                  <a:pt x="4521" y="170109"/>
                </a:lnTo>
                <a:lnTo>
                  <a:pt x="9289" y="173394"/>
                </a:lnTo>
                <a:lnTo>
                  <a:pt x="11894" y="175603"/>
                </a:lnTo>
                <a:lnTo>
                  <a:pt x="14583" y="177077"/>
                </a:lnTo>
                <a:lnTo>
                  <a:pt x="20111" y="178713"/>
                </a:lnTo>
                <a:lnTo>
                  <a:pt x="25743" y="179441"/>
                </a:lnTo>
                <a:lnTo>
                  <a:pt x="31420" y="179764"/>
                </a:lnTo>
                <a:lnTo>
                  <a:pt x="37119" y="179908"/>
                </a:lnTo>
                <a:lnTo>
                  <a:pt x="40925" y="178993"/>
                </a:lnTo>
                <a:lnTo>
                  <a:pt x="45367" y="177431"/>
                </a:lnTo>
                <a:lnTo>
                  <a:pt x="50233" y="175438"/>
                </a:lnTo>
                <a:lnTo>
                  <a:pt x="55382" y="174108"/>
                </a:lnTo>
                <a:lnTo>
                  <a:pt x="60720" y="173222"/>
                </a:lnTo>
                <a:lnTo>
                  <a:pt x="66184" y="172631"/>
                </a:lnTo>
                <a:lnTo>
                  <a:pt x="71731" y="172238"/>
                </a:lnTo>
                <a:lnTo>
                  <a:pt x="77335" y="171975"/>
                </a:lnTo>
                <a:lnTo>
                  <a:pt x="82975" y="171800"/>
                </a:lnTo>
                <a:lnTo>
                  <a:pt x="89593" y="170731"/>
                </a:lnTo>
                <a:lnTo>
                  <a:pt x="96862" y="169066"/>
                </a:lnTo>
                <a:lnTo>
                  <a:pt x="104566" y="167003"/>
                </a:lnTo>
                <a:lnTo>
                  <a:pt x="111607" y="165628"/>
                </a:lnTo>
                <a:lnTo>
                  <a:pt x="118206" y="164711"/>
                </a:lnTo>
                <a:lnTo>
                  <a:pt x="124510" y="164100"/>
                </a:lnTo>
                <a:lnTo>
                  <a:pt x="131570" y="163692"/>
                </a:lnTo>
                <a:lnTo>
                  <a:pt x="147035" y="163240"/>
                </a:lnTo>
                <a:lnTo>
                  <a:pt x="153254" y="164071"/>
                </a:lnTo>
                <a:lnTo>
                  <a:pt x="158353" y="165579"/>
                </a:lnTo>
                <a:lnTo>
                  <a:pt x="162705" y="167536"/>
                </a:lnTo>
                <a:lnTo>
                  <a:pt x="167511" y="168840"/>
                </a:lnTo>
                <a:lnTo>
                  <a:pt x="172620" y="169710"/>
                </a:lnTo>
                <a:lnTo>
                  <a:pt x="177931" y="170290"/>
                </a:lnTo>
                <a:lnTo>
                  <a:pt x="183377" y="170677"/>
                </a:lnTo>
                <a:lnTo>
                  <a:pt x="188913" y="170935"/>
                </a:lnTo>
                <a:lnTo>
                  <a:pt x="194508" y="171106"/>
                </a:lnTo>
                <a:lnTo>
                  <a:pt x="199191" y="172174"/>
                </a:lnTo>
                <a:lnTo>
                  <a:pt x="203265" y="173837"/>
                </a:lnTo>
                <a:lnTo>
                  <a:pt x="212097" y="178801"/>
                </a:lnTo>
                <a:lnTo>
                  <a:pt x="215845" y="179480"/>
                </a:lnTo>
                <a:lnTo>
                  <a:pt x="222434" y="179991"/>
                </a:lnTo>
                <a:lnTo>
                  <a:pt x="222722" y="184564"/>
                </a:lnTo>
                <a:lnTo>
                  <a:pt x="222807" y="187401"/>
                </a:lnTo>
                <a:lnTo>
                  <a:pt x="223772" y="187799"/>
                </a:lnTo>
                <a:lnTo>
                  <a:pt x="225367" y="188064"/>
                </a:lnTo>
                <a:lnTo>
                  <a:pt x="231416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52"/>
          <p:cNvSpPr/>
          <p:nvPr/>
        </p:nvSpPr>
        <p:spPr>
          <a:xfrm>
            <a:off x="2060257" y="124301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53"/>
          <p:cNvSpPr/>
          <p:nvPr/>
        </p:nvSpPr>
        <p:spPr>
          <a:xfrm>
            <a:off x="2017499" y="1088707"/>
            <a:ext cx="25614" cy="364648"/>
          </a:xfrm>
          <a:custGeom>
            <a:avLst/>
            <a:gdLst/>
            <a:ahLst/>
            <a:cxnLst/>
            <a:rect l="0" t="0" r="0" b="0"/>
            <a:pathLst>
              <a:path w="25614" h="364648">
                <a:moveTo>
                  <a:pt x="8468" y="0"/>
                </a:moveTo>
                <a:lnTo>
                  <a:pt x="0" y="0"/>
                </a:lnTo>
                <a:lnTo>
                  <a:pt x="2482" y="2540"/>
                </a:lnTo>
                <a:lnTo>
                  <a:pt x="4477" y="4551"/>
                </a:lnTo>
                <a:lnTo>
                  <a:pt x="5808" y="6844"/>
                </a:lnTo>
                <a:lnTo>
                  <a:pt x="6694" y="9325"/>
                </a:lnTo>
                <a:lnTo>
                  <a:pt x="7285" y="11932"/>
                </a:lnTo>
                <a:lnTo>
                  <a:pt x="7942" y="19908"/>
                </a:lnTo>
                <a:lnTo>
                  <a:pt x="8234" y="29803"/>
                </a:lnTo>
                <a:lnTo>
                  <a:pt x="8364" y="40551"/>
                </a:lnTo>
                <a:lnTo>
                  <a:pt x="9351" y="46084"/>
                </a:lnTo>
                <a:lnTo>
                  <a:pt x="10962" y="51678"/>
                </a:lnTo>
                <a:lnTo>
                  <a:pt x="12988" y="57312"/>
                </a:lnTo>
                <a:lnTo>
                  <a:pt x="15291" y="62973"/>
                </a:lnTo>
                <a:lnTo>
                  <a:pt x="17780" y="68652"/>
                </a:lnTo>
                <a:lnTo>
                  <a:pt x="20391" y="74343"/>
                </a:lnTo>
                <a:lnTo>
                  <a:pt x="22131" y="80994"/>
                </a:lnTo>
                <a:lnTo>
                  <a:pt x="23292" y="88286"/>
                </a:lnTo>
                <a:lnTo>
                  <a:pt x="24065" y="96005"/>
                </a:lnTo>
                <a:lnTo>
                  <a:pt x="24581" y="104008"/>
                </a:lnTo>
                <a:lnTo>
                  <a:pt x="24925" y="112201"/>
                </a:lnTo>
                <a:lnTo>
                  <a:pt x="25307" y="128925"/>
                </a:lnTo>
                <a:lnTo>
                  <a:pt x="25609" y="231108"/>
                </a:lnTo>
                <a:lnTo>
                  <a:pt x="24658" y="239797"/>
                </a:lnTo>
                <a:lnTo>
                  <a:pt x="23071" y="248447"/>
                </a:lnTo>
                <a:lnTo>
                  <a:pt x="21061" y="257072"/>
                </a:lnTo>
                <a:lnTo>
                  <a:pt x="19721" y="264726"/>
                </a:lnTo>
                <a:lnTo>
                  <a:pt x="18828" y="271734"/>
                </a:lnTo>
                <a:lnTo>
                  <a:pt x="18232" y="278311"/>
                </a:lnTo>
                <a:lnTo>
                  <a:pt x="17835" y="284601"/>
                </a:lnTo>
                <a:lnTo>
                  <a:pt x="17393" y="296669"/>
                </a:lnTo>
                <a:lnTo>
                  <a:pt x="17110" y="318987"/>
                </a:lnTo>
                <a:lnTo>
                  <a:pt x="17041" y="354285"/>
                </a:lnTo>
                <a:lnTo>
                  <a:pt x="17994" y="356205"/>
                </a:lnTo>
                <a:lnTo>
                  <a:pt x="19581" y="357485"/>
                </a:lnTo>
                <a:lnTo>
                  <a:pt x="21591" y="358338"/>
                </a:lnTo>
                <a:lnTo>
                  <a:pt x="22932" y="359860"/>
                </a:lnTo>
                <a:lnTo>
                  <a:pt x="23826" y="361826"/>
                </a:lnTo>
                <a:lnTo>
                  <a:pt x="24421" y="364090"/>
                </a:lnTo>
                <a:lnTo>
                  <a:pt x="24819" y="364647"/>
                </a:lnTo>
                <a:lnTo>
                  <a:pt x="25083" y="364065"/>
                </a:lnTo>
                <a:lnTo>
                  <a:pt x="25613" y="3600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54"/>
          <p:cNvSpPr/>
          <p:nvPr/>
        </p:nvSpPr>
        <p:spPr>
          <a:xfrm>
            <a:off x="2146370" y="1123001"/>
            <a:ext cx="256314" cy="299634"/>
          </a:xfrm>
          <a:custGeom>
            <a:avLst/>
            <a:gdLst/>
            <a:ahLst/>
            <a:cxnLst/>
            <a:rect l="0" t="0" r="0" b="0"/>
            <a:pathLst>
              <a:path w="256314" h="299634">
                <a:moveTo>
                  <a:pt x="42474" y="17141"/>
                </a:moveTo>
                <a:lnTo>
                  <a:pt x="34255" y="17141"/>
                </a:lnTo>
                <a:lnTo>
                  <a:pt x="33923" y="25872"/>
                </a:lnTo>
                <a:lnTo>
                  <a:pt x="33903" y="53215"/>
                </a:lnTo>
                <a:lnTo>
                  <a:pt x="31362" y="62066"/>
                </a:lnTo>
                <a:lnTo>
                  <a:pt x="29352" y="67094"/>
                </a:lnTo>
                <a:lnTo>
                  <a:pt x="24577" y="80300"/>
                </a:lnTo>
                <a:lnTo>
                  <a:pt x="21970" y="87822"/>
                </a:lnTo>
                <a:lnTo>
                  <a:pt x="20233" y="94742"/>
                </a:lnTo>
                <a:lnTo>
                  <a:pt x="19074" y="101260"/>
                </a:lnTo>
                <a:lnTo>
                  <a:pt x="18302" y="107510"/>
                </a:lnTo>
                <a:lnTo>
                  <a:pt x="16834" y="113582"/>
                </a:lnTo>
                <a:lnTo>
                  <a:pt x="14903" y="119535"/>
                </a:lnTo>
                <a:lnTo>
                  <a:pt x="12664" y="125409"/>
                </a:lnTo>
                <a:lnTo>
                  <a:pt x="11171" y="131230"/>
                </a:lnTo>
                <a:lnTo>
                  <a:pt x="10175" y="137015"/>
                </a:lnTo>
                <a:lnTo>
                  <a:pt x="9512" y="142777"/>
                </a:lnTo>
                <a:lnTo>
                  <a:pt x="8117" y="148523"/>
                </a:lnTo>
                <a:lnTo>
                  <a:pt x="6234" y="154259"/>
                </a:lnTo>
                <a:lnTo>
                  <a:pt x="4027" y="159988"/>
                </a:lnTo>
                <a:lnTo>
                  <a:pt x="2555" y="165713"/>
                </a:lnTo>
                <a:lnTo>
                  <a:pt x="1574" y="171434"/>
                </a:lnTo>
                <a:lnTo>
                  <a:pt x="920" y="177153"/>
                </a:lnTo>
                <a:lnTo>
                  <a:pt x="484" y="182871"/>
                </a:lnTo>
                <a:lnTo>
                  <a:pt x="193" y="188587"/>
                </a:lnTo>
                <a:lnTo>
                  <a:pt x="0" y="194304"/>
                </a:lnTo>
                <a:lnTo>
                  <a:pt x="823" y="200019"/>
                </a:lnTo>
                <a:lnTo>
                  <a:pt x="2324" y="205735"/>
                </a:lnTo>
                <a:lnTo>
                  <a:pt x="4278" y="211450"/>
                </a:lnTo>
                <a:lnTo>
                  <a:pt x="6448" y="220341"/>
                </a:lnTo>
                <a:lnTo>
                  <a:pt x="8365" y="228419"/>
                </a:lnTo>
                <a:lnTo>
                  <a:pt x="10210" y="233241"/>
                </a:lnTo>
                <a:lnTo>
                  <a:pt x="12392" y="238360"/>
                </a:lnTo>
                <a:lnTo>
                  <a:pt x="17357" y="246588"/>
                </a:lnTo>
                <a:lnTo>
                  <a:pt x="22739" y="254373"/>
                </a:lnTo>
                <a:lnTo>
                  <a:pt x="25507" y="259115"/>
                </a:lnTo>
                <a:lnTo>
                  <a:pt x="28305" y="264182"/>
                </a:lnTo>
                <a:lnTo>
                  <a:pt x="33955" y="272352"/>
                </a:lnTo>
                <a:lnTo>
                  <a:pt x="36794" y="275864"/>
                </a:lnTo>
                <a:lnTo>
                  <a:pt x="40593" y="279158"/>
                </a:lnTo>
                <a:lnTo>
                  <a:pt x="45030" y="282307"/>
                </a:lnTo>
                <a:lnTo>
                  <a:pt x="49893" y="285358"/>
                </a:lnTo>
                <a:lnTo>
                  <a:pt x="57837" y="288749"/>
                </a:lnTo>
                <a:lnTo>
                  <a:pt x="61289" y="289653"/>
                </a:lnTo>
                <a:lnTo>
                  <a:pt x="67664" y="293197"/>
                </a:lnTo>
                <a:lnTo>
                  <a:pt x="70697" y="295476"/>
                </a:lnTo>
                <a:lnTo>
                  <a:pt x="74625" y="296995"/>
                </a:lnTo>
                <a:lnTo>
                  <a:pt x="79148" y="298008"/>
                </a:lnTo>
                <a:lnTo>
                  <a:pt x="84068" y="298683"/>
                </a:lnTo>
                <a:lnTo>
                  <a:pt x="89254" y="299133"/>
                </a:lnTo>
                <a:lnTo>
                  <a:pt x="94616" y="299433"/>
                </a:lnTo>
                <a:lnTo>
                  <a:pt x="100095" y="299633"/>
                </a:lnTo>
                <a:lnTo>
                  <a:pt x="105653" y="298814"/>
                </a:lnTo>
                <a:lnTo>
                  <a:pt x="111264" y="297316"/>
                </a:lnTo>
                <a:lnTo>
                  <a:pt x="116909" y="295364"/>
                </a:lnTo>
                <a:lnTo>
                  <a:pt x="122577" y="294063"/>
                </a:lnTo>
                <a:lnTo>
                  <a:pt x="128261" y="293196"/>
                </a:lnTo>
                <a:lnTo>
                  <a:pt x="133956" y="292618"/>
                </a:lnTo>
                <a:lnTo>
                  <a:pt x="138704" y="291279"/>
                </a:lnTo>
                <a:lnTo>
                  <a:pt x="146521" y="287253"/>
                </a:lnTo>
                <a:lnTo>
                  <a:pt x="150891" y="284846"/>
                </a:lnTo>
                <a:lnTo>
                  <a:pt x="160827" y="279631"/>
                </a:lnTo>
                <a:lnTo>
                  <a:pt x="166144" y="275954"/>
                </a:lnTo>
                <a:lnTo>
                  <a:pt x="171593" y="271598"/>
                </a:lnTo>
                <a:lnTo>
                  <a:pt x="177131" y="266789"/>
                </a:lnTo>
                <a:lnTo>
                  <a:pt x="185824" y="258906"/>
                </a:lnTo>
                <a:lnTo>
                  <a:pt x="192863" y="251275"/>
                </a:lnTo>
                <a:lnTo>
                  <a:pt x="196074" y="246572"/>
                </a:lnTo>
                <a:lnTo>
                  <a:pt x="199166" y="241533"/>
                </a:lnTo>
                <a:lnTo>
                  <a:pt x="202181" y="236268"/>
                </a:lnTo>
                <a:lnTo>
                  <a:pt x="208070" y="225338"/>
                </a:lnTo>
                <a:lnTo>
                  <a:pt x="211926" y="219757"/>
                </a:lnTo>
                <a:lnTo>
                  <a:pt x="216402" y="214131"/>
                </a:lnTo>
                <a:lnTo>
                  <a:pt x="221291" y="208475"/>
                </a:lnTo>
                <a:lnTo>
                  <a:pt x="225503" y="202799"/>
                </a:lnTo>
                <a:lnTo>
                  <a:pt x="229264" y="197111"/>
                </a:lnTo>
                <a:lnTo>
                  <a:pt x="232723" y="191413"/>
                </a:lnTo>
                <a:lnTo>
                  <a:pt x="235029" y="185710"/>
                </a:lnTo>
                <a:lnTo>
                  <a:pt x="236567" y="180003"/>
                </a:lnTo>
                <a:lnTo>
                  <a:pt x="237592" y="174293"/>
                </a:lnTo>
                <a:lnTo>
                  <a:pt x="239228" y="168582"/>
                </a:lnTo>
                <a:lnTo>
                  <a:pt x="241271" y="162869"/>
                </a:lnTo>
                <a:lnTo>
                  <a:pt x="243586" y="157155"/>
                </a:lnTo>
                <a:lnTo>
                  <a:pt x="246081" y="151441"/>
                </a:lnTo>
                <a:lnTo>
                  <a:pt x="251394" y="140013"/>
                </a:lnTo>
                <a:lnTo>
                  <a:pt x="253192" y="134298"/>
                </a:lnTo>
                <a:lnTo>
                  <a:pt x="254390" y="128583"/>
                </a:lnTo>
                <a:lnTo>
                  <a:pt x="255189" y="122868"/>
                </a:lnTo>
                <a:lnTo>
                  <a:pt x="255722" y="117153"/>
                </a:lnTo>
                <a:lnTo>
                  <a:pt x="256077" y="111438"/>
                </a:lnTo>
                <a:lnTo>
                  <a:pt x="256313" y="105724"/>
                </a:lnTo>
                <a:lnTo>
                  <a:pt x="255519" y="100008"/>
                </a:lnTo>
                <a:lnTo>
                  <a:pt x="254037" y="94293"/>
                </a:lnTo>
                <a:lnTo>
                  <a:pt x="252096" y="88579"/>
                </a:lnTo>
                <a:lnTo>
                  <a:pt x="249939" y="79689"/>
                </a:lnTo>
                <a:lnTo>
                  <a:pt x="248029" y="71610"/>
                </a:lnTo>
                <a:lnTo>
                  <a:pt x="246186" y="66789"/>
                </a:lnTo>
                <a:lnTo>
                  <a:pt x="244004" y="61669"/>
                </a:lnTo>
                <a:lnTo>
                  <a:pt x="239041" y="53441"/>
                </a:lnTo>
                <a:lnTo>
                  <a:pt x="232707" y="45657"/>
                </a:lnTo>
                <a:lnTo>
                  <a:pt x="228351" y="40914"/>
                </a:lnTo>
                <a:lnTo>
                  <a:pt x="215659" y="27677"/>
                </a:lnTo>
                <a:lnTo>
                  <a:pt x="212224" y="24165"/>
                </a:lnTo>
                <a:lnTo>
                  <a:pt x="208980" y="21824"/>
                </a:lnTo>
                <a:lnTo>
                  <a:pt x="202837" y="19222"/>
                </a:lnTo>
                <a:lnTo>
                  <a:pt x="196932" y="15526"/>
                </a:lnTo>
                <a:lnTo>
                  <a:pt x="190180" y="10708"/>
                </a:lnTo>
                <a:lnTo>
                  <a:pt x="185712" y="8090"/>
                </a:lnTo>
                <a:lnTo>
                  <a:pt x="180829" y="5392"/>
                </a:lnTo>
                <a:lnTo>
                  <a:pt x="175668" y="3593"/>
                </a:lnTo>
                <a:lnTo>
                  <a:pt x="170323" y="2394"/>
                </a:lnTo>
                <a:lnTo>
                  <a:pt x="164854" y="1595"/>
                </a:lnTo>
                <a:lnTo>
                  <a:pt x="159303" y="1062"/>
                </a:lnTo>
                <a:lnTo>
                  <a:pt x="153698" y="707"/>
                </a:lnTo>
                <a:lnTo>
                  <a:pt x="143342" y="312"/>
                </a:lnTo>
                <a:lnTo>
                  <a:pt x="135565" y="136"/>
                </a:lnTo>
                <a:lnTo>
                  <a:pt x="95470" y="0"/>
                </a:lnTo>
                <a:lnTo>
                  <a:pt x="91139" y="951"/>
                </a:lnTo>
                <a:lnTo>
                  <a:pt x="83789" y="4548"/>
                </a:lnTo>
                <a:lnTo>
                  <a:pt x="77346" y="9322"/>
                </a:lnTo>
                <a:lnTo>
                  <a:pt x="68192" y="171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4597717" y="1097280"/>
            <a:ext cx="743988" cy="420053"/>
            <a:chOff x="4597717" y="1097280"/>
            <a:chExt cx="743988" cy="420053"/>
          </a:xfrm>
        </p:grpSpPr>
        <p:sp>
          <p:nvSpPr>
            <p:cNvPr id="18" name="SMARTPenAnnotation555"/>
            <p:cNvSpPr/>
            <p:nvPr/>
          </p:nvSpPr>
          <p:spPr>
            <a:xfrm>
              <a:off x="4597717" y="1097642"/>
              <a:ext cx="17146" cy="419691"/>
            </a:xfrm>
            <a:custGeom>
              <a:avLst/>
              <a:gdLst/>
              <a:ahLst/>
              <a:cxnLst/>
              <a:rect l="0" t="0" r="0" b="0"/>
              <a:pathLst>
                <a:path w="17146" h="419691">
                  <a:moveTo>
                    <a:pt x="0" y="16783"/>
                  </a:moveTo>
                  <a:lnTo>
                    <a:pt x="0" y="0"/>
                  </a:lnTo>
                  <a:lnTo>
                    <a:pt x="0" y="28331"/>
                  </a:lnTo>
                  <a:lnTo>
                    <a:pt x="953" y="32102"/>
                  </a:lnTo>
                  <a:lnTo>
                    <a:pt x="2540" y="36520"/>
                  </a:lnTo>
                  <a:lnTo>
                    <a:pt x="4551" y="41371"/>
                  </a:lnTo>
                  <a:lnTo>
                    <a:pt x="5891" y="46510"/>
                  </a:lnTo>
                  <a:lnTo>
                    <a:pt x="6785" y="51841"/>
                  </a:lnTo>
                  <a:lnTo>
                    <a:pt x="7381" y="57300"/>
                  </a:lnTo>
                  <a:lnTo>
                    <a:pt x="7778" y="62844"/>
                  </a:lnTo>
                  <a:lnTo>
                    <a:pt x="8219" y="74084"/>
                  </a:lnTo>
                  <a:lnTo>
                    <a:pt x="8503" y="102714"/>
                  </a:lnTo>
                  <a:lnTo>
                    <a:pt x="8570" y="170294"/>
                  </a:lnTo>
                  <a:lnTo>
                    <a:pt x="7618" y="180084"/>
                  </a:lnTo>
                  <a:lnTo>
                    <a:pt x="6031" y="190420"/>
                  </a:lnTo>
                  <a:lnTo>
                    <a:pt x="4021" y="201121"/>
                  </a:lnTo>
                  <a:lnTo>
                    <a:pt x="3633" y="211112"/>
                  </a:lnTo>
                  <a:lnTo>
                    <a:pt x="4327" y="220631"/>
                  </a:lnTo>
                  <a:lnTo>
                    <a:pt x="5742" y="229834"/>
                  </a:lnTo>
                  <a:lnTo>
                    <a:pt x="6686" y="238827"/>
                  </a:lnTo>
                  <a:lnTo>
                    <a:pt x="7315" y="247680"/>
                  </a:lnTo>
                  <a:lnTo>
                    <a:pt x="7734" y="256439"/>
                  </a:lnTo>
                  <a:lnTo>
                    <a:pt x="8200" y="273791"/>
                  </a:lnTo>
                  <a:lnTo>
                    <a:pt x="8570" y="359458"/>
                  </a:lnTo>
                  <a:lnTo>
                    <a:pt x="8572" y="382498"/>
                  </a:lnTo>
                  <a:lnTo>
                    <a:pt x="9525" y="387275"/>
                  </a:lnTo>
                  <a:lnTo>
                    <a:pt x="11112" y="391413"/>
                  </a:lnTo>
                  <a:lnTo>
                    <a:pt x="13124" y="395124"/>
                  </a:lnTo>
                  <a:lnTo>
                    <a:pt x="14464" y="398550"/>
                  </a:lnTo>
                  <a:lnTo>
                    <a:pt x="15358" y="401787"/>
                  </a:lnTo>
                  <a:lnTo>
                    <a:pt x="15954" y="404897"/>
                  </a:lnTo>
                  <a:lnTo>
                    <a:pt x="16351" y="407923"/>
                  </a:lnTo>
                  <a:lnTo>
                    <a:pt x="16792" y="413825"/>
                  </a:lnTo>
                  <a:lnTo>
                    <a:pt x="17145" y="41969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556"/>
            <p:cNvSpPr/>
            <p:nvPr/>
          </p:nvSpPr>
          <p:spPr>
            <a:xfrm>
              <a:off x="4752206" y="1097280"/>
              <a:ext cx="204075" cy="385257"/>
            </a:xfrm>
            <a:custGeom>
              <a:avLst/>
              <a:gdLst/>
              <a:ahLst/>
              <a:cxnLst/>
              <a:rect l="0" t="0" r="0" b="0"/>
              <a:pathLst>
                <a:path w="204075" h="385257">
                  <a:moveTo>
                    <a:pt x="145548" y="42862"/>
                  </a:moveTo>
                  <a:lnTo>
                    <a:pt x="145548" y="38311"/>
                  </a:lnTo>
                  <a:lnTo>
                    <a:pt x="144596" y="36971"/>
                  </a:lnTo>
                  <a:lnTo>
                    <a:pt x="143009" y="36077"/>
                  </a:lnTo>
                  <a:lnTo>
                    <a:pt x="138705" y="35084"/>
                  </a:lnTo>
                  <a:lnTo>
                    <a:pt x="133617" y="34643"/>
                  </a:lnTo>
                  <a:lnTo>
                    <a:pt x="128180" y="34446"/>
                  </a:lnTo>
                  <a:lnTo>
                    <a:pt x="117225" y="34336"/>
                  </a:lnTo>
                  <a:lnTo>
                    <a:pt x="112379" y="34320"/>
                  </a:lnTo>
                  <a:lnTo>
                    <a:pt x="107243" y="35263"/>
                  </a:lnTo>
                  <a:lnTo>
                    <a:pt x="101914" y="36843"/>
                  </a:lnTo>
                  <a:lnTo>
                    <a:pt x="96456" y="38850"/>
                  </a:lnTo>
                  <a:lnTo>
                    <a:pt x="91865" y="41140"/>
                  </a:lnTo>
                  <a:lnTo>
                    <a:pt x="87852" y="43619"/>
                  </a:lnTo>
                  <a:lnTo>
                    <a:pt x="84225" y="46224"/>
                  </a:lnTo>
                  <a:lnTo>
                    <a:pt x="78948" y="48913"/>
                  </a:lnTo>
                  <a:lnTo>
                    <a:pt x="72573" y="51659"/>
                  </a:lnTo>
                  <a:lnTo>
                    <a:pt x="65466" y="54441"/>
                  </a:lnTo>
                  <a:lnTo>
                    <a:pt x="58823" y="57249"/>
                  </a:lnTo>
                  <a:lnTo>
                    <a:pt x="46361" y="62909"/>
                  </a:lnTo>
                  <a:lnTo>
                    <a:pt x="41323" y="66704"/>
                  </a:lnTo>
                  <a:lnTo>
                    <a:pt x="37013" y="71139"/>
                  </a:lnTo>
                  <a:lnTo>
                    <a:pt x="33186" y="76001"/>
                  </a:lnTo>
                  <a:lnTo>
                    <a:pt x="28730" y="80195"/>
                  </a:lnTo>
                  <a:lnTo>
                    <a:pt x="23855" y="83943"/>
                  </a:lnTo>
                  <a:lnTo>
                    <a:pt x="18700" y="87394"/>
                  </a:lnTo>
                  <a:lnTo>
                    <a:pt x="14310" y="90648"/>
                  </a:lnTo>
                  <a:lnTo>
                    <a:pt x="10431" y="93769"/>
                  </a:lnTo>
                  <a:lnTo>
                    <a:pt x="6893" y="96803"/>
                  </a:lnTo>
                  <a:lnTo>
                    <a:pt x="4534" y="99777"/>
                  </a:lnTo>
                  <a:lnTo>
                    <a:pt x="1913" y="105623"/>
                  </a:lnTo>
                  <a:lnTo>
                    <a:pt x="438" y="114269"/>
                  </a:lnTo>
                  <a:lnTo>
                    <a:pt x="92" y="122541"/>
                  </a:lnTo>
                  <a:lnTo>
                    <a:pt x="0" y="127414"/>
                  </a:lnTo>
                  <a:lnTo>
                    <a:pt x="891" y="131615"/>
                  </a:lnTo>
                  <a:lnTo>
                    <a:pt x="4421" y="138823"/>
                  </a:lnTo>
                  <a:lnTo>
                    <a:pt x="9165" y="145201"/>
                  </a:lnTo>
                  <a:lnTo>
                    <a:pt x="11764" y="148236"/>
                  </a:lnTo>
                  <a:lnTo>
                    <a:pt x="15401" y="151211"/>
                  </a:lnTo>
                  <a:lnTo>
                    <a:pt x="19731" y="154147"/>
                  </a:lnTo>
                  <a:lnTo>
                    <a:pt x="24522" y="157057"/>
                  </a:lnTo>
                  <a:lnTo>
                    <a:pt x="28670" y="160902"/>
                  </a:lnTo>
                  <a:lnTo>
                    <a:pt x="32387" y="165370"/>
                  </a:lnTo>
                  <a:lnTo>
                    <a:pt x="35818" y="170254"/>
                  </a:lnTo>
                  <a:lnTo>
                    <a:pt x="40962" y="174463"/>
                  </a:lnTo>
                  <a:lnTo>
                    <a:pt x="47249" y="178221"/>
                  </a:lnTo>
                  <a:lnTo>
                    <a:pt x="54298" y="181679"/>
                  </a:lnTo>
                  <a:lnTo>
                    <a:pt x="61855" y="184936"/>
                  </a:lnTo>
                  <a:lnTo>
                    <a:pt x="69750" y="188061"/>
                  </a:lnTo>
                  <a:lnTo>
                    <a:pt x="77872" y="191096"/>
                  </a:lnTo>
                  <a:lnTo>
                    <a:pt x="85190" y="194072"/>
                  </a:lnTo>
                  <a:lnTo>
                    <a:pt x="91975" y="197009"/>
                  </a:lnTo>
                  <a:lnTo>
                    <a:pt x="98403" y="199919"/>
                  </a:lnTo>
                  <a:lnTo>
                    <a:pt x="104593" y="203764"/>
                  </a:lnTo>
                  <a:lnTo>
                    <a:pt x="110625" y="208233"/>
                  </a:lnTo>
                  <a:lnTo>
                    <a:pt x="116551" y="213117"/>
                  </a:lnTo>
                  <a:lnTo>
                    <a:pt x="123359" y="217325"/>
                  </a:lnTo>
                  <a:lnTo>
                    <a:pt x="130756" y="221083"/>
                  </a:lnTo>
                  <a:lnTo>
                    <a:pt x="138544" y="224541"/>
                  </a:lnTo>
                  <a:lnTo>
                    <a:pt x="144689" y="228751"/>
                  </a:lnTo>
                  <a:lnTo>
                    <a:pt x="149738" y="233463"/>
                  </a:lnTo>
                  <a:lnTo>
                    <a:pt x="154056" y="238510"/>
                  </a:lnTo>
                  <a:lnTo>
                    <a:pt x="158841" y="243779"/>
                  </a:lnTo>
                  <a:lnTo>
                    <a:pt x="169236" y="254713"/>
                  </a:lnTo>
                  <a:lnTo>
                    <a:pt x="185799" y="271580"/>
                  </a:lnTo>
                  <a:lnTo>
                    <a:pt x="189527" y="277255"/>
                  </a:lnTo>
                  <a:lnTo>
                    <a:pt x="193670" y="288642"/>
                  </a:lnTo>
                  <a:lnTo>
                    <a:pt x="198051" y="300052"/>
                  </a:lnTo>
                  <a:lnTo>
                    <a:pt x="202221" y="311474"/>
                  </a:lnTo>
                  <a:lnTo>
                    <a:pt x="204074" y="322900"/>
                  </a:lnTo>
                  <a:lnTo>
                    <a:pt x="202357" y="334328"/>
                  </a:lnTo>
                  <a:lnTo>
                    <a:pt x="198419" y="344805"/>
                  </a:lnTo>
                  <a:lnTo>
                    <a:pt x="193494" y="352636"/>
                  </a:lnTo>
                  <a:lnTo>
                    <a:pt x="188130" y="359292"/>
                  </a:lnTo>
                  <a:lnTo>
                    <a:pt x="185366" y="362400"/>
                  </a:lnTo>
                  <a:lnTo>
                    <a:pt x="181618" y="365425"/>
                  </a:lnTo>
                  <a:lnTo>
                    <a:pt x="177215" y="368394"/>
                  </a:lnTo>
                  <a:lnTo>
                    <a:pt x="172375" y="371326"/>
                  </a:lnTo>
                  <a:lnTo>
                    <a:pt x="167243" y="374233"/>
                  </a:lnTo>
                  <a:lnTo>
                    <a:pt x="156460" y="380003"/>
                  </a:lnTo>
                  <a:lnTo>
                    <a:pt x="150918" y="381923"/>
                  </a:lnTo>
                  <a:lnTo>
                    <a:pt x="145318" y="383202"/>
                  </a:lnTo>
                  <a:lnTo>
                    <a:pt x="139680" y="384056"/>
                  </a:lnTo>
                  <a:lnTo>
                    <a:pt x="134969" y="384624"/>
                  </a:lnTo>
                  <a:lnTo>
                    <a:pt x="130875" y="385004"/>
                  </a:lnTo>
                  <a:lnTo>
                    <a:pt x="127194" y="385256"/>
                  </a:lnTo>
                  <a:lnTo>
                    <a:pt x="122835" y="384472"/>
                  </a:lnTo>
                  <a:lnTo>
                    <a:pt x="118023" y="382997"/>
                  </a:lnTo>
                  <a:lnTo>
                    <a:pt x="112911" y="381061"/>
                  </a:lnTo>
                  <a:lnTo>
                    <a:pt x="107598" y="378818"/>
                  </a:lnTo>
                  <a:lnTo>
                    <a:pt x="102151" y="376370"/>
                  </a:lnTo>
                  <a:lnTo>
                    <a:pt x="96614" y="373786"/>
                  </a:lnTo>
                  <a:lnTo>
                    <a:pt x="91970" y="371110"/>
                  </a:lnTo>
                  <a:lnTo>
                    <a:pt x="87923" y="368374"/>
                  </a:lnTo>
                  <a:lnTo>
                    <a:pt x="84271" y="365598"/>
                  </a:lnTo>
                  <a:lnTo>
                    <a:pt x="79932" y="362794"/>
                  </a:lnTo>
                  <a:lnTo>
                    <a:pt x="75134" y="359973"/>
                  </a:lnTo>
                  <a:lnTo>
                    <a:pt x="70031" y="357139"/>
                  </a:lnTo>
                  <a:lnTo>
                    <a:pt x="65676" y="353345"/>
                  </a:lnTo>
                  <a:lnTo>
                    <a:pt x="61820" y="348911"/>
                  </a:lnTo>
                  <a:lnTo>
                    <a:pt x="58297" y="344050"/>
                  </a:lnTo>
                  <a:lnTo>
                    <a:pt x="54996" y="338904"/>
                  </a:lnTo>
                  <a:lnTo>
                    <a:pt x="48788" y="328106"/>
                  </a:lnTo>
                  <a:lnTo>
                    <a:pt x="45799" y="321607"/>
                  </a:lnTo>
                  <a:lnTo>
                    <a:pt x="42854" y="314417"/>
                  </a:lnTo>
                  <a:lnTo>
                    <a:pt x="39938" y="306766"/>
                  </a:lnTo>
                  <a:lnTo>
                    <a:pt x="37994" y="299761"/>
                  </a:lnTo>
                  <a:lnTo>
                    <a:pt x="36698" y="293185"/>
                  </a:lnTo>
                  <a:lnTo>
                    <a:pt x="35834" y="286897"/>
                  </a:lnTo>
                  <a:lnTo>
                    <a:pt x="36211" y="279847"/>
                  </a:lnTo>
                  <a:lnTo>
                    <a:pt x="37414" y="272289"/>
                  </a:lnTo>
                  <a:lnTo>
                    <a:pt x="39169" y="264394"/>
                  </a:lnTo>
                  <a:lnTo>
                    <a:pt x="41291" y="256272"/>
                  </a:lnTo>
                  <a:lnTo>
                    <a:pt x="43659" y="248001"/>
                  </a:lnTo>
                  <a:lnTo>
                    <a:pt x="46190" y="239629"/>
                  </a:lnTo>
                  <a:lnTo>
                    <a:pt x="49782" y="232142"/>
                  </a:lnTo>
                  <a:lnTo>
                    <a:pt x="54082" y="225246"/>
                  </a:lnTo>
                  <a:lnTo>
                    <a:pt x="58853" y="218744"/>
                  </a:lnTo>
                  <a:lnTo>
                    <a:pt x="62986" y="211552"/>
                  </a:lnTo>
                  <a:lnTo>
                    <a:pt x="66695" y="203899"/>
                  </a:lnTo>
                  <a:lnTo>
                    <a:pt x="70119" y="195940"/>
                  </a:lnTo>
                  <a:lnTo>
                    <a:pt x="74307" y="187777"/>
                  </a:lnTo>
                  <a:lnTo>
                    <a:pt x="79004" y="179477"/>
                  </a:lnTo>
                  <a:lnTo>
                    <a:pt x="84041" y="171086"/>
                  </a:lnTo>
                  <a:lnTo>
                    <a:pt x="89303" y="163587"/>
                  </a:lnTo>
                  <a:lnTo>
                    <a:pt x="94717" y="156683"/>
                  </a:lnTo>
                  <a:lnTo>
                    <a:pt x="100231" y="150175"/>
                  </a:lnTo>
                  <a:lnTo>
                    <a:pt x="105812" y="143932"/>
                  </a:lnTo>
                  <a:lnTo>
                    <a:pt x="117092" y="131914"/>
                  </a:lnTo>
                  <a:lnTo>
                    <a:pt x="121815" y="126043"/>
                  </a:lnTo>
                  <a:lnTo>
                    <a:pt x="125917" y="120223"/>
                  </a:lnTo>
                  <a:lnTo>
                    <a:pt x="129603" y="114439"/>
                  </a:lnTo>
                  <a:lnTo>
                    <a:pt x="133013" y="108677"/>
                  </a:lnTo>
                  <a:lnTo>
                    <a:pt x="139343" y="97196"/>
                  </a:lnTo>
                  <a:lnTo>
                    <a:pt x="142790" y="85743"/>
                  </a:lnTo>
                  <a:lnTo>
                    <a:pt x="145275" y="74303"/>
                  </a:lnTo>
                  <a:lnTo>
                    <a:pt x="149554" y="62868"/>
                  </a:lnTo>
                  <a:lnTo>
                    <a:pt x="152091" y="53976"/>
                  </a:lnTo>
                  <a:lnTo>
                    <a:pt x="153219" y="45897"/>
                  </a:lnTo>
                  <a:lnTo>
                    <a:pt x="153720" y="35956"/>
                  </a:lnTo>
                  <a:lnTo>
                    <a:pt x="154806" y="31590"/>
                  </a:lnTo>
                  <a:lnTo>
                    <a:pt x="159933" y="20896"/>
                  </a:lnTo>
                  <a:lnTo>
                    <a:pt x="162330" y="10383"/>
                  </a:lnTo>
                  <a:lnTo>
                    <a:pt x="162694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557"/>
            <p:cNvSpPr/>
            <p:nvPr/>
          </p:nvSpPr>
          <p:spPr>
            <a:xfrm>
              <a:off x="5017804" y="1131569"/>
              <a:ext cx="323901" cy="324415"/>
            </a:xfrm>
            <a:custGeom>
              <a:avLst/>
              <a:gdLst/>
              <a:ahLst/>
              <a:cxnLst/>
              <a:rect l="0" t="0" r="0" b="0"/>
              <a:pathLst>
                <a:path w="323901" h="324415">
                  <a:moveTo>
                    <a:pt x="77118" y="0"/>
                  </a:moveTo>
                  <a:lnTo>
                    <a:pt x="77118" y="12771"/>
                  </a:lnTo>
                  <a:lnTo>
                    <a:pt x="76166" y="14229"/>
                  </a:lnTo>
                  <a:lnTo>
                    <a:pt x="74578" y="15201"/>
                  </a:lnTo>
                  <a:lnTo>
                    <a:pt x="72567" y="15849"/>
                  </a:lnTo>
                  <a:lnTo>
                    <a:pt x="67793" y="19109"/>
                  </a:lnTo>
                  <a:lnTo>
                    <a:pt x="65186" y="21312"/>
                  </a:lnTo>
                  <a:lnTo>
                    <a:pt x="59750" y="28840"/>
                  </a:lnTo>
                  <a:lnTo>
                    <a:pt x="54159" y="37583"/>
                  </a:lnTo>
                  <a:lnTo>
                    <a:pt x="48499" y="44644"/>
                  </a:lnTo>
                  <a:lnTo>
                    <a:pt x="42809" y="53497"/>
                  </a:lnTo>
                  <a:lnTo>
                    <a:pt x="39958" y="58525"/>
                  </a:lnTo>
                  <a:lnTo>
                    <a:pt x="34250" y="69191"/>
                  </a:lnTo>
                  <a:lnTo>
                    <a:pt x="14253" y="108621"/>
                  </a:lnTo>
                  <a:lnTo>
                    <a:pt x="12347" y="114324"/>
                  </a:lnTo>
                  <a:lnTo>
                    <a:pt x="11078" y="120032"/>
                  </a:lnTo>
                  <a:lnTo>
                    <a:pt x="10231" y="125741"/>
                  </a:lnTo>
                  <a:lnTo>
                    <a:pt x="8714" y="131453"/>
                  </a:lnTo>
                  <a:lnTo>
                    <a:pt x="6751" y="137165"/>
                  </a:lnTo>
                  <a:lnTo>
                    <a:pt x="4489" y="142879"/>
                  </a:lnTo>
                  <a:lnTo>
                    <a:pt x="2981" y="148593"/>
                  </a:lnTo>
                  <a:lnTo>
                    <a:pt x="1976" y="154307"/>
                  </a:lnTo>
                  <a:lnTo>
                    <a:pt x="1306" y="160022"/>
                  </a:lnTo>
                  <a:lnTo>
                    <a:pt x="859" y="166689"/>
                  </a:lnTo>
                  <a:lnTo>
                    <a:pt x="561" y="173991"/>
                  </a:lnTo>
                  <a:lnTo>
                    <a:pt x="142" y="195381"/>
                  </a:lnTo>
                  <a:lnTo>
                    <a:pt x="0" y="219675"/>
                  </a:lnTo>
                  <a:lnTo>
                    <a:pt x="941" y="225508"/>
                  </a:lnTo>
                  <a:lnTo>
                    <a:pt x="2521" y="231301"/>
                  </a:lnTo>
                  <a:lnTo>
                    <a:pt x="4527" y="237068"/>
                  </a:lnTo>
                  <a:lnTo>
                    <a:pt x="6817" y="242818"/>
                  </a:lnTo>
                  <a:lnTo>
                    <a:pt x="9295" y="248557"/>
                  </a:lnTo>
                  <a:lnTo>
                    <a:pt x="14589" y="260012"/>
                  </a:lnTo>
                  <a:lnTo>
                    <a:pt x="20117" y="271454"/>
                  </a:lnTo>
                  <a:lnTo>
                    <a:pt x="23878" y="276219"/>
                  </a:lnTo>
                  <a:lnTo>
                    <a:pt x="33136" y="284054"/>
                  </a:lnTo>
                  <a:lnTo>
                    <a:pt x="38271" y="287477"/>
                  </a:lnTo>
                  <a:lnTo>
                    <a:pt x="43600" y="290712"/>
                  </a:lnTo>
                  <a:lnTo>
                    <a:pt x="49058" y="293821"/>
                  </a:lnTo>
                  <a:lnTo>
                    <a:pt x="60202" y="299815"/>
                  </a:lnTo>
                  <a:lnTo>
                    <a:pt x="82878" y="311424"/>
                  </a:lnTo>
                  <a:lnTo>
                    <a:pt x="88578" y="313344"/>
                  </a:lnTo>
                  <a:lnTo>
                    <a:pt x="94283" y="314623"/>
                  </a:lnTo>
                  <a:lnTo>
                    <a:pt x="99991" y="315477"/>
                  </a:lnTo>
                  <a:lnTo>
                    <a:pt x="105702" y="316998"/>
                  </a:lnTo>
                  <a:lnTo>
                    <a:pt x="111414" y="318965"/>
                  </a:lnTo>
                  <a:lnTo>
                    <a:pt x="117127" y="321228"/>
                  </a:lnTo>
                  <a:lnTo>
                    <a:pt x="122841" y="322737"/>
                  </a:lnTo>
                  <a:lnTo>
                    <a:pt x="128555" y="323744"/>
                  </a:lnTo>
                  <a:lnTo>
                    <a:pt x="134269" y="324414"/>
                  </a:lnTo>
                  <a:lnTo>
                    <a:pt x="139984" y="323909"/>
                  </a:lnTo>
                  <a:lnTo>
                    <a:pt x="145699" y="322619"/>
                  </a:lnTo>
                  <a:lnTo>
                    <a:pt x="151413" y="320807"/>
                  </a:lnTo>
                  <a:lnTo>
                    <a:pt x="157128" y="319599"/>
                  </a:lnTo>
                  <a:lnTo>
                    <a:pt x="162843" y="318794"/>
                  </a:lnTo>
                  <a:lnTo>
                    <a:pt x="168558" y="318257"/>
                  </a:lnTo>
                  <a:lnTo>
                    <a:pt x="174273" y="316946"/>
                  </a:lnTo>
                  <a:lnTo>
                    <a:pt x="179988" y="315120"/>
                  </a:lnTo>
                  <a:lnTo>
                    <a:pt x="185703" y="312950"/>
                  </a:lnTo>
                  <a:lnTo>
                    <a:pt x="192371" y="309599"/>
                  </a:lnTo>
                  <a:lnTo>
                    <a:pt x="199673" y="305459"/>
                  </a:lnTo>
                  <a:lnTo>
                    <a:pt x="207399" y="300795"/>
                  </a:lnTo>
                  <a:lnTo>
                    <a:pt x="214454" y="296733"/>
                  </a:lnTo>
                  <a:lnTo>
                    <a:pt x="227374" y="289679"/>
                  </a:lnTo>
                  <a:lnTo>
                    <a:pt x="233486" y="285512"/>
                  </a:lnTo>
                  <a:lnTo>
                    <a:pt x="239466" y="280829"/>
                  </a:lnTo>
                  <a:lnTo>
                    <a:pt x="245358" y="275802"/>
                  </a:lnTo>
                  <a:lnTo>
                    <a:pt x="252143" y="270546"/>
                  </a:lnTo>
                  <a:lnTo>
                    <a:pt x="259524" y="265137"/>
                  </a:lnTo>
                  <a:lnTo>
                    <a:pt x="267302" y="259625"/>
                  </a:lnTo>
                  <a:lnTo>
                    <a:pt x="273440" y="254046"/>
                  </a:lnTo>
                  <a:lnTo>
                    <a:pt x="278484" y="248422"/>
                  </a:lnTo>
                  <a:lnTo>
                    <a:pt x="282800" y="242767"/>
                  </a:lnTo>
                  <a:lnTo>
                    <a:pt x="287582" y="236140"/>
                  </a:lnTo>
                  <a:lnTo>
                    <a:pt x="297975" y="221156"/>
                  </a:lnTo>
                  <a:lnTo>
                    <a:pt x="302461" y="214113"/>
                  </a:lnTo>
                  <a:lnTo>
                    <a:pt x="306404" y="207512"/>
                  </a:lnTo>
                  <a:lnTo>
                    <a:pt x="309985" y="201207"/>
                  </a:lnTo>
                  <a:lnTo>
                    <a:pt x="313325" y="194145"/>
                  </a:lnTo>
                  <a:lnTo>
                    <a:pt x="316504" y="186580"/>
                  </a:lnTo>
                  <a:lnTo>
                    <a:pt x="319577" y="178680"/>
                  </a:lnTo>
                  <a:lnTo>
                    <a:pt x="321625" y="169602"/>
                  </a:lnTo>
                  <a:lnTo>
                    <a:pt x="322990" y="159741"/>
                  </a:lnTo>
                  <a:lnTo>
                    <a:pt x="323900" y="149357"/>
                  </a:lnTo>
                  <a:lnTo>
                    <a:pt x="323554" y="139576"/>
                  </a:lnTo>
                  <a:lnTo>
                    <a:pt x="322371" y="130199"/>
                  </a:lnTo>
                  <a:lnTo>
                    <a:pt x="320630" y="121089"/>
                  </a:lnTo>
                  <a:lnTo>
                    <a:pt x="319470" y="113111"/>
                  </a:lnTo>
                  <a:lnTo>
                    <a:pt x="318696" y="105888"/>
                  </a:lnTo>
                  <a:lnTo>
                    <a:pt x="318180" y="99167"/>
                  </a:lnTo>
                  <a:lnTo>
                    <a:pt x="315931" y="91829"/>
                  </a:lnTo>
                  <a:lnTo>
                    <a:pt x="312527" y="84079"/>
                  </a:lnTo>
                  <a:lnTo>
                    <a:pt x="308352" y="76056"/>
                  </a:lnTo>
                  <a:lnTo>
                    <a:pt x="303664" y="68801"/>
                  </a:lnTo>
                  <a:lnTo>
                    <a:pt x="298634" y="62060"/>
                  </a:lnTo>
                  <a:lnTo>
                    <a:pt x="293375" y="55661"/>
                  </a:lnTo>
                  <a:lnTo>
                    <a:pt x="287012" y="49490"/>
                  </a:lnTo>
                  <a:lnTo>
                    <a:pt x="279912" y="43471"/>
                  </a:lnTo>
                  <a:lnTo>
                    <a:pt x="272322" y="37554"/>
                  </a:lnTo>
                  <a:lnTo>
                    <a:pt x="264404" y="31703"/>
                  </a:lnTo>
                  <a:lnTo>
                    <a:pt x="247986" y="20123"/>
                  </a:lnTo>
                  <a:lnTo>
                    <a:pt x="239608" y="15321"/>
                  </a:lnTo>
                  <a:lnTo>
                    <a:pt x="231165" y="11166"/>
                  </a:lnTo>
                  <a:lnTo>
                    <a:pt x="222678" y="7445"/>
                  </a:lnTo>
                  <a:lnTo>
                    <a:pt x="215116" y="4963"/>
                  </a:lnTo>
                  <a:lnTo>
                    <a:pt x="208169" y="3309"/>
                  </a:lnTo>
                  <a:lnTo>
                    <a:pt x="201633" y="2206"/>
                  </a:lnTo>
                  <a:lnTo>
                    <a:pt x="194418" y="1471"/>
                  </a:lnTo>
                  <a:lnTo>
                    <a:pt x="186751" y="981"/>
                  </a:lnTo>
                  <a:lnTo>
                    <a:pt x="171564" y="436"/>
                  </a:lnTo>
                  <a:lnTo>
                    <a:pt x="158464" y="194"/>
                  </a:lnTo>
                  <a:lnTo>
                    <a:pt x="151351" y="1082"/>
                  </a:lnTo>
                  <a:lnTo>
                    <a:pt x="143752" y="2627"/>
                  </a:lnTo>
                  <a:lnTo>
                    <a:pt x="119980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t="1880"/>
          <a:stretch>
            <a:fillRect/>
          </a:stretch>
        </p:blipFill>
        <p:spPr bwMode="auto">
          <a:xfrm>
            <a:off x="0" y="0"/>
            <a:ext cx="9144000" cy="271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442"/>
          <p:cNvSpPr/>
          <p:nvPr/>
        </p:nvSpPr>
        <p:spPr>
          <a:xfrm>
            <a:off x="7841998" y="1260157"/>
            <a:ext cx="184720" cy="351474"/>
          </a:xfrm>
          <a:custGeom>
            <a:avLst/>
            <a:gdLst/>
            <a:ahLst/>
            <a:cxnLst/>
            <a:rect l="0" t="0" r="0" b="0"/>
            <a:pathLst>
              <a:path w="184720" h="351474">
                <a:moveTo>
                  <a:pt x="184719" y="0"/>
                </a:moveTo>
                <a:lnTo>
                  <a:pt x="180168" y="0"/>
                </a:lnTo>
                <a:lnTo>
                  <a:pt x="178827" y="953"/>
                </a:lnTo>
                <a:lnTo>
                  <a:pt x="177934" y="2540"/>
                </a:lnTo>
                <a:lnTo>
                  <a:pt x="177338" y="4551"/>
                </a:lnTo>
                <a:lnTo>
                  <a:pt x="175989" y="5891"/>
                </a:lnTo>
                <a:lnTo>
                  <a:pt x="174136" y="6785"/>
                </a:lnTo>
                <a:lnTo>
                  <a:pt x="169538" y="7778"/>
                </a:lnTo>
                <a:lnTo>
                  <a:pt x="164320" y="8219"/>
                </a:lnTo>
                <a:lnTo>
                  <a:pt x="160577" y="8468"/>
                </a:lnTo>
                <a:lnTo>
                  <a:pt x="160052" y="9455"/>
                </a:lnTo>
                <a:lnTo>
                  <a:pt x="159468" y="13092"/>
                </a:lnTo>
                <a:lnTo>
                  <a:pt x="158360" y="14443"/>
                </a:lnTo>
                <a:lnTo>
                  <a:pt x="156669" y="15344"/>
                </a:lnTo>
                <a:lnTo>
                  <a:pt x="154589" y="15944"/>
                </a:lnTo>
                <a:lnTo>
                  <a:pt x="153203" y="17297"/>
                </a:lnTo>
                <a:lnTo>
                  <a:pt x="152278" y="19151"/>
                </a:lnTo>
                <a:lnTo>
                  <a:pt x="151662" y="21340"/>
                </a:lnTo>
                <a:lnTo>
                  <a:pt x="150298" y="22799"/>
                </a:lnTo>
                <a:lnTo>
                  <a:pt x="148436" y="23772"/>
                </a:lnTo>
                <a:lnTo>
                  <a:pt x="146243" y="24420"/>
                </a:lnTo>
                <a:lnTo>
                  <a:pt x="144781" y="25805"/>
                </a:lnTo>
                <a:lnTo>
                  <a:pt x="143806" y="27681"/>
                </a:lnTo>
                <a:lnTo>
                  <a:pt x="143156" y="29884"/>
                </a:lnTo>
                <a:lnTo>
                  <a:pt x="141771" y="31353"/>
                </a:lnTo>
                <a:lnTo>
                  <a:pt x="139894" y="32332"/>
                </a:lnTo>
                <a:lnTo>
                  <a:pt x="137690" y="32985"/>
                </a:lnTo>
                <a:lnTo>
                  <a:pt x="132702" y="36250"/>
                </a:lnTo>
                <a:lnTo>
                  <a:pt x="130039" y="38454"/>
                </a:lnTo>
                <a:lnTo>
                  <a:pt x="128263" y="40876"/>
                </a:lnTo>
                <a:lnTo>
                  <a:pt x="124812" y="48836"/>
                </a:lnTo>
                <a:lnTo>
                  <a:pt x="120629" y="54407"/>
                </a:lnTo>
                <a:lnTo>
                  <a:pt x="118180" y="56274"/>
                </a:lnTo>
                <a:lnTo>
                  <a:pt x="115595" y="57519"/>
                </a:lnTo>
                <a:lnTo>
                  <a:pt x="112919" y="58348"/>
                </a:lnTo>
                <a:lnTo>
                  <a:pt x="111135" y="59854"/>
                </a:lnTo>
                <a:lnTo>
                  <a:pt x="109945" y="61810"/>
                </a:lnTo>
                <a:lnTo>
                  <a:pt x="109152" y="64067"/>
                </a:lnTo>
                <a:lnTo>
                  <a:pt x="105731" y="69114"/>
                </a:lnTo>
                <a:lnTo>
                  <a:pt x="101035" y="74532"/>
                </a:lnTo>
                <a:lnTo>
                  <a:pt x="95774" y="80116"/>
                </a:lnTo>
                <a:lnTo>
                  <a:pt x="93990" y="82938"/>
                </a:lnTo>
                <a:lnTo>
                  <a:pt x="90526" y="91461"/>
                </a:lnTo>
                <a:lnTo>
                  <a:pt x="86340" y="97164"/>
                </a:lnTo>
                <a:lnTo>
                  <a:pt x="83891" y="99066"/>
                </a:lnTo>
                <a:lnTo>
                  <a:pt x="81305" y="100334"/>
                </a:lnTo>
                <a:lnTo>
                  <a:pt x="78629" y="101179"/>
                </a:lnTo>
                <a:lnTo>
                  <a:pt x="76845" y="103648"/>
                </a:lnTo>
                <a:lnTo>
                  <a:pt x="74862" y="111471"/>
                </a:lnTo>
                <a:lnTo>
                  <a:pt x="72429" y="115271"/>
                </a:lnTo>
                <a:lnTo>
                  <a:pt x="68902" y="118758"/>
                </a:lnTo>
                <a:lnTo>
                  <a:pt x="64644" y="122034"/>
                </a:lnTo>
                <a:lnTo>
                  <a:pt x="61807" y="125171"/>
                </a:lnTo>
                <a:lnTo>
                  <a:pt x="59915" y="128215"/>
                </a:lnTo>
                <a:lnTo>
                  <a:pt x="58654" y="131197"/>
                </a:lnTo>
                <a:lnTo>
                  <a:pt x="54713" y="137050"/>
                </a:lnTo>
                <a:lnTo>
                  <a:pt x="49786" y="142826"/>
                </a:lnTo>
                <a:lnTo>
                  <a:pt x="44422" y="148568"/>
                </a:lnTo>
                <a:lnTo>
                  <a:pt x="42609" y="151433"/>
                </a:lnTo>
                <a:lnTo>
                  <a:pt x="40597" y="157156"/>
                </a:lnTo>
                <a:lnTo>
                  <a:pt x="39108" y="159063"/>
                </a:lnTo>
                <a:lnTo>
                  <a:pt x="37162" y="160335"/>
                </a:lnTo>
                <a:lnTo>
                  <a:pt x="34913" y="161182"/>
                </a:lnTo>
                <a:lnTo>
                  <a:pt x="33413" y="162700"/>
                </a:lnTo>
                <a:lnTo>
                  <a:pt x="32414" y="164664"/>
                </a:lnTo>
                <a:lnTo>
                  <a:pt x="28467" y="174519"/>
                </a:lnTo>
                <a:lnTo>
                  <a:pt x="24786" y="183292"/>
                </a:lnTo>
                <a:lnTo>
                  <a:pt x="21762" y="193585"/>
                </a:lnTo>
                <a:lnTo>
                  <a:pt x="16209" y="202668"/>
                </a:lnTo>
                <a:lnTo>
                  <a:pt x="14575" y="208502"/>
                </a:lnTo>
                <a:lnTo>
                  <a:pt x="13656" y="217142"/>
                </a:lnTo>
                <a:lnTo>
                  <a:pt x="12575" y="220009"/>
                </a:lnTo>
                <a:lnTo>
                  <a:pt x="7454" y="228594"/>
                </a:lnTo>
                <a:lnTo>
                  <a:pt x="4561" y="237171"/>
                </a:lnTo>
                <a:lnTo>
                  <a:pt x="509" y="242887"/>
                </a:lnTo>
                <a:lnTo>
                  <a:pt x="0" y="244792"/>
                </a:lnTo>
                <a:lnTo>
                  <a:pt x="613" y="246062"/>
                </a:lnTo>
                <a:lnTo>
                  <a:pt x="1974" y="246909"/>
                </a:lnTo>
                <a:lnTo>
                  <a:pt x="2882" y="248426"/>
                </a:lnTo>
                <a:lnTo>
                  <a:pt x="3890" y="252652"/>
                </a:lnTo>
                <a:lnTo>
                  <a:pt x="4537" y="263125"/>
                </a:lnTo>
                <a:lnTo>
                  <a:pt x="4665" y="274367"/>
                </a:lnTo>
                <a:lnTo>
                  <a:pt x="4696" y="324424"/>
                </a:lnTo>
                <a:lnTo>
                  <a:pt x="9248" y="329912"/>
                </a:lnTo>
                <a:lnTo>
                  <a:pt x="12078" y="333019"/>
                </a:lnTo>
                <a:lnTo>
                  <a:pt x="12740" y="336286"/>
                </a:lnTo>
                <a:lnTo>
                  <a:pt x="13265" y="345389"/>
                </a:lnTo>
                <a:lnTo>
                  <a:pt x="13269" y="351367"/>
                </a:lnTo>
                <a:lnTo>
                  <a:pt x="17820" y="351441"/>
                </a:lnTo>
                <a:lnTo>
                  <a:pt x="21842" y="35147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43"/>
          <p:cNvSpPr/>
          <p:nvPr/>
        </p:nvSpPr>
        <p:spPr>
          <a:xfrm>
            <a:off x="7829550" y="1371600"/>
            <a:ext cx="145733" cy="68581"/>
          </a:xfrm>
          <a:custGeom>
            <a:avLst/>
            <a:gdLst/>
            <a:ahLst/>
            <a:cxnLst/>
            <a:rect l="0" t="0" r="0" b="0"/>
            <a:pathLst>
              <a:path w="145733" h="68581">
                <a:moveTo>
                  <a:pt x="0" y="0"/>
                </a:moveTo>
                <a:lnTo>
                  <a:pt x="12770" y="0"/>
                </a:lnTo>
                <a:lnTo>
                  <a:pt x="14229" y="952"/>
                </a:lnTo>
                <a:lnTo>
                  <a:pt x="15201" y="2540"/>
                </a:lnTo>
                <a:lnTo>
                  <a:pt x="16760" y="7380"/>
                </a:lnTo>
                <a:lnTo>
                  <a:pt x="17841" y="7778"/>
                </a:lnTo>
                <a:lnTo>
                  <a:pt x="21581" y="8219"/>
                </a:lnTo>
                <a:lnTo>
                  <a:pt x="23913" y="8337"/>
                </a:lnTo>
                <a:lnTo>
                  <a:pt x="29043" y="8467"/>
                </a:lnTo>
                <a:lnTo>
                  <a:pt x="31744" y="9455"/>
                </a:lnTo>
                <a:lnTo>
                  <a:pt x="34497" y="11066"/>
                </a:lnTo>
                <a:lnTo>
                  <a:pt x="41209" y="15944"/>
                </a:lnTo>
                <a:lnTo>
                  <a:pt x="42713" y="17297"/>
                </a:lnTo>
                <a:lnTo>
                  <a:pt x="46923" y="21340"/>
                </a:lnTo>
                <a:lnTo>
                  <a:pt x="49379" y="22799"/>
                </a:lnTo>
                <a:lnTo>
                  <a:pt x="51969" y="23772"/>
                </a:lnTo>
                <a:lnTo>
                  <a:pt x="54648" y="24420"/>
                </a:lnTo>
                <a:lnTo>
                  <a:pt x="57387" y="25805"/>
                </a:lnTo>
                <a:lnTo>
                  <a:pt x="60166" y="27681"/>
                </a:lnTo>
                <a:lnTo>
                  <a:pt x="62969" y="29884"/>
                </a:lnTo>
                <a:lnTo>
                  <a:pt x="65793" y="31352"/>
                </a:lnTo>
                <a:lnTo>
                  <a:pt x="68626" y="32331"/>
                </a:lnTo>
                <a:lnTo>
                  <a:pt x="71468" y="32984"/>
                </a:lnTo>
                <a:lnTo>
                  <a:pt x="74315" y="34372"/>
                </a:lnTo>
                <a:lnTo>
                  <a:pt x="77165" y="36249"/>
                </a:lnTo>
                <a:lnTo>
                  <a:pt x="80019" y="38454"/>
                </a:lnTo>
                <a:lnTo>
                  <a:pt x="82873" y="39923"/>
                </a:lnTo>
                <a:lnTo>
                  <a:pt x="85728" y="40903"/>
                </a:lnTo>
                <a:lnTo>
                  <a:pt x="88586" y="41556"/>
                </a:lnTo>
                <a:lnTo>
                  <a:pt x="91441" y="42944"/>
                </a:lnTo>
                <a:lnTo>
                  <a:pt x="94298" y="44821"/>
                </a:lnTo>
                <a:lnTo>
                  <a:pt x="97156" y="47026"/>
                </a:lnTo>
                <a:lnTo>
                  <a:pt x="100013" y="48495"/>
                </a:lnTo>
                <a:lnTo>
                  <a:pt x="102871" y="49475"/>
                </a:lnTo>
                <a:lnTo>
                  <a:pt x="105727" y="50128"/>
                </a:lnTo>
                <a:lnTo>
                  <a:pt x="108585" y="50564"/>
                </a:lnTo>
                <a:lnTo>
                  <a:pt x="111442" y="50854"/>
                </a:lnTo>
                <a:lnTo>
                  <a:pt x="114300" y="51047"/>
                </a:lnTo>
                <a:lnTo>
                  <a:pt x="117157" y="52129"/>
                </a:lnTo>
                <a:lnTo>
                  <a:pt x="120015" y="53803"/>
                </a:lnTo>
                <a:lnTo>
                  <a:pt x="126894" y="58781"/>
                </a:lnTo>
                <a:lnTo>
                  <a:pt x="128410" y="60143"/>
                </a:lnTo>
                <a:lnTo>
                  <a:pt x="136763" y="68195"/>
                </a:lnTo>
                <a:lnTo>
                  <a:pt x="139524" y="68408"/>
                </a:lnTo>
                <a:lnTo>
                  <a:pt x="145732" y="6858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44"/>
          <p:cNvSpPr/>
          <p:nvPr/>
        </p:nvSpPr>
        <p:spPr>
          <a:xfrm>
            <a:off x="7838153" y="1637347"/>
            <a:ext cx="291435" cy="325756"/>
          </a:xfrm>
          <a:custGeom>
            <a:avLst/>
            <a:gdLst/>
            <a:ahLst/>
            <a:cxnLst/>
            <a:rect l="0" t="0" r="0" b="0"/>
            <a:pathLst>
              <a:path w="291435" h="325756">
                <a:moveTo>
                  <a:pt x="8541" y="0"/>
                </a:moveTo>
                <a:lnTo>
                  <a:pt x="323" y="0"/>
                </a:lnTo>
                <a:lnTo>
                  <a:pt x="0" y="7381"/>
                </a:lnTo>
                <a:lnTo>
                  <a:pt x="7353" y="15849"/>
                </a:lnTo>
                <a:lnTo>
                  <a:pt x="8013" y="19109"/>
                </a:lnTo>
                <a:lnTo>
                  <a:pt x="8437" y="28963"/>
                </a:lnTo>
                <a:lnTo>
                  <a:pt x="9425" y="31691"/>
                </a:lnTo>
                <a:lnTo>
                  <a:pt x="14413" y="40082"/>
                </a:lnTo>
                <a:lnTo>
                  <a:pt x="15914" y="45754"/>
                </a:lnTo>
                <a:lnTo>
                  <a:pt x="16759" y="54303"/>
                </a:lnTo>
                <a:lnTo>
                  <a:pt x="17829" y="57157"/>
                </a:lnTo>
                <a:lnTo>
                  <a:pt x="24463" y="66888"/>
                </a:lnTo>
                <a:lnTo>
                  <a:pt x="25143" y="70368"/>
                </a:lnTo>
                <a:lnTo>
                  <a:pt x="25579" y="80363"/>
                </a:lnTo>
                <a:lnTo>
                  <a:pt x="25655" y="88687"/>
                </a:lnTo>
                <a:lnTo>
                  <a:pt x="26618" y="91510"/>
                </a:lnTo>
                <a:lnTo>
                  <a:pt x="31572" y="100033"/>
                </a:lnTo>
                <a:lnTo>
                  <a:pt x="33065" y="105737"/>
                </a:lnTo>
                <a:lnTo>
                  <a:pt x="33906" y="114303"/>
                </a:lnTo>
                <a:lnTo>
                  <a:pt x="34976" y="117159"/>
                </a:lnTo>
                <a:lnTo>
                  <a:pt x="38705" y="122873"/>
                </a:lnTo>
                <a:lnTo>
                  <a:pt x="40998" y="131128"/>
                </a:lnTo>
                <a:lnTo>
                  <a:pt x="41609" y="135996"/>
                </a:lnTo>
                <a:lnTo>
                  <a:pt x="42969" y="139242"/>
                </a:lnTo>
                <a:lnTo>
                  <a:pt x="44828" y="141405"/>
                </a:lnTo>
                <a:lnTo>
                  <a:pt x="47020" y="142848"/>
                </a:lnTo>
                <a:lnTo>
                  <a:pt x="48481" y="144762"/>
                </a:lnTo>
                <a:lnTo>
                  <a:pt x="49456" y="146990"/>
                </a:lnTo>
                <a:lnTo>
                  <a:pt x="50105" y="149429"/>
                </a:lnTo>
                <a:lnTo>
                  <a:pt x="53367" y="154678"/>
                </a:lnTo>
                <a:lnTo>
                  <a:pt x="55570" y="157411"/>
                </a:lnTo>
                <a:lnTo>
                  <a:pt x="57039" y="160186"/>
                </a:lnTo>
                <a:lnTo>
                  <a:pt x="60059" y="168642"/>
                </a:lnTo>
                <a:lnTo>
                  <a:pt x="65611" y="177180"/>
                </a:lnTo>
                <a:lnTo>
                  <a:pt x="68631" y="185742"/>
                </a:lnTo>
                <a:lnTo>
                  <a:pt x="74183" y="194311"/>
                </a:lnTo>
                <a:lnTo>
                  <a:pt x="77203" y="202883"/>
                </a:lnTo>
                <a:lnTo>
                  <a:pt x="84388" y="212619"/>
                </a:lnTo>
                <a:lnTo>
                  <a:pt x="90194" y="216100"/>
                </a:lnTo>
                <a:lnTo>
                  <a:pt x="94409" y="218362"/>
                </a:lnTo>
                <a:lnTo>
                  <a:pt x="97219" y="220822"/>
                </a:lnTo>
                <a:lnTo>
                  <a:pt x="99093" y="223415"/>
                </a:lnTo>
                <a:lnTo>
                  <a:pt x="100341" y="226096"/>
                </a:lnTo>
                <a:lnTo>
                  <a:pt x="102126" y="227883"/>
                </a:lnTo>
                <a:lnTo>
                  <a:pt x="104269" y="229074"/>
                </a:lnTo>
                <a:lnTo>
                  <a:pt x="106650" y="229869"/>
                </a:lnTo>
                <a:lnTo>
                  <a:pt x="111836" y="233291"/>
                </a:lnTo>
                <a:lnTo>
                  <a:pt x="114551" y="235538"/>
                </a:lnTo>
                <a:lnTo>
                  <a:pt x="116363" y="237988"/>
                </a:lnTo>
                <a:lnTo>
                  <a:pt x="118375" y="243250"/>
                </a:lnTo>
                <a:lnTo>
                  <a:pt x="119864" y="245034"/>
                </a:lnTo>
                <a:lnTo>
                  <a:pt x="121809" y="246224"/>
                </a:lnTo>
                <a:lnTo>
                  <a:pt x="124058" y="247017"/>
                </a:lnTo>
                <a:lnTo>
                  <a:pt x="129097" y="250438"/>
                </a:lnTo>
                <a:lnTo>
                  <a:pt x="131774" y="252683"/>
                </a:lnTo>
                <a:lnTo>
                  <a:pt x="134512" y="254181"/>
                </a:lnTo>
                <a:lnTo>
                  <a:pt x="140094" y="255844"/>
                </a:lnTo>
                <a:lnTo>
                  <a:pt x="141963" y="257240"/>
                </a:lnTo>
                <a:lnTo>
                  <a:pt x="143209" y="259124"/>
                </a:lnTo>
                <a:lnTo>
                  <a:pt x="144040" y="261332"/>
                </a:lnTo>
                <a:lnTo>
                  <a:pt x="145547" y="262804"/>
                </a:lnTo>
                <a:lnTo>
                  <a:pt x="147503" y="263785"/>
                </a:lnTo>
                <a:lnTo>
                  <a:pt x="149760" y="264439"/>
                </a:lnTo>
                <a:lnTo>
                  <a:pt x="154807" y="267706"/>
                </a:lnTo>
                <a:lnTo>
                  <a:pt x="157488" y="269911"/>
                </a:lnTo>
                <a:lnTo>
                  <a:pt x="160227" y="271380"/>
                </a:lnTo>
                <a:lnTo>
                  <a:pt x="165809" y="273014"/>
                </a:lnTo>
                <a:lnTo>
                  <a:pt x="174307" y="273933"/>
                </a:lnTo>
                <a:lnTo>
                  <a:pt x="177155" y="275014"/>
                </a:lnTo>
                <a:lnTo>
                  <a:pt x="186029" y="281054"/>
                </a:lnTo>
                <a:lnTo>
                  <a:pt x="186874" y="281667"/>
                </a:lnTo>
                <a:lnTo>
                  <a:pt x="190353" y="282348"/>
                </a:lnTo>
                <a:lnTo>
                  <a:pt x="192614" y="282529"/>
                </a:lnTo>
                <a:lnTo>
                  <a:pt x="195074" y="283603"/>
                </a:lnTo>
                <a:lnTo>
                  <a:pt x="204121" y="290242"/>
                </a:lnTo>
                <a:lnTo>
                  <a:pt x="205238" y="291103"/>
                </a:lnTo>
                <a:lnTo>
                  <a:pt x="212460" y="291393"/>
                </a:lnTo>
                <a:lnTo>
                  <a:pt x="217600" y="291433"/>
                </a:lnTo>
                <a:lnTo>
                  <a:pt x="219352" y="292396"/>
                </a:lnTo>
                <a:lnTo>
                  <a:pt x="220520" y="293991"/>
                </a:lnTo>
                <a:lnTo>
                  <a:pt x="221298" y="296007"/>
                </a:lnTo>
                <a:lnTo>
                  <a:pt x="222769" y="297350"/>
                </a:lnTo>
                <a:lnTo>
                  <a:pt x="224702" y="298246"/>
                </a:lnTo>
                <a:lnTo>
                  <a:pt x="229391" y="299241"/>
                </a:lnTo>
                <a:lnTo>
                  <a:pt x="237385" y="299802"/>
                </a:lnTo>
                <a:lnTo>
                  <a:pt x="242965" y="299933"/>
                </a:lnTo>
                <a:lnTo>
                  <a:pt x="244834" y="300920"/>
                </a:lnTo>
                <a:lnTo>
                  <a:pt x="246080" y="302531"/>
                </a:lnTo>
                <a:lnTo>
                  <a:pt x="248426" y="308254"/>
                </a:lnTo>
                <a:lnTo>
                  <a:pt x="255939" y="308579"/>
                </a:lnTo>
                <a:lnTo>
                  <a:pt x="264852" y="316386"/>
                </a:lnTo>
                <a:lnTo>
                  <a:pt x="265332" y="316829"/>
                </a:lnTo>
                <a:lnTo>
                  <a:pt x="274425" y="317162"/>
                </a:lnTo>
                <a:lnTo>
                  <a:pt x="282828" y="317183"/>
                </a:lnTo>
                <a:lnTo>
                  <a:pt x="291430" y="325751"/>
                </a:lnTo>
                <a:lnTo>
                  <a:pt x="291432" y="325752"/>
                </a:lnTo>
                <a:lnTo>
                  <a:pt x="291432" y="325753"/>
                </a:lnTo>
                <a:lnTo>
                  <a:pt x="291433" y="325754"/>
                </a:lnTo>
                <a:lnTo>
                  <a:pt x="291434" y="325755"/>
                </a:lnTo>
                <a:lnTo>
                  <a:pt x="291434" y="31718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45"/>
          <p:cNvSpPr/>
          <p:nvPr/>
        </p:nvSpPr>
        <p:spPr>
          <a:xfrm>
            <a:off x="7803832" y="1774507"/>
            <a:ext cx="111444" cy="145733"/>
          </a:xfrm>
          <a:custGeom>
            <a:avLst/>
            <a:gdLst/>
            <a:ahLst/>
            <a:cxnLst/>
            <a:rect l="0" t="0" r="0" b="0"/>
            <a:pathLst>
              <a:path w="111444" h="145733">
                <a:moveTo>
                  <a:pt x="111443" y="0"/>
                </a:moveTo>
                <a:lnTo>
                  <a:pt x="111443" y="24164"/>
                </a:lnTo>
                <a:lnTo>
                  <a:pt x="108903" y="27567"/>
                </a:lnTo>
                <a:lnTo>
                  <a:pt x="106892" y="29808"/>
                </a:lnTo>
                <a:lnTo>
                  <a:pt x="102117" y="34838"/>
                </a:lnTo>
                <a:lnTo>
                  <a:pt x="74282" y="62875"/>
                </a:lnTo>
                <a:lnTo>
                  <a:pt x="72382" y="65729"/>
                </a:lnTo>
                <a:lnTo>
                  <a:pt x="71115" y="68584"/>
                </a:lnTo>
                <a:lnTo>
                  <a:pt x="70270" y="71440"/>
                </a:lnTo>
                <a:lnTo>
                  <a:pt x="68754" y="75249"/>
                </a:lnTo>
                <a:lnTo>
                  <a:pt x="66792" y="79694"/>
                </a:lnTo>
                <a:lnTo>
                  <a:pt x="64531" y="84562"/>
                </a:lnTo>
                <a:lnTo>
                  <a:pt x="61118" y="88759"/>
                </a:lnTo>
                <a:lnTo>
                  <a:pt x="56938" y="92511"/>
                </a:lnTo>
                <a:lnTo>
                  <a:pt x="52246" y="95964"/>
                </a:lnTo>
                <a:lnTo>
                  <a:pt x="48166" y="99218"/>
                </a:lnTo>
                <a:lnTo>
                  <a:pt x="44493" y="102341"/>
                </a:lnTo>
                <a:lnTo>
                  <a:pt x="41092" y="105375"/>
                </a:lnTo>
                <a:lnTo>
                  <a:pt x="38824" y="108350"/>
                </a:lnTo>
                <a:lnTo>
                  <a:pt x="37313" y="111286"/>
                </a:lnTo>
                <a:lnTo>
                  <a:pt x="36305" y="114195"/>
                </a:lnTo>
                <a:lnTo>
                  <a:pt x="34681" y="117088"/>
                </a:lnTo>
                <a:lnTo>
                  <a:pt x="32646" y="119969"/>
                </a:lnTo>
                <a:lnTo>
                  <a:pt x="30336" y="122841"/>
                </a:lnTo>
                <a:lnTo>
                  <a:pt x="27845" y="125709"/>
                </a:lnTo>
                <a:lnTo>
                  <a:pt x="25231" y="128574"/>
                </a:lnTo>
                <a:lnTo>
                  <a:pt x="22536" y="131436"/>
                </a:lnTo>
                <a:lnTo>
                  <a:pt x="19786" y="133344"/>
                </a:lnTo>
                <a:lnTo>
                  <a:pt x="17001" y="134616"/>
                </a:lnTo>
                <a:lnTo>
                  <a:pt x="10237" y="136657"/>
                </a:lnTo>
                <a:lnTo>
                  <a:pt x="6773" y="139477"/>
                </a:lnTo>
                <a:lnTo>
                  <a:pt x="23" y="145711"/>
                </a:lnTo>
                <a:lnTo>
                  <a:pt x="0" y="14573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46"/>
          <p:cNvSpPr/>
          <p:nvPr/>
        </p:nvSpPr>
        <p:spPr>
          <a:xfrm>
            <a:off x="7023747" y="2914650"/>
            <a:ext cx="188584" cy="111443"/>
          </a:xfrm>
          <a:custGeom>
            <a:avLst/>
            <a:gdLst/>
            <a:ahLst/>
            <a:cxnLst/>
            <a:rect l="0" t="0" r="0" b="0"/>
            <a:pathLst>
              <a:path w="188584" h="111443">
                <a:moveTo>
                  <a:pt x="34278" y="0"/>
                </a:moveTo>
                <a:lnTo>
                  <a:pt x="29727" y="4551"/>
                </a:lnTo>
                <a:lnTo>
                  <a:pt x="28386" y="6844"/>
                </a:lnTo>
                <a:lnTo>
                  <a:pt x="27493" y="9325"/>
                </a:lnTo>
                <a:lnTo>
                  <a:pt x="26059" y="15600"/>
                </a:lnTo>
                <a:lnTo>
                  <a:pt x="25862" y="18998"/>
                </a:lnTo>
                <a:lnTo>
                  <a:pt x="25810" y="21238"/>
                </a:lnTo>
                <a:lnTo>
                  <a:pt x="24822" y="24636"/>
                </a:lnTo>
                <a:lnTo>
                  <a:pt x="23212" y="28806"/>
                </a:lnTo>
                <a:lnTo>
                  <a:pt x="21185" y="33492"/>
                </a:lnTo>
                <a:lnTo>
                  <a:pt x="19834" y="37568"/>
                </a:lnTo>
                <a:lnTo>
                  <a:pt x="18934" y="41237"/>
                </a:lnTo>
                <a:lnTo>
                  <a:pt x="18334" y="44637"/>
                </a:lnTo>
                <a:lnTo>
                  <a:pt x="17933" y="47855"/>
                </a:lnTo>
                <a:lnTo>
                  <a:pt x="17666" y="50953"/>
                </a:lnTo>
                <a:lnTo>
                  <a:pt x="17489" y="53971"/>
                </a:lnTo>
                <a:lnTo>
                  <a:pt x="16417" y="57888"/>
                </a:lnTo>
                <a:lnTo>
                  <a:pt x="14751" y="62404"/>
                </a:lnTo>
                <a:lnTo>
                  <a:pt x="12687" y="67320"/>
                </a:lnTo>
                <a:lnTo>
                  <a:pt x="10359" y="71550"/>
                </a:lnTo>
                <a:lnTo>
                  <a:pt x="7854" y="75322"/>
                </a:lnTo>
                <a:lnTo>
                  <a:pt x="1542" y="83670"/>
                </a:lnTo>
                <a:lnTo>
                  <a:pt x="1024" y="85307"/>
                </a:lnTo>
                <a:lnTo>
                  <a:pt x="678" y="87351"/>
                </a:lnTo>
                <a:lnTo>
                  <a:pt x="449" y="89667"/>
                </a:lnTo>
                <a:lnTo>
                  <a:pt x="294" y="92162"/>
                </a:lnTo>
                <a:lnTo>
                  <a:pt x="28" y="101272"/>
                </a:lnTo>
                <a:lnTo>
                  <a:pt x="0" y="106947"/>
                </a:lnTo>
                <a:lnTo>
                  <a:pt x="949" y="108445"/>
                </a:lnTo>
                <a:lnTo>
                  <a:pt x="2533" y="109444"/>
                </a:lnTo>
                <a:lnTo>
                  <a:pt x="7370" y="111048"/>
                </a:lnTo>
                <a:lnTo>
                  <a:pt x="12759" y="111325"/>
                </a:lnTo>
                <a:lnTo>
                  <a:pt x="17221" y="111419"/>
                </a:lnTo>
                <a:lnTo>
                  <a:pt x="28951" y="111439"/>
                </a:lnTo>
                <a:lnTo>
                  <a:pt x="32631" y="110488"/>
                </a:lnTo>
                <a:lnTo>
                  <a:pt x="36990" y="108901"/>
                </a:lnTo>
                <a:lnTo>
                  <a:pt x="41801" y="106890"/>
                </a:lnTo>
                <a:lnTo>
                  <a:pt x="45961" y="105550"/>
                </a:lnTo>
                <a:lnTo>
                  <a:pt x="49687" y="104657"/>
                </a:lnTo>
                <a:lnTo>
                  <a:pt x="53122" y="104061"/>
                </a:lnTo>
                <a:lnTo>
                  <a:pt x="57318" y="103664"/>
                </a:lnTo>
                <a:lnTo>
                  <a:pt x="62021" y="103399"/>
                </a:lnTo>
                <a:lnTo>
                  <a:pt x="67061" y="103222"/>
                </a:lnTo>
                <a:lnTo>
                  <a:pt x="72326" y="102153"/>
                </a:lnTo>
                <a:lnTo>
                  <a:pt x="77740" y="100487"/>
                </a:lnTo>
                <a:lnTo>
                  <a:pt x="83255" y="98424"/>
                </a:lnTo>
                <a:lnTo>
                  <a:pt x="87884" y="97048"/>
                </a:lnTo>
                <a:lnTo>
                  <a:pt x="91923" y="96131"/>
                </a:lnTo>
                <a:lnTo>
                  <a:pt x="95568" y="95520"/>
                </a:lnTo>
                <a:lnTo>
                  <a:pt x="99903" y="95112"/>
                </a:lnTo>
                <a:lnTo>
                  <a:pt x="104698" y="94840"/>
                </a:lnTo>
                <a:lnTo>
                  <a:pt x="109799" y="94659"/>
                </a:lnTo>
                <a:lnTo>
                  <a:pt x="114153" y="95491"/>
                </a:lnTo>
                <a:lnTo>
                  <a:pt x="118008" y="96998"/>
                </a:lnTo>
                <a:lnTo>
                  <a:pt x="121530" y="98955"/>
                </a:lnTo>
                <a:lnTo>
                  <a:pt x="125783" y="100260"/>
                </a:lnTo>
                <a:lnTo>
                  <a:pt x="130524" y="101130"/>
                </a:lnTo>
                <a:lnTo>
                  <a:pt x="135589" y="101710"/>
                </a:lnTo>
                <a:lnTo>
                  <a:pt x="139918" y="102097"/>
                </a:lnTo>
                <a:lnTo>
                  <a:pt x="143758" y="102354"/>
                </a:lnTo>
                <a:lnTo>
                  <a:pt x="150563" y="102641"/>
                </a:lnTo>
                <a:lnTo>
                  <a:pt x="156762" y="102768"/>
                </a:lnTo>
                <a:lnTo>
                  <a:pt x="159749" y="103754"/>
                </a:lnTo>
                <a:lnTo>
                  <a:pt x="162693" y="105364"/>
                </a:lnTo>
                <a:lnTo>
                  <a:pt x="169710" y="110242"/>
                </a:lnTo>
                <a:lnTo>
                  <a:pt x="173210" y="110909"/>
                </a:lnTo>
                <a:lnTo>
                  <a:pt x="177941" y="111205"/>
                </a:lnTo>
                <a:lnTo>
                  <a:pt x="188583" y="11144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47"/>
          <p:cNvSpPr/>
          <p:nvPr/>
        </p:nvSpPr>
        <p:spPr>
          <a:xfrm>
            <a:off x="7143750" y="2914650"/>
            <a:ext cx="51435" cy="257176"/>
          </a:xfrm>
          <a:custGeom>
            <a:avLst/>
            <a:gdLst/>
            <a:ahLst/>
            <a:cxnLst/>
            <a:rect l="0" t="0" r="0" b="0"/>
            <a:pathLst>
              <a:path w="51435" h="257176">
                <a:moveTo>
                  <a:pt x="0" y="0"/>
                </a:moveTo>
                <a:lnTo>
                  <a:pt x="12770" y="12770"/>
                </a:lnTo>
                <a:lnTo>
                  <a:pt x="14229" y="16133"/>
                </a:lnTo>
                <a:lnTo>
                  <a:pt x="15201" y="20280"/>
                </a:lnTo>
                <a:lnTo>
                  <a:pt x="15848" y="24950"/>
                </a:lnTo>
                <a:lnTo>
                  <a:pt x="16568" y="32679"/>
                </a:lnTo>
                <a:lnTo>
                  <a:pt x="16888" y="40241"/>
                </a:lnTo>
                <a:lnTo>
                  <a:pt x="17031" y="49952"/>
                </a:lnTo>
                <a:lnTo>
                  <a:pt x="18022" y="55209"/>
                </a:lnTo>
                <a:lnTo>
                  <a:pt x="19634" y="60618"/>
                </a:lnTo>
                <a:lnTo>
                  <a:pt x="21662" y="66130"/>
                </a:lnTo>
                <a:lnTo>
                  <a:pt x="23014" y="71709"/>
                </a:lnTo>
                <a:lnTo>
                  <a:pt x="23915" y="77333"/>
                </a:lnTo>
                <a:lnTo>
                  <a:pt x="24516" y="82988"/>
                </a:lnTo>
                <a:lnTo>
                  <a:pt x="24917" y="88663"/>
                </a:lnTo>
                <a:lnTo>
                  <a:pt x="25183" y="94351"/>
                </a:lnTo>
                <a:lnTo>
                  <a:pt x="25362" y="100048"/>
                </a:lnTo>
                <a:lnTo>
                  <a:pt x="26432" y="106703"/>
                </a:lnTo>
                <a:lnTo>
                  <a:pt x="28099" y="113998"/>
                </a:lnTo>
                <a:lnTo>
                  <a:pt x="30163" y="121718"/>
                </a:lnTo>
                <a:lnTo>
                  <a:pt x="31539" y="128771"/>
                </a:lnTo>
                <a:lnTo>
                  <a:pt x="32456" y="135377"/>
                </a:lnTo>
                <a:lnTo>
                  <a:pt x="33066" y="141686"/>
                </a:lnTo>
                <a:lnTo>
                  <a:pt x="33474" y="147797"/>
                </a:lnTo>
                <a:lnTo>
                  <a:pt x="33746" y="153776"/>
                </a:lnTo>
                <a:lnTo>
                  <a:pt x="33928" y="159668"/>
                </a:lnTo>
                <a:lnTo>
                  <a:pt x="35000" y="165500"/>
                </a:lnTo>
                <a:lnTo>
                  <a:pt x="36669" y="171293"/>
                </a:lnTo>
                <a:lnTo>
                  <a:pt x="38734" y="177060"/>
                </a:lnTo>
                <a:lnTo>
                  <a:pt x="40109" y="182810"/>
                </a:lnTo>
                <a:lnTo>
                  <a:pt x="41027" y="188548"/>
                </a:lnTo>
                <a:lnTo>
                  <a:pt x="41639" y="194279"/>
                </a:lnTo>
                <a:lnTo>
                  <a:pt x="42047" y="199051"/>
                </a:lnTo>
                <a:lnTo>
                  <a:pt x="42499" y="206895"/>
                </a:lnTo>
                <a:lnTo>
                  <a:pt x="42701" y="213555"/>
                </a:lnTo>
                <a:lnTo>
                  <a:pt x="42831" y="230144"/>
                </a:lnTo>
                <a:lnTo>
                  <a:pt x="42861" y="247153"/>
                </a:lnTo>
                <a:lnTo>
                  <a:pt x="43815" y="248589"/>
                </a:lnTo>
                <a:lnTo>
                  <a:pt x="45401" y="250498"/>
                </a:lnTo>
                <a:lnTo>
                  <a:pt x="51434" y="25717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48"/>
          <p:cNvSpPr/>
          <p:nvPr/>
        </p:nvSpPr>
        <p:spPr>
          <a:xfrm>
            <a:off x="7298055" y="2957512"/>
            <a:ext cx="171451" cy="162878"/>
          </a:xfrm>
          <a:custGeom>
            <a:avLst/>
            <a:gdLst/>
            <a:ahLst/>
            <a:cxnLst/>
            <a:rect l="0" t="0" r="0" b="0"/>
            <a:pathLst>
              <a:path w="171451" h="162878">
                <a:moveTo>
                  <a:pt x="0" y="0"/>
                </a:moveTo>
                <a:lnTo>
                  <a:pt x="7381" y="0"/>
                </a:lnTo>
                <a:lnTo>
                  <a:pt x="10583" y="2540"/>
                </a:lnTo>
                <a:lnTo>
                  <a:pt x="15848" y="7381"/>
                </a:lnTo>
                <a:lnTo>
                  <a:pt x="45754" y="37182"/>
                </a:lnTo>
                <a:lnTo>
                  <a:pt x="48600" y="40981"/>
                </a:lnTo>
                <a:lnTo>
                  <a:pt x="51449" y="45418"/>
                </a:lnTo>
                <a:lnTo>
                  <a:pt x="54302" y="50281"/>
                </a:lnTo>
                <a:lnTo>
                  <a:pt x="57156" y="54476"/>
                </a:lnTo>
                <a:lnTo>
                  <a:pt x="60012" y="58225"/>
                </a:lnTo>
                <a:lnTo>
                  <a:pt x="62867" y="61676"/>
                </a:lnTo>
                <a:lnTo>
                  <a:pt x="65724" y="65883"/>
                </a:lnTo>
                <a:lnTo>
                  <a:pt x="68581" y="70592"/>
                </a:lnTo>
                <a:lnTo>
                  <a:pt x="71438" y="75636"/>
                </a:lnTo>
                <a:lnTo>
                  <a:pt x="75248" y="79952"/>
                </a:lnTo>
                <a:lnTo>
                  <a:pt x="79693" y="83781"/>
                </a:lnTo>
                <a:lnTo>
                  <a:pt x="84561" y="87287"/>
                </a:lnTo>
                <a:lnTo>
                  <a:pt x="88759" y="90576"/>
                </a:lnTo>
                <a:lnTo>
                  <a:pt x="92510" y="93722"/>
                </a:lnTo>
                <a:lnTo>
                  <a:pt x="95964" y="96771"/>
                </a:lnTo>
                <a:lnTo>
                  <a:pt x="102340" y="102700"/>
                </a:lnTo>
                <a:lnTo>
                  <a:pt x="114194" y="114266"/>
                </a:lnTo>
                <a:lnTo>
                  <a:pt x="118040" y="117135"/>
                </a:lnTo>
                <a:lnTo>
                  <a:pt x="122508" y="120000"/>
                </a:lnTo>
                <a:lnTo>
                  <a:pt x="127392" y="122863"/>
                </a:lnTo>
                <a:lnTo>
                  <a:pt x="131600" y="125723"/>
                </a:lnTo>
                <a:lnTo>
                  <a:pt x="135358" y="128583"/>
                </a:lnTo>
                <a:lnTo>
                  <a:pt x="143683" y="135466"/>
                </a:lnTo>
                <a:lnTo>
                  <a:pt x="147361" y="138947"/>
                </a:lnTo>
                <a:lnTo>
                  <a:pt x="149676" y="141209"/>
                </a:lnTo>
                <a:lnTo>
                  <a:pt x="152171" y="142717"/>
                </a:lnTo>
                <a:lnTo>
                  <a:pt x="157484" y="144392"/>
                </a:lnTo>
                <a:lnTo>
                  <a:pt x="159282" y="145791"/>
                </a:lnTo>
                <a:lnTo>
                  <a:pt x="160480" y="147677"/>
                </a:lnTo>
                <a:lnTo>
                  <a:pt x="161279" y="149886"/>
                </a:lnTo>
                <a:lnTo>
                  <a:pt x="164707" y="154881"/>
                </a:lnTo>
                <a:lnTo>
                  <a:pt x="171450" y="16287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49"/>
          <p:cNvSpPr/>
          <p:nvPr/>
        </p:nvSpPr>
        <p:spPr>
          <a:xfrm>
            <a:off x="7349490" y="2966085"/>
            <a:ext cx="94298" cy="188596"/>
          </a:xfrm>
          <a:custGeom>
            <a:avLst/>
            <a:gdLst/>
            <a:ahLst/>
            <a:cxnLst/>
            <a:rect l="0" t="0" r="0" b="0"/>
            <a:pathLst>
              <a:path w="94298" h="188596">
                <a:moveTo>
                  <a:pt x="94297" y="0"/>
                </a:moveTo>
                <a:lnTo>
                  <a:pt x="94297" y="7380"/>
                </a:lnTo>
                <a:lnTo>
                  <a:pt x="93345" y="7778"/>
                </a:lnTo>
                <a:lnTo>
                  <a:pt x="91758" y="8042"/>
                </a:lnTo>
                <a:lnTo>
                  <a:pt x="89746" y="8219"/>
                </a:lnTo>
                <a:lnTo>
                  <a:pt x="88406" y="9289"/>
                </a:lnTo>
                <a:lnTo>
                  <a:pt x="87512" y="10955"/>
                </a:lnTo>
                <a:lnTo>
                  <a:pt x="86519" y="15346"/>
                </a:lnTo>
                <a:lnTo>
                  <a:pt x="86078" y="20473"/>
                </a:lnTo>
                <a:lnTo>
                  <a:pt x="85008" y="23173"/>
                </a:lnTo>
                <a:lnTo>
                  <a:pt x="83342" y="25926"/>
                </a:lnTo>
                <a:lnTo>
                  <a:pt x="81278" y="28714"/>
                </a:lnTo>
                <a:lnTo>
                  <a:pt x="78951" y="32478"/>
                </a:lnTo>
                <a:lnTo>
                  <a:pt x="76446" y="36891"/>
                </a:lnTo>
                <a:lnTo>
                  <a:pt x="71123" y="46876"/>
                </a:lnTo>
                <a:lnTo>
                  <a:pt x="48565" y="91485"/>
                </a:lnTo>
                <a:lnTo>
                  <a:pt x="45712" y="96232"/>
                </a:lnTo>
                <a:lnTo>
                  <a:pt x="42857" y="100350"/>
                </a:lnTo>
                <a:lnTo>
                  <a:pt x="40001" y="104047"/>
                </a:lnTo>
                <a:lnTo>
                  <a:pt x="37145" y="108417"/>
                </a:lnTo>
                <a:lnTo>
                  <a:pt x="34288" y="113235"/>
                </a:lnTo>
                <a:lnTo>
                  <a:pt x="31430" y="118353"/>
                </a:lnTo>
                <a:lnTo>
                  <a:pt x="25717" y="129118"/>
                </a:lnTo>
                <a:lnTo>
                  <a:pt x="22860" y="134656"/>
                </a:lnTo>
                <a:lnTo>
                  <a:pt x="20002" y="139301"/>
                </a:lnTo>
                <a:lnTo>
                  <a:pt x="17144" y="143350"/>
                </a:lnTo>
                <a:lnTo>
                  <a:pt x="14287" y="147001"/>
                </a:lnTo>
                <a:lnTo>
                  <a:pt x="12382" y="151341"/>
                </a:lnTo>
                <a:lnTo>
                  <a:pt x="11112" y="156139"/>
                </a:lnTo>
                <a:lnTo>
                  <a:pt x="10266" y="161242"/>
                </a:lnTo>
                <a:lnTo>
                  <a:pt x="8749" y="164645"/>
                </a:lnTo>
                <a:lnTo>
                  <a:pt x="6785" y="166913"/>
                </a:lnTo>
                <a:lnTo>
                  <a:pt x="4523" y="168425"/>
                </a:lnTo>
                <a:lnTo>
                  <a:pt x="3016" y="170386"/>
                </a:lnTo>
                <a:lnTo>
                  <a:pt x="2010" y="172645"/>
                </a:lnTo>
                <a:lnTo>
                  <a:pt x="893" y="177696"/>
                </a:lnTo>
                <a:lnTo>
                  <a:pt x="397" y="183116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50"/>
          <p:cNvSpPr/>
          <p:nvPr/>
        </p:nvSpPr>
        <p:spPr>
          <a:xfrm>
            <a:off x="7529512" y="2991802"/>
            <a:ext cx="51436" cy="162879"/>
          </a:xfrm>
          <a:custGeom>
            <a:avLst/>
            <a:gdLst/>
            <a:ahLst/>
            <a:cxnLst/>
            <a:rect l="0" t="0" r="0" b="0"/>
            <a:pathLst>
              <a:path w="51436" h="162879">
                <a:moveTo>
                  <a:pt x="0" y="0"/>
                </a:moveTo>
                <a:lnTo>
                  <a:pt x="7381" y="0"/>
                </a:lnTo>
                <a:lnTo>
                  <a:pt x="8731" y="953"/>
                </a:lnTo>
                <a:lnTo>
                  <a:pt x="10583" y="2540"/>
                </a:lnTo>
                <a:lnTo>
                  <a:pt x="12771" y="4551"/>
                </a:lnTo>
                <a:lnTo>
                  <a:pt x="17741" y="9325"/>
                </a:lnTo>
                <a:lnTo>
                  <a:pt x="20400" y="11932"/>
                </a:lnTo>
                <a:lnTo>
                  <a:pt x="22173" y="14622"/>
                </a:lnTo>
                <a:lnTo>
                  <a:pt x="23354" y="17368"/>
                </a:lnTo>
                <a:lnTo>
                  <a:pt x="24142" y="20151"/>
                </a:lnTo>
                <a:lnTo>
                  <a:pt x="24667" y="23912"/>
                </a:lnTo>
                <a:lnTo>
                  <a:pt x="25017" y="28324"/>
                </a:lnTo>
                <a:lnTo>
                  <a:pt x="25406" y="37353"/>
                </a:lnTo>
                <a:lnTo>
                  <a:pt x="25579" y="44542"/>
                </a:lnTo>
                <a:lnTo>
                  <a:pt x="25706" y="74693"/>
                </a:lnTo>
                <a:lnTo>
                  <a:pt x="26663" y="80276"/>
                </a:lnTo>
                <a:lnTo>
                  <a:pt x="28253" y="85902"/>
                </a:lnTo>
                <a:lnTo>
                  <a:pt x="30265" y="91558"/>
                </a:lnTo>
                <a:lnTo>
                  <a:pt x="31607" y="96281"/>
                </a:lnTo>
                <a:lnTo>
                  <a:pt x="32501" y="100383"/>
                </a:lnTo>
                <a:lnTo>
                  <a:pt x="33098" y="104069"/>
                </a:lnTo>
                <a:lnTo>
                  <a:pt x="33496" y="108432"/>
                </a:lnTo>
                <a:lnTo>
                  <a:pt x="33760" y="113246"/>
                </a:lnTo>
                <a:lnTo>
                  <a:pt x="33937" y="118360"/>
                </a:lnTo>
                <a:lnTo>
                  <a:pt x="35007" y="122721"/>
                </a:lnTo>
                <a:lnTo>
                  <a:pt x="36673" y="126582"/>
                </a:lnTo>
                <a:lnTo>
                  <a:pt x="38736" y="130108"/>
                </a:lnTo>
                <a:lnTo>
                  <a:pt x="40112" y="133411"/>
                </a:lnTo>
                <a:lnTo>
                  <a:pt x="41029" y="136566"/>
                </a:lnTo>
                <a:lnTo>
                  <a:pt x="42501" y="143922"/>
                </a:lnTo>
                <a:lnTo>
                  <a:pt x="43573" y="145478"/>
                </a:lnTo>
                <a:lnTo>
                  <a:pt x="45241" y="147468"/>
                </a:lnTo>
                <a:lnTo>
                  <a:pt x="50212" y="152954"/>
                </a:lnTo>
                <a:lnTo>
                  <a:pt x="50891" y="156245"/>
                </a:lnTo>
                <a:lnTo>
                  <a:pt x="51435" y="16287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51"/>
          <p:cNvSpPr/>
          <p:nvPr/>
        </p:nvSpPr>
        <p:spPr>
          <a:xfrm>
            <a:off x="7503794" y="3060382"/>
            <a:ext cx="111444" cy="34291"/>
          </a:xfrm>
          <a:custGeom>
            <a:avLst/>
            <a:gdLst/>
            <a:ahLst/>
            <a:cxnLst/>
            <a:rect l="0" t="0" r="0" b="0"/>
            <a:pathLst>
              <a:path w="111444" h="34291">
                <a:moveTo>
                  <a:pt x="0" y="34290"/>
                </a:moveTo>
                <a:lnTo>
                  <a:pt x="7382" y="34290"/>
                </a:lnTo>
                <a:lnTo>
                  <a:pt x="8731" y="33338"/>
                </a:lnTo>
                <a:lnTo>
                  <a:pt x="10584" y="31750"/>
                </a:lnTo>
                <a:lnTo>
                  <a:pt x="12772" y="29739"/>
                </a:lnTo>
                <a:lnTo>
                  <a:pt x="15182" y="28399"/>
                </a:lnTo>
                <a:lnTo>
                  <a:pt x="17742" y="27505"/>
                </a:lnTo>
                <a:lnTo>
                  <a:pt x="20400" y="26909"/>
                </a:lnTo>
                <a:lnTo>
                  <a:pt x="24079" y="25560"/>
                </a:lnTo>
                <a:lnTo>
                  <a:pt x="28435" y="23707"/>
                </a:lnTo>
                <a:lnTo>
                  <a:pt x="33245" y="21520"/>
                </a:lnTo>
                <a:lnTo>
                  <a:pt x="37403" y="20061"/>
                </a:lnTo>
                <a:lnTo>
                  <a:pt x="41128" y="19089"/>
                </a:lnTo>
                <a:lnTo>
                  <a:pt x="44564" y="18441"/>
                </a:lnTo>
                <a:lnTo>
                  <a:pt x="47807" y="18009"/>
                </a:lnTo>
                <a:lnTo>
                  <a:pt x="50922" y="17721"/>
                </a:lnTo>
                <a:lnTo>
                  <a:pt x="53950" y="17529"/>
                </a:lnTo>
                <a:lnTo>
                  <a:pt x="56922" y="16449"/>
                </a:lnTo>
                <a:lnTo>
                  <a:pt x="59855" y="14776"/>
                </a:lnTo>
                <a:lnTo>
                  <a:pt x="62764" y="12708"/>
                </a:lnTo>
                <a:lnTo>
                  <a:pt x="66608" y="11329"/>
                </a:lnTo>
                <a:lnTo>
                  <a:pt x="71075" y="10411"/>
                </a:lnTo>
                <a:lnTo>
                  <a:pt x="75958" y="9798"/>
                </a:lnTo>
                <a:lnTo>
                  <a:pt x="80167" y="9390"/>
                </a:lnTo>
                <a:lnTo>
                  <a:pt x="83925" y="9117"/>
                </a:lnTo>
                <a:lnTo>
                  <a:pt x="87382" y="8936"/>
                </a:lnTo>
                <a:lnTo>
                  <a:pt x="90640" y="7862"/>
                </a:lnTo>
                <a:lnTo>
                  <a:pt x="93764" y="6194"/>
                </a:lnTo>
                <a:lnTo>
                  <a:pt x="96800" y="4129"/>
                </a:lnTo>
                <a:lnTo>
                  <a:pt x="99775" y="2753"/>
                </a:lnTo>
                <a:lnTo>
                  <a:pt x="102713" y="1835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52"/>
          <p:cNvSpPr/>
          <p:nvPr/>
        </p:nvSpPr>
        <p:spPr>
          <a:xfrm>
            <a:off x="7692390" y="2974689"/>
            <a:ext cx="111390" cy="162847"/>
          </a:xfrm>
          <a:custGeom>
            <a:avLst/>
            <a:gdLst/>
            <a:ahLst/>
            <a:cxnLst/>
            <a:rect l="0" t="0" r="0" b="0"/>
            <a:pathLst>
              <a:path w="111390" h="162847">
                <a:moveTo>
                  <a:pt x="0" y="17113"/>
                </a:moveTo>
                <a:lnTo>
                  <a:pt x="4551" y="12562"/>
                </a:lnTo>
                <a:lnTo>
                  <a:pt x="6844" y="11221"/>
                </a:lnTo>
                <a:lnTo>
                  <a:pt x="9325" y="10328"/>
                </a:lnTo>
                <a:lnTo>
                  <a:pt x="15600" y="8894"/>
                </a:lnTo>
                <a:lnTo>
                  <a:pt x="18998" y="6158"/>
                </a:lnTo>
                <a:lnTo>
                  <a:pt x="21238" y="4094"/>
                </a:lnTo>
                <a:lnTo>
                  <a:pt x="23683" y="2719"/>
                </a:lnTo>
                <a:lnTo>
                  <a:pt x="26266" y="1802"/>
                </a:lnTo>
                <a:lnTo>
                  <a:pt x="28941" y="1190"/>
                </a:lnTo>
                <a:lnTo>
                  <a:pt x="31677" y="783"/>
                </a:lnTo>
                <a:lnTo>
                  <a:pt x="34453" y="511"/>
                </a:lnTo>
                <a:lnTo>
                  <a:pt x="37256" y="330"/>
                </a:lnTo>
                <a:lnTo>
                  <a:pt x="40077" y="210"/>
                </a:lnTo>
                <a:lnTo>
                  <a:pt x="49751" y="0"/>
                </a:lnTo>
                <a:lnTo>
                  <a:pt x="53227" y="2522"/>
                </a:lnTo>
                <a:lnTo>
                  <a:pt x="58667" y="7352"/>
                </a:lnTo>
                <a:lnTo>
                  <a:pt x="64162" y="12739"/>
                </a:lnTo>
                <a:lnTo>
                  <a:pt x="64682" y="15150"/>
                </a:lnTo>
                <a:lnTo>
                  <a:pt x="64076" y="17709"/>
                </a:lnTo>
                <a:lnTo>
                  <a:pt x="62719" y="20368"/>
                </a:lnTo>
                <a:lnTo>
                  <a:pt x="61815" y="23093"/>
                </a:lnTo>
                <a:lnTo>
                  <a:pt x="61212" y="25862"/>
                </a:lnTo>
                <a:lnTo>
                  <a:pt x="60811" y="28661"/>
                </a:lnTo>
                <a:lnTo>
                  <a:pt x="59591" y="31479"/>
                </a:lnTo>
                <a:lnTo>
                  <a:pt x="57824" y="34310"/>
                </a:lnTo>
                <a:lnTo>
                  <a:pt x="55694" y="37150"/>
                </a:lnTo>
                <a:lnTo>
                  <a:pt x="53322" y="39996"/>
                </a:lnTo>
                <a:lnTo>
                  <a:pt x="50788" y="42846"/>
                </a:lnTo>
                <a:lnTo>
                  <a:pt x="45432" y="48553"/>
                </a:lnTo>
                <a:lnTo>
                  <a:pt x="39877" y="54264"/>
                </a:lnTo>
                <a:lnTo>
                  <a:pt x="38014" y="57120"/>
                </a:lnTo>
                <a:lnTo>
                  <a:pt x="36773" y="59977"/>
                </a:lnTo>
                <a:lnTo>
                  <a:pt x="35946" y="62834"/>
                </a:lnTo>
                <a:lnTo>
                  <a:pt x="34441" y="64739"/>
                </a:lnTo>
                <a:lnTo>
                  <a:pt x="32485" y="66009"/>
                </a:lnTo>
                <a:lnTo>
                  <a:pt x="27054" y="68046"/>
                </a:lnTo>
                <a:lnTo>
                  <a:pt x="26609" y="69166"/>
                </a:lnTo>
                <a:lnTo>
                  <a:pt x="26113" y="72950"/>
                </a:lnTo>
                <a:lnTo>
                  <a:pt x="25752" y="76754"/>
                </a:lnTo>
                <a:lnTo>
                  <a:pt x="28272" y="76958"/>
                </a:lnTo>
                <a:lnTo>
                  <a:pt x="32567" y="77048"/>
                </a:lnTo>
                <a:lnTo>
                  <a:pt x="37652" y="77088"/>
                </a:lnTo>
                <a:lnTo>
                  <a:pt x="40341" y="76147"/>
                </a:lnTo>
                <a:lnTo>
                  <a:pt x="43086" y="74566"/>
                </a:lnTo>
                <a:lnTo>
                  <a:pt x="45869" y="72560"/>
                </a:lnTo>
                <a:lnTo>
                  <a:pt x="49629" y="71223"/>
                </a:lnTo>
                <a:lnTo>
                  <a:pt x="54041" y="70331"/>
                </a:lnTo>
                <a:lnTo>
                  <a:pt x="58888" y="69737"/>
                </a:lnTo>
                <a:lnTo>
                  <a:pt x="63070" y="69340"/>
                </a:lnTo>
                <a:lnTo>
                  <a:pt x="66812" y="69076"/>
                </a:lnTo>
                <a:lnTo>
                  <a:pt x="70259" y="68900"/>
                </a:lnTo>
                <a:lnTo>
                  <a:pt x="73509" y="69736"/>
                </a:lnTo>
                <a:lnTo>
                  <a:pt x="76628" y="71245"/>
                </a:lnTo>
                <a:lnTo>
                  <a:pt x="79661" y="73203"/>
                </a:lnTo>
                <a:lnTo>
                  <a:pt x="83587" y="74509"/>
                </a:lnTo>
                <a:lnTo>
                  <a:pt x="88109" y="75380"/>
                </a:lnTo>
                <a:lnTo>
                  <a:pt x="93030" y="75960"/>
                </a:lnTo>
                <a:lnTo>
                  <a:pt x="97262" y="77299"/>
                </a:lnTo>
                <a:lnTo>
                  <a:pt x="101036" y="79145"/>
                </a:lnTo>
                <a:lnTo>
                  <a:pt x="104505" y="81327"/>
                </a:lnTo>
                <a:lnTo>
                  <a:pt x="106817" y="83735"/>
                </a:lnTo>
                <a:lnTo>
                  <a:pt x="108359" y="86293"/>
                </a:lnTo>
                <a:lnTo>
                  <a:pt x="109386" y="88950"/>
                </a:lnTo>
                <a:lnTo>
                  <a:pt x="110072" y="91674"/>
                </a:lnTo>
                <a:lnTo>
                  <a:pt x="110529" y="94443"/>
                </a:lnTo>
                <a:lnTo>
                  <a:pt x="110833" y="97241"/>
                </a:lnTo>
                <a:lnTo>
                  <a:pt x="111036" y="100059"/>
                </a:lnTo>
                <a:lnTo>
                  <a:pt x="111171" y="102891"/>
                </a:lnTo>
                <a:lnTo>
                  <a:pt x="111322" y="108577"/>
                </a:lnTo>
                <a:lnTo>
                  <a:pt x="111389" y="114278"/>
                </a:lnTo>
                <a:lnTo>
                  <a:pt x="110454" y="117132"/>
                </a:lnTo>
                <a:lnTo>
                  <a:pt x="108878" y="119988"/>
                </a:lnTo>
                <a:lnTo>
                  <a:pt x="106875" y="122844"/>
                </a:lnTo>
                <a:lnTo>
                  <a:pt x="105540" y="125700"/>
                </a:lnTo>
                <a:lnTo>
                  <a:pt x="104650" y="128557"/>
                </a:lnTo>
                <a:lnTo>
                  <a:pt x="104057" y="131414"/>
                </a:lnTo>
                <a:lnTo>
                  <a:pt x="102708" y="134271"/>
                </a:lnTo>
                <a:lnTo>
                  <a:pt x="100857" y="137129"/>
                </a:lnTo>
                <a:lnTo>
                  <a:pt x="98670" y="139986"/>
                </a:lnTo>
                <a:lnTo>
                  <a:pt x="96260" y="142843"/>
                </a:lnTo>
                <a:lnTo>
                  <a:pt x="93701" y="145701"/>
                </a:lnTo>
                <a:lnTo>
                  <a:pt x="88317" y="151416"/>
                </a:lnTo>
                <a:lnTo>
                  <a:pt x="82750" y="157131"/>
                </a:lnTo>
                <a:lnTo>
                  <a:pt x="79931" y="159036"/>
                </a:lnTo>
                <a:lnTo>
                  <a:pt x="77100" y="160306"/>
                </a:lnTo>
                <a:lnTo>
                  <a:pt x="70263" y="162344"/>
                </a:lnTo>
                <a:lnTo>
                  <a:pt x="66788" y="162623"/>
                </a:lnTo>
                <a:lnTo>
                  <a:pt x="60007" y="16284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53"/>
          <p:cNvSpPr/>
          <p:nvPr/>
        </p:nvSpPr>
        <p:spPr>
          <a:xfrm>
            <a:off x="7898493" y="2897505"/>
            <a:ext cx="145220" cy="222767"/>
          </a:xfrm>
          <a:custGeom>
            <a:avLst/>
            <a:gdLst/>
            <a:ahLst/>
            <a:cxnLst/>
            <a:rect l="0" t="0" r="0" b="0"/>
            <a:pathLst>
              <a:path w="145220" h="222767">
                <a:moveTo>
                  <a:pt x="119651" y="0"/>
                </a:moveTo>
                <a:lnTo>
                  <a:pt x="107720" y="0"/>
                </a:lnTo>
                <a:lnTo>
                  <a:pt x="105030" y="952"/>
                </a:lnTo>
                <a:lnTo>
                  <a:pt x="102283" y="2540"/>
                </a:lnTo>
                <a:lnTo>
                  <a:pt x="99500" y="4551"/>
                </a:lnTo>
                <a:lnTo>
                  <a:pt x="96692" y="5891"/>
                </a:lnTo>
                <a:lnTo>
                  <a:pt x="93868" y="6785"/>
                </a:lnTo>
                <a:lnTo>
                  <a:pt x="91032" y="7380"/>
                </a:lnTo>
                <a:lnTo>
                  <a:pt x="88190" y="7778"/>
                </a:lnTo>
                <a:lnTo>
                  <a:pt x="85342" y="8043"/>
                </a:lnTo>
                <a:lnTo>
                  <a:pt x="82491" y="8219"/>
                </a:lnTo>
                <a:lnTo>
                  <a:pt x="78685" y="9289"/>
                </a:lnTo>
                <a:lnTo>
                  <a:pt x="74243" y="10955"/>
                </a:lnTo>
                <a:lnTo>
                  <a:pt x="69377" y="13018"/>
                </a:lnTo>
                <a:lnTo>
                  <a:pt x="65180" y="14394"/>
                </a:lnTo>
                <a:lnTo>
                  <a:pt x="61430" y="15311"/>
                </a:lnTo>
                <a:lnTo>
                  <a:pt x="57977" y="15922"/>
                </a:lnTo>
                <a:lnTo>
                  <a:pt x="54723" y="15377"/>
                </a:lnTo>
                <a:lnTo>
                  <a:pt x="51601" y="14061"/>
                </a:lnTo>
                <a:lnTo>
                  <a:pt x="48567" y="12231"/>
                </a:lnTo>
                <a:lnTo>
                  <a:pt x="45592" y="11012"/>
                </a:lnTo>
                <a:lnTo>
                  <a:pt x="42656" y="10198"/>
                </a:lnTo>
                <a:lnTo>
                  <a:pt x="39747" y="9656"/>
                </a:lnTo>
                <a:lnTo>
                  <a:pt x="36853" y="9295"/>
                </a:lnTo>
                <a:lnTo>
                  <a:pt x="33973" y="9054"/>
                </a:lnTo>
                <a:lnTo>
                  <a:pt x="25398" y="8575"/>
                </a:lnTo>
                <a:lnTo>
                  <a:pt x="25368" y="8573"/>
                </a:lnTo>
                <a:lnTo>
                  <a:pt x="25354" y="28972"/>
                </a:lnTo>
                <a:lnTo>
                  <a:pt x="24402" y="31697"/>
                </a:lnTo>
                <a:lnTo>
                  <a:pt x="20803" y="37265"/>
                </a:lnTo>
                <a:lnTo>
                  <a:pt x="19463" y="41035"/>
                </a:lnTo>
                <a:lnTo>
                  <a:pt x="18569" y="45454"/>
                </a:lnTo>
                <a:lnTo>
                  <a:pt x="17974" y="50305"/>
                </a:lnTo>
                <a:lnTo>
                  <a:pt x="17576" y="54492"/>
                </a:lnTo>
                <a:lnTo>
                  <a:pt x="17311" y="58235"/>
                </a:lnTo>
                <a:lnTo>
                  <a:pt x="17135" y="61683"/>
                </a:lnTo>
                <a:lnTo>
                  <a:pt x="16064" y="65887"/>
                </a:lnTo>
                <a:lnTo>
                  <a:pt x="14399" y="70595"/>
                </a:lnTo>
                <a:lnTo>
                  <a:pt x="12335" y="75638"/>
                </a:lnTo>
                <a:lnTo>
                  <a:pt x="10960" y="79953"/>
                </a:lnTo>
                <a:lnTo>
                  <a:pt x="10043" y="83782"/>
                </a:lnTo>
                <a:lnTo>
                  <a:pt x="9024" y="90576"/>
                </a:lnTo>
                <a:lnTo>
                  <a:pt x="8571" y="96771"/>
                </a:lnTo>
                <a:lnTo>
                  <a:pt x="7498" y="99756"/>
                </a:lnTo>
                <a:lnTo>
                  <a:pt x="3766" y="105613"/>
                </a:lnTo>
                <a:lnTo>
                  <a:pt x="860" y="109715"/>
                </a:lnTo>
                <a:lnTo>
                  <a:pt x="181" y="113214"/>
                </a:lnTo>
                <a:lnTo>
                  <a:pt x="0" y="115481"/>
                </a:lnTo>
                <a:lnTo>
                  <a:pt x="831" y="116992"/>
                </a:lnTo>
                <a:lnTo>
                  <a:pt x="2337" y="118000"/>
                </a:lnTo>
                <a:lnTo>
                  <a:pt x="4295" y="118671"/>
                </a:lnTo>
                <a:lnTo>
                  <a:pt x="5599" y="120072"/>
                </a:lnTo>
                <a:lnTo>
                  <a:pt x="6470" y="121957"/>
                </a:lnTo>
                <a:lnTo>
                  <a:pt x="7050" y="124167"/>
                </a:lnTo>
                <a:lnTo>
                  <a:pt x="8389" y="125641"/>
                </a:lnTo>
                <a:lnTo>
                  <a:pt x="10234" y="126623"/>
                </a:lnTo>
                <a:lnTo>
                  <a:pt x="12417" y="127278"/>
                </a:lnTo>
                <a:lnTo>
                  <a:pt x="13872" y="126761"/>
                </a:lnTo>
                <a:lnTo>
                  <a:pt x="14841" y="125465"/>
                </a:lnTo>
                <a:lnTo>
                  <a:pt x="15488" y="123648"/>
                </a:lnTo>
                <a:lnTo>
                  <a:pt x="16871" y="122437"/>
                </a:lnTo>
                <a:lnTo>
                  <a:pt x="18746" y="121629"/>
                </a:lnTo>
                <a:lnTo>
                  <a:pt x="20949" y="121091"/>
                </a:lnTo>
                <a:lnTo>
                  <a:pt x="23370" y="119780"/>
                </a:lnTo>
                <a:lnTo>
                  <a:pt x="25937" y="117953"/>
                </a:lnTo>
                <a:lnTo>
                  <a:pt x="28600" y="115783"/>
                </a:lnTo>
                <a:lnTo>
                  <a:pt x="32281" y="114336"/>
                </a:lnTo>
                <a:lnTo>
                  <a:pt x="36639" y="113371"/>
                </a:lnTo>
                <a:lnTo>
                  <a:pt x="41450" y="112728"/>
                </a:lnTo>
                <a:lnTo>
                  <a:pt x="45610" y="111347"/>
                </a:lnTo>
                <a:lnTo>
                  <a:pt x="49335" y="109474"/>
                </a:lnTo>
                <a:lnTo>
                  <a:pt x="52771" y="107273"/>
                </a:lnTo>
                <a:lnTo>
                  <a:pt x="56967" y="105805"/>
                </a:lnTo>
                <a:lnTo>
                  <a:pt x="61670" y="104826"/>
                </a:lnTo>
                <a:lnTo>
                  <a:pt x="66709" y="104174"/>
                </a:lnTo>
                <a:lnTo>
                  <a:pt x="71974" y="103739"/>
                </a:lnTo>
                <a:lnTo>
                  <a:pt x="77389" y="103449"/>
                </a:lnTo>
                <a:lnTo>
                  <a:pt x="88486" y="103127"/>
                </a:lnTo>
                <a:lnTo>
                  <a:pt x="112278" y="102904"/>
                </a:lnTo>
                <a:lnTo>
                  <a:pt x="115689" y="103845"/>
                </a:lnTo>
                <a:lnTo>
                  <a:pt x="118915" y="105425"/>
                </a:lnTo>
                <a:lnTo>
                  <a:pt x="122018" y="107430"/>
                </a:lnTo>
                <a:lnTo>
                  <a:pt x="125040" y="109720"/>
                </a:lnTo>
                <a:lnTo>
                  <a:pt x="128006" y="112199"/>
                </a:lnTo>
                <a:lnTo>
                  <a:pt x="130935" y="114804"/>
                </a:lnTo>
                <a:lnTo>
                  <a:pt x="136732" y="120239"/>
                </a:lnTo>
                <a:lnTo>
                  <a:pt x="139610" y="123022"/>
                </a:lnTo>
                <a:lnTo>
                  <a:pt x="141530" y="125829"/>
                </a:lnTo>
                <a:lnTo>
                  <a:pt x="143664" y="131489"/>
                </a:lnTo>
                <a:lnTo>
                  <a:pt x="144612" y="137179"/>
                </a:lnTo>
                <a:lnTo>
                  <a:pt x="145032" y="143836"/>
                </a:lnTo>
                <a:lnTo>
                  <a:pt x="145219" y="153144"/>
                </a:lnTo>
                <a:lnTo>
                  <a:pt x="144317" y="157341"/>
                </a:lnTo>
                <a:lnTo>
                  <a:pt x="142762" y="161092"/>
                </a:lnTo>
                <a:lnTo>
                  <a:pt x="139448" y="167798"/>
                </a:lnTo>
                <a:lnTo>
                  <a:pt x="137976" y="173955"/>
                </a:lnTo>
                <a:lnTo>
                  <a:pt x="136630" y="177882"/>
                </a:lnTo>
                <a:lnTo>
                  <a:pt x="134781" y="182405"/>
                </a:lnTo>
                <a:lnTo>
                  <a:pt x="132595" y="187326"/>
                </a:lnTo>
                <a:lnTo>
                  <a:pt x="130186" y="191559"/>
                </a:lnTo>
                <a:lnTo>
                  <a:pt x="127627" y="195333"/>
                </a:lnTo>
                <a:lnTo>
                  <a:pt x="124969" y="198802"/>
                </a:lnTo>
                <a:lnTo>
                  <a:pt x="122243" y="202067"/>
                </a:lnTo>
                <a:lnTo>
                  <a:pt x="119474" y="205196"/>
                </a:lnTo>
                <a:lnTo>
                  <a:pt x="116676" y="208235"/>
                </a:lnTo>
                <a:lnTo>
                  <a:pt x="113859" y="210261"/>
                </a:lnTo>
                <a:lnTo>
                  <a:pt x="111027" y="211611"/>
                </a:lnTo>
                <a:lnTo>
                  <a:pt x="108187" y="212511"/>
                </a:lnTo>
                <a:lnTo>
                  <a:pt x="106294" y="214064"/>
                </a:lnTo>
                <a:lnTo>
                  <a:pt x="105032" y="216052"/>
                </a:lnTo>
                <a:lnTo>
                  <a:pt x="104189" y="218329"/>
                </a:lnTo>
                <a:lnTo>
                  <a:pt x="102676" y="219848"/>
                </a:lnTo>
                <a:lnTo>
                  <a:pt x="100715" y="220860"/>
                </a:lnTo>
                <a:lnTo>
                  <a:pt x="94330" y="222766"/>
                </a:lnTo>
                <a:lnTo>
                  <a:pt x="91570" y="220292"/>
                </a:lnTo>
                <a:lnTo>
                  <a:pt x="85362" y="21431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54"/>
          <p:cNvSpPr/>
          <p:nvPr/>
        </p:nvSpPr>
        <p:spPr>
          <a:xfrm>
            <a:off x="8138159" y="2974688"/>
            <a:ext cx="128589" cy="25688"/>
          </a:xfrm>
          <a:custGeom>
            <a:avLst/>
            <a:gdLst/>
            <a:ahLst/>
            <a:cxnLst/>
            <a:rect l="0" t="0" r="0" b="0"/>
            <a:pathLst>
              <a:path w="128589" h="25688">
                <a:moveTo>
                  <a:pt x="0" y="25687"/>
                </a:moveTo>
                <a:lnTo>
                  <a:pt x="7382" y="18306"/>
                </a:lnTo>
                <a:lnTo>
                  <a:pt x="9684" y="17908"/>
                </a:lnTo>
                <a:lnTo>
                  <a:pt x="13124" y="17644"/>
                </a:lnTo>
                <a:lnTo>
                  <a:pt x="17321" y="17467"/>
                </a:lnTo>
                <a:lnTo>
                  <a:pt x="21073" y="16397"/>
                </a:lnTo>
                <a:lnTo>
                  <a:pt x="24526" y="14731"/>
                </a:lnTo>
                <a:lnTo>
                  <a:pt x="27782" y="12668"/>
                </a:lnTo>
                <a:lnTo>
                  <a:pt x="31857" y="11292"/>
                </a:lnTo>
                <a:lnTo>
                  <a:pt x="36478" y="10375"/>
                </a:lnTo>
                <a:lnTo>
                  <a:pt x="41464" y="9764"/>
                </a:lnTo>
                <a:lnTo>
                  <a:pt x="45739" y="9357"/>
                </a:lnTo>
                <a:lnTo>
                  <a:pt x="49544" y="9085"/>
                </a:lnTo>
                <a:lnTo>
                  <a:pt x="53031" y="8904"/>
                </a:lnTo>
                <a:lnTo>
                  <a:pt x="59447" y="8703"/>
                </a:lnTo>
                <a:lnTo>
                  <a:pt x="62491" y="8649"/>
                </a:lnTo>
                <a:lnTo>
                  <a:pt x="65474" y="7661"/>
                </a:lnTo>
                <a:lnTo>
                  <a:pt x="68414" y="6050"/>
                </a:lnTo>
                <a:lnTo>
                  <a:pt x="71328" y="4023"/>
                </a:lnTo>
                <a:lnTo>
                  <a:pt x="75174" y="2671"/>
                </a:lnTo>
                <a:lnTo>
                  <a:pt x="79644" y="1771"/>
                </a:lnTo>
                <a:lnTo>
                  <a:pt x="84529" y="1170"/>
                </a:lnTo>
                <a:lnTo>
                  <a:pt x="88738" y="770"/>
                </a:lnTo>
                <a:lnTo>
                  <a:pt x="92496" y="503"/>
                </a:lnTo>
                <a:lnTo>
                  <a:pt x="95954" y="325"/>
                </a:lnTo>
                <a:lnTo>
                  <a:pt x="102337" y="127"/>
                </a:lnTo>
                <a:lnTo>
                  <a:pt x="114195" y="0"/>
                </a:lnTo>
                <a:lnTo>
                  <a:pt x="117088" y="942"/>
                </a:lnTo>
                <a:lnTo>
                  <a:pt x="119968" y="2523"/>
                </a:lnTo>
                <a:lnTo>
                  <a:pt x="128588" y="854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55"/>
          <p:cNvSpPr/>
          <p:nvPr/>
        </p:nvSpPr>
        <p:spPr>
          <a:xfrm>
            <a:off x="8181022" y="3043237"/>
            <a:ext cx="102871" cy="8574"/>
          </a:xfrm>
          <a:custGeom>
            <a:avLst/>
            <a:gdLst/>
            <a:ahLst/>
            <a:cxnLst/>
            <a:rect l="0" t="0" r="0" b="0"/>
            <a:pathLst>
              <a:path w="102871" h="8574">
                <a:moveTo>
                  <a:pt x="0" y="8573"/>
                </a:moveTo>
                <a:lnTo>
                  <a:pt x="28619" y="8573"/>
                </a:lnTo>
                <a:lnTo>
                  <a:pt x="32415" y="7620"/>
                </a:lnTo>
                <a:lnTo>
                  <a:pt x="36850" y="6033"/>
                </a:lnTo>
                <a:lnTo>
                  <a:pt x="41711" y="4022"/>
                </a:lnTo>
                <a:lnTo>
                  <a:pt x="45906" y="2681"/>
                </a:lnTo>
                <a:lnTo>
                  <a:pt x="49654" y="1787"/>
                </a:lnTo>
                <a:lnTo>
                  <a:pt x="53105" y="1192"/>
                </a:lnTo>
                <a:lnTo>
                  <a:pt x="57311" y="795"/>
                </a:lnTo>
                <a:lnTo>
                  <a:pt x="62020" y="530"/>
                </a:lnTo>
                <a:lnTo>
                  <a:pt x="71379" y="235"/>
                </a:lnTo>
                <a:lnTo>
                  <a:pt x="82956" y="70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56"/>
          <p:cNvSpPr/>
          <p:nvPr/>
        </p:nvSpPr>
        <p:spPr>
          <a:xfrm>
            <a:off x="8330723" y="2897517"/>
            <a:ext cx="124620" cy="248591"/>
          </a:xfrm>
          <a:custGeom>
            <a:avLst/>
            <a:gdLst/>
            <a:ahLst/>
            <a:cxnLst/>
            <a:rect l="0" t="0" r="0" b="0"/>
            <a:pathLst>
              <a:path w="124620" h="248591">
                <a:moveTo>
                  <a:pt x="81757" y="42850"/>
                </a:moveTo>
                <a:lnTo>
                  <a:pt x="86308" y="42850"/>
                </a:lnTo>
                <a:lnTo>
                  <a:pt x="87648" y="41897"/>
                </a:lnTo>
                <a:lnTo>
                  <a:pt x="88542" y="40310"/>
                </a:lnTo>
                <a:lnTo>
                  <a:pt x="89139" y="38299"/>
                </a:lnTo>
                <a:lnTo>
                  <a:pt x="90487" y="36959"/>
                </a:lnTo>
                <a:lnTo>
                  <a:pt x="92339" y="36065"/>
                </a:lnTo>
                <a:lnTo>
                  <a:pt x="94527" y="35469"/>
                </a:lnTo>
                <a:lnTo>
                  <a:pt x="96938" y="34119"/>
                </a:lnTo>
                <a:lnTo>
                  <a:pt x="99498" y="32267"/>
                </a:lnTo>
                <a:lnTo>
                  <a:pt x="105898" y="27001"/>
                </a:lnTo>
                <a:lnTo>
                  <a:pt x="109314" y="23741"/>
                </a:lnTo>
                <a:lnTo>
                  <a:pt x="111558" y="21538"/>
                </a:lnTo>
                <a:lnTo>
                  <a:pt x="113055" y="19117"/>
                </a:lnTo>
                <a:lnTo>
                  <a:pt x="114717" y="13887"/>
                </a:lnTo>
                <a:lnTo>
                  <a:pt x="114207" y="11159"/>
                </a:lnTo>
                <a:lnTo>
                  <a:pt x="111102" y="5588"/>
                </a:lnTo>
                <a:lnTo>
                  <a:pt x="108549" y="1647"/>
                </a:lnTo>
                <a:lnTo>
                  <a:pt x="107237" y="1094"/>
                </a:lnTo>
                <a:lnTo>
                  <a:pt x="105411" y="725"/>
                </a:lnTo>
                <a:lnTo>
                  <a:pt x="103242" y="479"/>
                </a:lnTo>
                <a:lnTo>
                  <a:pt x="100842" y="315"/>
                </a:lnTo>
                <a:lnTo>
                  <a:pt x="98291" y="206"/>
                </a:lnTo>
                <a:lnTo>
                  <a:pt x="92915" y="85"/>
                </a:lnTo>
                <a:lnTo>
                  <a:pt x="78863" y="0"/>
                </a:lnTo>
                <a:lnTo>
                  <a:pt x="76018" y="949"/>
                </a:lnTo>
                <a:lnTo>
                  <a:pt x="73168" y="2533"/>
                </a:lnTo>
                <a:lnTo>
                  <a:pt x="70316" y="4542"/>
                </a:lnTo>
                <a:lnTo>
                  <a:pt x="67462" y="6834"/>
                </a:lnTo>
                <a:lnTo>
                  <a:pt x="64607" y="9314"/>
                </a:lnTo>
                <a:lnTo>
                  <a:pt x="61750" y="11920"/>
                </a:lnTo>
                <a:lnTo>
                  <a:pt x="56038" y="17356"/>
                </a:lnTo>
                <a:lnTo>
                  <a:pt x="44609" y="28607"/>
                </a:lnTo>
                <a:lnTo>
                  <a:pt x="41752" y="32402"/>
                </a:lnTo>
                <a:lnTo>
                  <a:pt x="38894" y="36837"/>
                </a:lnTo>
                <a:lnTo>
                  <a:pt x="36036" y="41699"/>
                </a:lnTo>
                <a:lnTo>
                  <a:pt x="33179" y="46845"/>
                </a:lnTo>
                <a:lnTo>
                  <a:pt x="27464" y="57643"/>
                </a:lnTo>
                <a:lnTo>
                  <a:pt x="18891" y="74432"/>
                </a:lnTo>
                <a:lnTo>
                  <a:pt x="16034" y="79145"/>
                </a:lnTo>
                <a:lnTo>
                  <a:pt x="13177" y="83239"/>
                </a:lnTo>
                <a:lnTo>
                  <a:pt x="10319" y="86921"/>
                </a:lnTo>
                <a:lnTo>
                  <a:pt x="8414" y="91281"/>
                </a:lnTo>
                <a:lnTo>
                  <a:pt x="7144" y="96092"/>
                </a:lnTo>
                <a:lnTo>
                  <a:pt x="6297" y="101205"/>
                </a:lnTo>
                <a:lnTo>
                  <a:pt x="4781" y="105566"/>
                </a:lnTo>
                <a:lnTo>
                  <a:pt x="2817" y="109426"/>
                </a:lnTo>
                <a:lnTo>
                  <a:pt x="556" y="112951"/>
                </a:lnTo>
                <a:lnTo>
                  <a:pt x="0" y="116254"/>
                </a:lnTo>
                <a:lnTo>
                  <a:pt x="583" y="119409"/>
                </a:lnTo>
                <a:lnTo>
                  <a:pt x="3810" y="126764"/>
                </a:lnTo>
                <a:lnTo>
                  <a:pt x="6791" y="130310"/>
                </a:lnTo>
                <a:lnTo>
                  <a:pt x="11915" y="135797"/>
                </a:lnTo>
                <a:lnTo>
                  <a:pt x="12336" y="135294"/>
                </a:lnTo>
                <a:lnTo>
                  <a:pt x="12803" y="132197"/>
                </a:lnTo>
                <a:lnTo>
                  <a:pt x="13880" y="130990"/>
                </a:lnTo>
                <a:lnTo>
                  <a:pt x="15551" y="130185"/>
                </a:lnTo>
                <a:lnTo>
                  <a:pt x="17617" y="129648"/>
                </a:lnTo>
                <a:lnTo>
                  <a:pt x="19947" y="129291"/>
                </a:lnTo>
                <a:lnTo>
                  <a:pt x="22452" y="129052"/>
                </a:lnTo>
                <a:lnTo>
                  <a:pt x="25076" y="128893"/>
                </a:lnTo>
                <a:lnTo>
                  <a:pt x="28729" y="127834"/>
                </a:lnTo>
                <a:lnTo>
                  <a:pt x="33071" y="126176"/>
                </a:lnTo>
                <a:lnTo>
                  <a:pt x="37870" y="124118"/>
                </a:lnTo>
                <a:lnTo>
                  <a:pt x="42020" y="121794"/>
                </a:lnTo>
                <a:lnTo>
                  <a:pt x="45741" y="119292"/>
                </a:lnTo>
                <a:lnTo>
                  <a:pt x="49174" y="116671"/>
                </a:lnTo>
                <a:lnTo>
                  <a:pt x="51462" y="113972"/>
                </a:lnTo>
                <a:lnTo>
                  <a:pt x="52987" y="111219"/>
                </a:lnTo>
                <a:lnTo>
                  <a:pt x="54005" y="108432"/>
                </a:lnTo>
                <a:lnTo>
                  <a:pt x="57675" y="102795"/>
                </a:lnTo>
                <a:lnTo>
                  <a:pt x="59988" y="99959"/>
                </a:lnTo>
                <a:lnTo>
                  <a:pt x="62481" y="97115"/>
                </a:lnTo>
                <a:lnTo>
                  <a:pt x="65096" y="94267"/>
                </a:lnTo>
                <a:lnTo>
                  <a:pt x="67792" y="91415"/>
                </a:lnTo>
                <a:lnTo>
                  <a:pt x="69589" y="88562"/>
                </a:lnTo>
                <a:lnTo>
                  <a:pt x="71587" y="82852"/>
                </a:lnTo>
                <a:lnTo>
                  <a:pt x="75015" y="77139"/>
                </a:lnTo>
                <a:lnTo>
                  <a:pt x="77261" y="74281"/>
                </a:lnTo>
                <a:lnTo>
                  <a:pt x="79712" y="72377"/>
                </a:lnTo>
                <a:lnTo>
                  <a:pt x="82299" y="71107"/>
                </a:lnTo>
                <a:lnTo>
                  <a:pt x="84975" y="70261"/>
                </a:lnTo>
                <a:lnTo>
                  <a:pt x="86760" y="68744"/>
                </a:lnTo>
                <a:lnTo>
                  <a:pt x="87949" y="66780"/>
                </a:lnTo>
                <a:lnTo>
                  <a:pt x="88742" y="64518"/>
                </a:lnTo>
                <a:lnTo>
                  <a:pt x="90225" y="63011"/>
                </a:lnTo>
                <a:lnTo>
                  <a:pt x="92165" y="62006"/>
                </a:lnTo>
                <a:lnTo>
                  <a:pt x="94410" y="61335"/>
                </a:lnTo>
                <a:lnTo>
                  <a:pt x="94954" y="59936"/>
                </a:lnTo>
                <a:lnTo>
                  <a:pt x="94365" y="58051"/>
                </a:lnTo>
                <a:lnTo>
                  <a:pt x="93020" y="55841"/>
                </a:lnTo>
                <a:lnTo>
                  <a:pt x="93075" y="54369"/>
                </a:lnTo>
                <a:lnTo>
                  <a:pt x="94065" y="53386"/>
                </a:lnTo>
                <a:lnTo>
                  <a:pt x="95678" y="52732"/>
                </a:lnTo>
                <a:lnTo>
                  <a:pt x="96752" y="53248"/>
                </a:lnTo>
                <a:lnTo>
                  <a:pt x="97469" y="54544"/>
                </a:lnTo>
                <a:lnTo>
                  <a:pt x="98618" y="58919"/>
                </a:lnTo>
                <a:lnTo>
                  <a:pt x="98846" y="66626"/>
                </a:lnTo>
                <a:lnTo>
                  <a:pt x="98877" y="71832"/>
                </a:lnTo>
                <a:lnTo>
                  <a:pt x="99837" y="74554"/>
                </a:lnTo>
                <a:lnTo>
                  <a:pt x="103445" y="80118"/>
                </a:lnTo>
                <a:lnTo>
                  <a:pt x="104788" y="83888"/>
                </a:lnTo>
                <a:lnTo>
                  <a:pt x="105683" y="88306"/>
                </a:lnTo>
                <a:lnTo>
                  <a:pt x="106280" y="93157"/>
                </a:lnTo>
                <a:lnTo>
                  <a:pt x="106679" y="97343"/>
                </a:lnTo>
                <a:lnTo>
                  <a:pt x="107120" y="104534"/>
                </a:lnTo>
                <a:lnTo>
                  <a:pt x="107317" y="113445"/>
                </a:lnTo>
                <a:lnTo>
                  <a:pt x="107369" y="118489"/>
                </a:lnTo>
                <a:lnTo>
                  <a:pt x="108358" y="123756"/>
                </a:lnTo>
                <a:lnTo>
                  <a:pt x="109967" y="129172"/>
                </a:lnTo>
                <a:lnTo>
                  <a:pt x="111994" y="134688"/>
                </a:lnTo>
                <a:lnTo>
                  <a:pt x="113345" y="140270"/>
                </a:lnTo>
                <a:lnTo>
                  <a:pt x="114246" y="145897"/>
                </a:lnTo>
                <a:lnTo>
                  <a:pt x="114846" y="151553"/>
                </a:lnTo>
                <a:lnTo>
                  <a:pt x="115246" y="157229"/>
                </a:lnTo>
                <a:lnTo>
                  <a:pt x="115513" y="162918"/>
                </a:lnTo>
                <a:lnTo>
                  <a:pt x="115889" y="177486"/>
                </a:lnTo>
                <a:lnTo>
                  <a:pt x="116045" y="224142"/>
                </a:lnTo>
                <a:lnTo>
                  <a:pt x="116045" y="233832"/>
                </a:lnTo>
                <a:lnTo>
                  <a:pt x="116999" y="235894"/>
                </a:lnTo>
                <a:lnTo>
                  <a:pt x="118586" y="237268"/>
                </a:lnTo>
                <a:lnTo>
                  <a:pt x="120598" y="238185"/>
                </a:lnTo>
                <a:lnTo>
                  <a:pt x="121938" y="239748"/>
                </a:lnTo>
                <a:lnTo>
                  <a:pt x="122832" y="241743"/>
                </a:lnTo>
                <a:lnTo>
                  <a:pt x="124619" y="24859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57"/>
          <p:cNvSpPr/>
          <p:nvPr/>
        </p:nvSpPr>
        <p:spPr>
          <a:xfrm>
            <a:off x="8506777" y="2983230"/>
            <a:ext cx="128589" cy="162878"/>
          </a:xfrm>
          <a:custGeom>
            <a:avLst/>
            <a:gdLst/>
            <a:ahLst/>
            <a:cxnLst/>
            <a:rect l="0" t="0" r="0" b="0"/>
            <a:pathLst>
              <a:path w="128589" h="162878">
                <a:moveTo>
                  <a:pt x="0" y="0"/>
                </a:moveTo>
                <a:lnTo>
                  <a:pt x="13019" y="0"/>
                </a:lnTo>
                <a:lnTo>
                  <a:pt x="15347" y="952"/>
                </a:lnTo>
                <a:lnTo>
                  <a:pt x="17852" y="2540"/>
                </a:lnTo>
                <a:lnTo>
                  <a:pt x="20474" y="4551"/>
                </a:lnTo>
                <a:lnTo>
                  <a:pt x="23174" y="6844"/>
                </a:lnTo>
                <a:lnTo>
                  <a:pt x="25926" y="9325"/>
                </a:lnTo>
                <a:lnTo>
                  <a:pt x="28715" y="11931"/>
                </a:lnTo>
                <a:lnTo>
                  <a:pt x="30573" y="15574"/>
                </a:lnTo>
                <a:lnTo>
                  <a:pt x="31812" y="19908"/>
                </a:lnTo>
                <a:lnTo>
                  <a:pt x="32638" y="24702"/>
                </a:lnTo>
                <a:lnTo>
                  <a:pt x="34141" y="28850"/>
                </a:lnTo>
                <a:lnTo>
                  <a:pt x="36096" y="32568"/>
                </a:lnTo>
                <a:lnTo>
                  <a:pt x="38351" y="35999"/>
                </a:lnTo>
                <a:lnTo>
                  <a:pt x="40807" y="40192"/>
                </a:lnTo>
                <a:lnTo>
                  <a:pt x="43398" y="44892"/>
                </a:lnTo>
                <a:lnTo>
                  <a:pt x="46076" y="49930"/>
                </a:lnTo>
                <a:lnTo>
                  <a:pt x="48816" y="54242"/>
                </a:lnTo>
                <a:lnTo>
                  <a:pt x="51594" y="58069"/>
                </a:lnTo>
                <a:lnTo>
                  <a:pt x="54398" y="61572"/>
                </a:lnTo>
                <a:lnTo>
                  <a:pt x="57221" y="65813"/>
                </a:lnTo>
                <a:lnTo>
                  <a:pt x="60055" y="70545"/>
                </a:lnTo>
                <a:lnTo>
                  <a:pt x="62896" y="75605"/>
                </a:lnTo>
                <a:lnTo>
                  <a:pt x="65743" y="79931"/>
                </a:lnTo>
                <a:lnTo>
                  <a:pt x="68594" y="83767"/>
                </a:lnTo>
                <a:lnTo>
                  <a:pt x="71447" y="87277"/>
                </a:lnTo>
                <a:lnTo>
                  <a:pt x="73348" y="91522"/>
                </a:lnTo>
                <a:lnTo>
                  <a:pt x="74617" y="96257"/>
                </a:lnTo>
                <a:lnTo>
                  <a:pt x="75462" y="101319"/>
                </a:lnTo>
                <a:lnTo>
                  <a:pt x="76978" y="105646"/>
                </a:lnTo>
                <a:lnTo>
                  <a:pt x="78941" y="109483"/>
                </a:lnTo>
                <a:lnTo>
                  <a:pt x="81202" y="112993"/>
                </a:lnTo>
                <a:lnTo>
                  <a:pt x="83662" y="116286"/>
                </a:lnTo>
                <a:lnTo>
                  <a:pt x="86255" y="119434"/>
                </a:lnTo>
                <a:lnTo>
                  <a:pt x="88937" y="122485"/>
                </a:lnTo>
                <a:lnTo>
                  <a:pt x="91676" y="125472"/>
                </a:lnTo>
                <a:lnTo>
                  <a:pt x="97260" y="131330"/>
                </a:lnTo>
                <a:lnTo>
                  <a:pt x="99130" y="134226"/>
                </a:lnTo>
                <a:lnTo>
                  <a:pt x="100376" y="137109"/>
                </a:lnTo>
                <a:lnTo>
                  <a:pt x="101207" y="139983"/>
                </a:lnTo>
                <a:lnTo>
                  <a:pt x="102714" y="142852"/>
                </a:lnTo>
                <a:lnTo>
                  <a:pt x="104671" y="145717"/>
                </a:lnTo>
                <a:lnTo>
                  <a:pt x="110105" y="152608"/>
                </a:lnTo>
                <a:lnTo>
                  <a:pt x="113388" y="156091"/>
                </a:lnTo>
                <a:lnTo>
                  <a:pt x="115597" y="158353"/>
                </a:lnTo>
                <a:lnTo>
                  <a:pt x="118022" y="159861"/>
                </a:lnTo>
                <a:lnTo>
                  <a:pt x="120592" y="160866"/>
                </a:lnTo>
                <a:lnTo>
                  <a:pt x="128588" y="16287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58"/>
          <p:cNvSpPr/>
          <p:nvPr/>
        </p:nvSpPr>
        <p:spPr>
          <a:xfrm>
            <a:off x="8523922" y="3000375"/>
            <a:ext cx="111444" cy="128588"/>
          </a:xfrm>
          <a:custGeom>
            <a:avLst/>
            <a:gdLst/>
            <a:ahLst/>
            <a:cxnLst/>
            <a:rect l="0" t="0" r="0" b="0"/>
            <a:pathLst>
              <a:path w="111444" h="128588">
                <a:moveTo>
                  <a:pt x="111443" y="0"/>
                </a:moveTo>
                <a:lnTo>
                  <a:pt x="99511" y="11931"/>
                </a:lnTo>
                <a:lnTo>
                  <a:pt x="96820" y="15574"/>
                </a:lnTo>
                <a:lnTo>
                  <a:pt x="94075" y="19908"/>
                </a:lnTo>
                <a:lnTo>
                  <a:pt x="91291" y="24702"/>
                </a:lnTo>
                <a:lnTo>
                  <a:pt x="88484" y="28850"/>
                </a:lnTo>
                <a:lnTo>
                  <a:pt x="85659" y="32568"/>
                </a:lnTo>
                <a:lnTo>
                  <a:pt x="82823" y="35999"/>
                </a:lnTo>
                <a:lnTo>
                  <a:pt x="79028" y="40192"/>
                </a:lnTo>
                <a:lnTo>
                  <a:pt x="69731" y="49931"/>
                </a:lnTo>
                <a:lnTo>
                  <a:pt x="65537" y="55194"/>
                </a:lnTo>
                <a:lnTo>
                  <a:pt x="61790" y="60609"/>
                </a:lnTo>
                <a:lnTo>
                  <a:pt x="58337" y="66123"/>
                </a:lnTo>
                <a:lnTo>
                  <a:pt x="54131" y="70752"/>
                </a:lnTo>
                <a:lnTo>
                  <a:pt x="49422" y="74790"/>
                </a:lnTo>
                <a:lnTo>
                  <a:pt x="44379" y="78435"/>
                </a:lnTo>
                <a:lnTo>
                  <a:pt x="40063" y="81817"/>
                </a:lnTo>
                <a:lnTo>
                  <a:pt x="36234" y="85025"/>
                </a:lnTo>
                <a:lnTo>
                  <a:pt x="32729" y="88116"/>
                </a:lnTo>
                <a:lnTo>
                  <a:pt x="26294" y="94090"/>
                </a:lnTo>
                <a:lnTo>
                  <a:pt x="17316" y="102808"/>
                </a:lnTo>
                <a:lnTo>
                  <a:pt x="14401" y="105686"/>
                </a:lnTo>
                <a:lnTo>
                  <a:pt x="12458" y="108557"/>
                </a:lnTo>
                <a:lnTo>
                  <a:pt x="11164" y="111424"/>
                </a:lnTo>
                <a:lnTo>
                  <a:pt x="10299" y="114288"/>
                </a:lnTo>
                <a:lnTo>
                  <a:pt x="8771" y="116197"/>
                </a:lnTo>
                <a:lnTo>
                  <a:pt x="6800" y="117469"/>
                </a:lnTo>
                <a:lnTo>
                  <a:pt x="4534" y="118318"/>
                </a:lnTo>
                <a:lnTo>
                  <a:pt x="3022" y="119836"/>
                </a:lnTo>
                <a:lnTo>
                  <a:pt x="2015" y="121800"/>
                </a:lnTo>
                <a:lnTo>
                  <a:pt x="0" y="12858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59"/>
          <p:cNvSpPr/>
          <p:nvPr/>
        </p:nvSpPr>
        <p:spPr>
          <a:xfrm>
            <a:off x="8738234" y="2983230"/>
            <a:ext cx="8574" cy="154306"/>
          </a:xfrm>
          <a:custGeom>
            <a:avLst/>
            <a:gdLst/>
            <a:ahLst/>
            <a:cxnLst/>
            <a:rect l="0" t="0" r="0" b="0"/>
            <a:pathLst>
              <a:path w="8574" h="154306">
                <a:moveTo>
                  <a:pt x="0" y="0"/>
                </a:moveTo>
                <a:lnTo>
                  <a:pt x="7382" y="0"/>
                </a:lnTo>
                <a:lnTo>
                  <a:pt x="7779" y="952"/>
                </a:lnTo>
                <a:lnTo>
                  <a:pt x="8043" y="2540"/>
                </a:lnTo>
                <a:lnTo>
                  <a:pt x="8221" y="4551"/>
                </a:lnTo>
                <a:lnTo>
                  <a:pt x="8416" y="9325"/>
                </a:lnTo>
                <a:lnTo>
                  <a:pt x="8503" y="15574"/>
                </a:lnTo>
                <a:lnTo>
                  <a:pt x="8572" y="58742"/>
                </a:lnTo>
                <a:lnTo>
                  <a:pt x="7620" y="62974"/>
                </a:lnTo>
                <a:lnTo>
                  <a:pt x="6033" y="66747"/>
                </a:lnTo>
                <a:lnTo>
                  <a:pt x="4022" y="70216"/>
                </a:lnTo>
                <a:lnTo>
                  <a:pt x="2682" y="73480"/>
                </a:lnTo>
                <a:lnTo>
                  <a:pt x="1788" y="76609"/>
                </a:lnTo>
                <a:lnTo>
                  <a:pt x="1193" y="79648"/>
                </a:lnTo>
                <a:lnTo>
                  <a:pt x="795" y="83578"/>
                </a:lnTo>
                <a:lnTo>
                  <a:pt x="530" y="88104"/>
                </a:lnTo>
                <a:lnTo>
                  <a:pt x="236" y="97260"/>
                </a:lnTo>
                <a:lnTo>
                  <a:pt x="105" y="104504"/>
                </a:lnTo>
                <a:lnTo>
                  <a:pt x="1023" y="107769"/>
                </a:lnTo>
                <a:lnTo>
                  <a:pt x="2587" y="110898"/>
                </a:lnTo>
                <a:lnTo>
                  <a:pt x="4583" y="113937"/>
                </a:lnTo>
                <a:lnTo>
                  <a:pt x="5913" y="116916"/>
                </a:lnTo>
                <a:lnTo>
                  <a:pt x="6799" y="119853"/>
                </a:lnTo>
                <a:lnTo>
                  <a:pt x="7391" y="122765"/>
                </a:lnTo>
                <a:lnTo>
                  <a:pt x="7785" y="125658"/>
                </a:lnTo>
                <a:lnTo>
                  <a:pt x="8048" y="128539"/>
                </a:lnTo>
                <a:lnTo>
                  <a:pt x="8222" y="131413"/>
                </a:lnTo>
                <a:lnTo>
                  <a:pt x="8417" y="137146"/>
                </a:lnTo>
                <a:lnTo>
                  <a:pt x="8568" y="153175"/>
                </a:lnTo>
                <a:lnTo>
                  <a:pt x="8573" y="15430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60"/>
          <p:cNvSpPr/>
          <p:nvPr/>
        </p:nvSpPr>
        <p:spPr>
          <a:xfrm>
            <a:off x="8669655" y="3060382"/>
            <a:ext cx="145733" cy="17146"/>
          </a:xfrm>
          <a:custGeom>
            <a:avLst/>
            <a:gdLst/>
            <a:ahLst/>
            <a:cxnLst/>
            <a:rect l="0" t="0" r="0" b="0"/>
            <a:pathLst>
              <a:path w="145733" h="17146">
                <a:moveTo>
                  <a:pt x="0" y="17145"/>
                </a:moveTo>
                <a:lnTo>
                  <a:pt x="4551" y="17145"/>
                </a:lnTo>
                <a:lnTo>
                  <a:pt x="5891" y="16193"/>
                </a:lnTo>
                <a:lnTo>
                  <a:pt x="6785" y="14605"/>
                </a:lnTo>
                <a:lnTo>
                  <a:pt x="7382" y="12594"/>
                </a:lnTo>
                <a:lnTo>
                  <a:pt x="8730" y="11253"/>
                </a:lnTo>
                <a:lnTo>
                  <a:pt x="10582" y="10360"/>
                </a:lnTo>
                <a:lnTo>
                  <a:pt x="12770" y="9764"/>
                </a:lnTo>
                <a:lnTo>
                  <a:pt x="15181" y="9367"/>
                </a:lnTo>
                <a:lnTo>
                  <a:pt x="17741" y="9102"/>
                </a:lnTo>
                <a:lnTo>
                  <a:pt x="20400" y="8926"/>
                </a:lnTo>
                <a:lnTo>
                  <a:pt x="23125" y="8808"/>
                </a:lnTo>
                <a:lnTo>
                  <a:pt x="28692" y="8677"/>
                </a:lnTo>
                <a:lnTo>
                  <a:pt x="118713" y="8573"/>
                </a:lnTo>
                <a:lnTo>
                  <a:pt x="123909" y="7620"/>
                </a:lnTo>
                <a:lnTo>
                  <a:pt x="129279" y="6033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61"/>
          <p:cNvSpPr/>
          <p:nvPr/>
        </p:nvSpPr>
        <p:spPr>
          <a:xfrm>
            <a:off x="8875509" y="2923222"/>
            <a:ext cx="145577" cy="205741"/>
          </a:xfrm>
          <a:custGeom>
            <a:avLst/>
            <a:gdLst/>
            <a:ahLst/>
            <a:cxnLst/>
            <a:rect l="0" t="0" r="0" b="0"/>
            <a:pathLst>
              <a:path w="145577" h="205741">
                <a:moveTo>
                  <a:pt x="128473" y="0"/>
                </a:moveTo>
                <a:lnTo>
                  <a:pt x="115703" y="0"/>
                </a:lnTo>
                <a:lnTo>
                  <a:pt x="113292" y="953"/>
                </a:lnTo>
                <a:lnTo>
                  <a:pt x="110733" y="2540"/>
                </a:lnTo>
                <a:lnTo>
                  <a:pt x="108074" y="4551"/>
                </a:lnTo>
                <a:lnTo>
                  <a:pt x="104397" y="5892"/>
                </a:lnTo>
                <a:lnTo>
                  <a:pt x="100039" y="6785"/>
                </a:lnTo>
                <a:lnTo>
                  <a:pt x="95230" y="7381"/>
                </a:lnTo>
                <a:lnTo>
                  <a:pt x="90118" y="7778"/>
                </a:lnTo>
                <a:lnTo>
                  <a:pt x="84806" y="8043"/>
                </a:lnTo>
                <a:lnTo>
                  <a:pt x="79359" y="8220"/>
                </a:lnTo>
                <a:lnTo>
                  <a:pt x="74776" y="9290"/>
                </a:lnTo>
                <a:lnTo>
                  <a:pt x="70768" y="10956"/>
                </a:lnTo>
                <a:lnTo>
                  <a:pt x="67142" y="13019"/>
                </a:lnTo>
                <a:lnTo>
                  <a:pt x="62821" y="13442"/>
                </a:lnTo>
                <a:lnTo>
                  <a:pt x="58034" y="12771"/>
                </a:lnTo>
                <a:lnTo>
                  <a:pt x="52939" y="11372"/>
                </a:lnTo>
                <a:lnTo>
                  <a:pt x="48589" y="10439"/>
                </a:lnTo>
                <a:lnTo>
                  <a:pt x="44737" y="9816"/>
                </a:lnTo>
                <a:lnTo>
                  <a:pt x="41217" y="9402"/>
                </a:lnTo>
                <a:lnTo>
                  <a:pt x="37918" y="9126"/>
                </a:lnTo>
                <a:lnTo>
                  <a:pt x="34764" y="8941"/>
                </a:lnTo>
                <a:lnTo>
                  <a:pt x="27414" y="8646"/>
                </a:lnTo>
                <a:lnTo>
                  <a:pt x="17148" y="8573"/>
                </a:lnTo>
                <a:lnTo>
                  <a:pt x="17066" y="13123"/>
                </a:lnTo>
                <a:lnTo>
                  <a:pt x="16101" y="14464"/>
                </a:lnTo>
                <a:lnTo>
                  <a:pt x="14507" y="15358"/>
                </a:lnTo>
                <a:lnTo>
                  <a:pt x="12490" y="15953"/>
                </a:lnTo>
                <a:lnTo>
                  <a:pt x="11147" y="18256"/>
                </a:lnTo>
                <a:lnTo>
                  <a:pt x="10250" y="21696"/>
                </a:lnTo>
                <a:lnTo>
                  <a:pt x="9653" y="25894"/>
                </a:lnTo>
                <a:lnTo>
                  <a:pt x="10208" y="29645"/>
                </a:lnTo>
                <a:lnTo>
                  <a:pt x="11529" y="33098"/>
                </a:lnTo>
                <a:lnTo>
                  <a:pt x="14586" y="39476"/>
                </a:lnTo>
                <a:lnTo>
                  <a:pt x="15945" y="45485"/>
                </a:lnTo>
                <a:lnTo>
                  <a:pt x="16549" y="51330"/>
                </a:lnTo>
                <a:lnTo>
                  <a:pt x="16709" y="54223"/>
                </a:lnTo>
                <a:lnTo>
                  <a:pt x="15864" y="57104"/>
                </a:lnTo>
                <a:lnTo>
                  <a:pt x="12384" y="62844"/>
                </a:lnTo>
                <a:lnTo>
                  <a:pt x="10203" y="68571"/>
                </a:lnTo>
                <a:lnTo>
                  <a:pt x="9622" y="71432"/>
                </a:lnTo>
                <a:lnTo>
                  <a:pt x="6435" y="77150"/>
                </a:lnTo>
                <a:lnTo>
                  <a:pt x="4252" y="80008"/>
                </a:lnTo>
                <a:lnTo>
                  <a:pt x="1827" y="85724"/>
                </a:lnTo>
                <a:lnTo>
                  <a:pt x="748" y="91440"/>
                </a:lnTo>
                <a:lnTo>
                  <a:pt x="269" y="97155"/>
                </a:lnTo>
                <a:lnTo>
                  <a:pt x="0" y="101177"/>
                </a:lnTo>
                <a:lnTo>
                  <a:pt x="915" y="101741"/>
                </a:lnTo>
                <a:lnTo>
                  <a:pt x="4470" y="102368"/>
                </a:lnTo>
                <a:lnTo>
                  <a:pt x="5799" y="103488"/>
                </a:lnTo>
                <a:lnTo>
                  <a:pt x="6686" y="105187"/>
                </a:lnTo>
                <a:lnTo>
                  <a:pt x="7277" y="107272"/>
                </a:lnTo>
                <a:lnTo>
                  <a:pt x="8623" y="107710"/>
                </a:lnTo>
                <a:lnTo>
                  <a:pt x="10474" y="107049"/>
                </a:lnTo>
                <a:lnTo>
                  <a:pt x="15735" y="103696"/>
                </a:lnTo>
                <a:lnTo>
                  <a:pt x="18995" y="103237"/>
                </a:lnTo>
                <a:lnTo>
                  <a:pt x="21198" y="103115"/>
                </a:lnTo>
                <a:lnTo>
                  <a:pt x="23619" y="102081"/>
                </a:lnTo>
                <a:lnTo>
                  <a:pt x="26185" y="100439"/>
                </a:lnTo>
                <a:lnTo>
                  <a:pt x="28849" y="98392"/>
                </a:lnTo>
                <a:lnTo>
                  <a:pt x="31577" y="97027"/>
                </a:lnTo>
                <a:lnTo>
                  <a:pt x="34348" y="96117"/>
                </a:lnTo>
                <a:lnTo>
                  <a:pt x="37149" y="95511"/>
                </a:lnTo>
                <a:lnTo>
                  <a:pt x="40920" y="94154"/>
                </a:lnTo>
                <a:lnTo>
                  <a:pt x="45339" y="92297"/>
                </a:lnTo>
                <a:lnTo>
                  <a:pt x="50191" y="90106"/>
                </a:lnTo>
                <a:lnTo>
                  <a:pt x="55330" y="88646"/>
                </a:lnTo>
                <a:lnTo>
                  <a:pt x="60661" y="87672"/>
                </a:lnTo>
                <a:lnTo>
                  <a:pt x="66121" y="87023"/>
                </a:lnTo>
                <a:lnTo>
                  <a:pt x="70713" y="85638"/>
                </a:lnTo>
                <a:lnTo>
                  <a:pt x="74726" y="83762"/>
                </a:lnTo>
                <a:lnTo>
                  <a:pt x="78355" y="81559"/>
                </a:lnTo>
                <a:lnTo>
                  <a:pt x="82679" y="80090"/>
                </a:lnTo>
                <a:lnTo>
                  <a:pt x="87466" y="79111"/>
                </a:lnTo>
                <a:lnTo>
                  <a:pt x="92562" y="78458"/>
                </a:lnTo>
                <a:lnTo>
                  <a:pt x="96912" y="78023"/>
                </a:lnTo>
                <a:lnTo>
                  <a:pt x="100765" y="77733"/>
                </a:lnTo>
                <a:lnTo>
                  <a:pt x="104287" y="77539"/>
                </a:lnTo>
                <a:lnTo>
                  <a:pt x="108538" y="78363"/>
                </a:lnTo>
                <a:lnTo>
                  <a:pt x="113278" y="79864"/>
                </a:lnTo>
                <a:lnTo>
                  <a:pt x="125472" y="84567"/>
                </a:lnTo>
                <a:lnTo>
                  <a:pt x="129680" y="87751"/>
                </a:lnTo>
                <a:lnTo>
                  <a:pt x="132134" y="89933"/>
                </a:lnTo>
                <a:lnTo>
                  <a:pt x="137403" y="94898"/>
                </a:lnTo>
                <a:lnTo>
                  <a:pt x="140141" y="97555"/>
                </a:lnTo>
                <a:lnTo>
                  <a:pt x="141967" y="100279"/>
                </a:lnTo>
                <a:lnTo>
                  <a:pt x="143995" y="105846"/>
                </a:lnTo>
                <a:lnTo>
                  <a:pt x="144536" y="109617"/>
                </a:lnTo>
                <a:lnTo>
                  <a:pt x="144897" y="114035"/>
                </a:lnTo>
                <a:lnTo>
                  <a:pt x="145298" y="123072"/>
                </a:lnTo>
                <a:lnTo>
                  <a:pt x="145523" y="133515"/>
                </a:lnTo>
                <a:lnTo>
                  <a:pt x="145576" y="139668"/>
                </a:lnTo>
                <a:lnTo>
                  <a:pt x="144638" y="142642"/>
                </a:lnTo>
                <a:lnTo>
                  <a:pt x="141055" y="148486"/>
                </a:lnTo>
                <a:lnTo>
                  <a:pt x="138766" y="151378"/>
                </a:lnTo>
                <a:lnTo>
                  <a:pt x="136288" y="154259"/>
                </a:lnTo>
                <a:lnTo>
                  <a:pt x="133682" y="157132"/>
                </a:lnTo>
                <a:lnTo>
                  <a:pt x="130994" y="160952"/>
                </a:lnTo>
                <a:lnTo>
                  <a:pt x="128248" y="165404"/>
                </a:lnTo>
                <a:lnTo>
                  <a:pt x="125467" y="170277"/>
                </a:lnTo>
                <a:lnTo>
                  <a:pt x="122659" y="174478"/>
                </a:lnTo>
                <a:lnTo>
                  <a:pt x="119834" y="178231"/>
                </a:lnTo>
                <a:lnTo>
                  <a:pt x="113009" y="186548"/>
                </a:lnTo>
                <a:lnTo>
                  <a:pt x="110544" y="188183"/>
                </a:lnTo>
                <a:lnTo>
                  <a:pt x="106995" y="190225"/>
                </a:lnTo>
                <a:lnTo>
                  <a:pt x="102724" y="192539"/>
                </a:lnTo>
                <a:lnTo>
                  <a:pt x="98925" y="195035"/>
                </a:lnTo>
                <a:lnTo>
                  <a:pt x="95440" y="197651"/>
                </a:lnTo>
                <a:lnTo>
                  <a:pt x="92163" y="200347"/>
                </a:lnTo>
                <a:lnTo>
                  <a:pt x="89026" y="202145"/>
                </a:lnTo>
                <a:lnTo>
                  <a:pt x="85983" y="203343"/>
                </a:lnTo>
                <a:lnTo>
                  <a:pt x="83001" y="204142"/>
                </a:lnTo>
                <a:lnTo>
                  <a:pt x="79109" y="204675"/>
                </a:lnTo>
                <a:lnTo>
                  <a:pt x="74609" y="205030"/>
                </a:lnTo>
                <a:lnTo>
                  <a:pt x="65481" y="205425"/>
                </a:lnTo>
                <a:lnTo>
                  <a:pt x="54987" y="205647"/>
                </a:lnTo>
                <a:lnTo>
                  <a:pt x="34175" y="20574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62"/>
          <p:cNvSpPr/>
          <p:nvPr/>
        </p:nvSpPr>
        <p:spPr>
          <a:xfrm>
            <a:off x="7006590" y="3291840"/>
            <a:ext cx="128588" cy="8570"/>
          </a:xfrm>
          <a:custGeom>
            <a:avLst/>
            <a:gdLst/>
            <a:ahLst/>
            <a:cxnLst/>
            <a:rect l="0" t="0" r="0" b="0"/>
            <a:pathLst>
              <a:path w="128588" h="8570">
                <a:moveTo>
                  <a:pt x="0" y="0"/>
                </a:moveTo>
                <a:lnTo>
                  <a:pt x="7381" y="0"/>
                </a:lnTo>
                <a:lnTo>
                  <a:pt x="7777" y="952"/>
                </a:lnTo>
                <a:lnTo>
                  <a:pt x="8043" y="2539"/>
                </a:lnTo>
                <a:lnTo>
                  <a:pt x="8219" y="4551"/>
                </a:lnTo>
                <a:lnTo>
                  <a:pt x="9289" y="5891"/>
                </a:lnTo>
                <a:lnTo>
                  <a:pt x="10956" y="6785"/>
                </a:lnTo>
                <a:lnTo>
                  <a:pt x="13018" y="7381"/>
                </a:lnTo>
                <a:lnTo>
                  <a:pt x="15346" y="7778"/>
                </a:lnTo>
                <a:lnTo>
                  <a:pt x="17851" y="8043"/>
                </a:lnTo>
                <a:lnTo>
                  <a:pt x="20473" y="8219"/>
                </a:lnTo>
                <a:lnTo>
                  <a:pt x="23173" y="8337"/>
                </a:lnTo>
                <a:lnTo>
                  <a:pt x="28714" y="8467"/>
                </a:lnTo>
                <a:lnTo>
                  <a:pt x="61677" y="8569"/>
                </a:lnTo>
                <a:lnTo>
                  <a:pt x="65882" y="7618"/>
                </a:lnTo>
                <a:lnTo>
                  <a:pt x="70591" y="6031"/>
                </a:lnTo>
                <a:lnTo>
                  <a:pt x="75635" y="4021"/>
                </a:lnTo>
                <a:lnTo>
                  <a:pt x="79951" y="2680"/>
                </a:lnTo>
                <a:lnTo>
                  <a:pt x="83781" y="1787"/>
                </a:lnTo>
                <a:lnTo>
                  <a:pt x="87286" y="1191"/>
                </a:lnTo>
                <a:lnTo>
                  <a:pt x="90576" y="794"/>
                </a:lnTo>
                <a:lnTo>
                  <a:pt x="93721" y="529"/>
                </a:lnTo>
                <a:lnTo>
                  <a:pt x="96770" y="352"/>
                </a:lnTo>
                <a:lnTo>
                  <a:pt x="102699" y="157"/>
                </a:lnTo>
                <a:lnTo>
                  <a:pt x="113931" y="46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63"/>
          <p:cNvSpPr/>
          <p:nvPr/>
        </p:nvSpPr>
        <p:spPr>
          <a:xfrm>
            <a:off x="7203861" y="3248977"/>
            <a:ext cx="51332" cy="77153"/>
          </a:xfrm>
          <a:custGeom>
            <a:avLst/>
            <a:gdLst/>
            <a:ahLst/>
            <a:cxnLst/>
            <a:rect l="0" t="0" r="0" b="0"/>
            <a:pathLst>
              <a:path w="51332" h="77153">
                <a:moveTo>
                  <a:pt x="8469" y="0"/>
                </a:moveTo>
                <a:lnTo>
                  <a:pt x="8469" y="37161"/>
                </a:lnTo>
                <a:lnTo>
                  <a:pt x="7516" y="40014"/>
                </a:lnTo>
                <a:lnTo>
                  <a:pt x="5929" y="42868"/>
                </a:lnTo>
                <a:lnTo>
                  <a:pt x="3917" y="45724"/>
                </a:lnTo>
                <a:lnTo>
                  <a:pt x="2577" y="48580"/>
                </a:lnTo>
                <a:lnTo>
                  <a:pt x="1683" y="51437"/>
                </a:lnTo>
                <a:lnTo>
                  <a:pt x="250" y="58315"/>
                </a:lnTo>
                <a:lnTo>
                  <a:pt x="131" y="59831"/>
                </a:lnTo>
                <a:lnTo>
                  <a:pt x="53" y="61795"/>
                </a:lnTo>
                <a:lnTo>
                  <a:pt x="0" y="64057"/>
                </a:lnTo>
                <a:lnTo>
                  <a:pt x="918" y="65564"/>
                </a:lnTo>
                <a:lnTo>
                  <a:pt x="2483" y="66570"/>
                </a:lnTo>
                <a:lnTo>
                  <a:pt x="4478" y="67240"/>
                </a:lnTo>
                <a:lnTo>
                  <a:pt x="5809" y="68639"/>
                </a:lnTo>
                <a:lnTo>
                  <a:pt x="6695" y="70525"/>
                </a:lnTo>
                <a:lnTo>
                  <a:pt x="8118" y="75844"/>
                </a:lnTo>
                <a:lnTo>
                  <a:pt x="9187" y="76280"/>
                </a:lnTo>
                <a:lnTo>
                  <a:pt x="10853" y="76571"/>
                </a:lnTo>
                <a:lnTo>
                  <a:pt x="15819" y="77038"/>
                </a:lnTo>
                <a:lnTo>
                  <a:pt x="17178" y="77076"/>
                </a:lnTo>
                <a:lnTo>
                  <a:pt x="51331" y="7715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64"/>
          <p:cNvSpPr/>
          <p:nvPr/>
        </p:nvSpPr>
        <p:spPr>
          <a:xfrm>
            <a:off x="7280909" y="3248977"/>
            <a:ext cx="17147" cy="145734"/>
          </a:xfrm>
          <a:custGeom>
            <a:avLst/>
            <a:gdLst/>
            <a:ahLst/>
            <a:cxnLst/>
            <a:rect l="0" t="0" r="0" b="0"/>
            <a:pathLst>
              <a:path w="17147" h="14573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8468" y="8220"/>
                </a:lnTo>
                <a:lnTo>
                  <a:pt x="8526" y="10956"/>
                </a:lnTo>
                <a:lnTo>
                  <a:pt x="8573" y="109916"/>
                </a:lnTo>
                <a:lnTo>
                  <a:pt x="9526" y="114235"/>
                </a:lnTo>
                <a:lnTo>
                  <a:pt x="11114" y="118067"/>
                </a:lnTo>
                <a:lnTo>
                  <a:pt x="13124" y="121573"/>
                </a:lnTo>
                <a:lnTo>
                  <a:pt x="14465" y="124864"/>
                </a:lnTo>
                <a:lnTo>
                  <a:pt x="15358" y="128010"/>
                </a:lnTo>
                <a:lnTo>
                  <a:pt x="15954" y="131060"/>
                </a:lnTo>
                <a:lnTo>
                  <a:pt x="16351" y="134046"/>
                </a:lnTo>
                <a:lnTo>
                  <a:pt x="16616" y="136989"/>
                </a:lnTo>
                <a:lnTo>
                  <a:pt x="17146" y="14573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65"/>
          <p:cNvSpPr/>
          <p:nvPr/>
        </p:nvSpPr>
        <p:spPr>
          <a:xfrm>
            <a:off x="7349490" y="3291840"/>
            <a:ext cx="111443" cy="102871"/>
          </a:xfrm>
          <a:custGeom>
            <a:avLst/>
            <a:gdLst/>
            <a:ahLst/>
            <a:cxnLst/>
            <a:rect l="0" t="0" r="0" b="0"/>
            <a:pathLst>
              <a:path w="111443" h="102871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39"/>
                </a:lnTo>
                <a:lnTo>
                  <a:pt x="7381" y="4551"/>
                </a:lnTo>
                <a:lnTo>
                  <a:pt x="8731" y="6843"/>
                </a:lnTo>
                <a:lnTo>
                  <a:pt x="10583" y="9325"/>
                </a:lnTo>
                <a:lnTo>
                  <a:pt x="12770" y="11931"/>
                </a:lnTo>
                <a:lnTo>
                  <a:pt x="15181" y="13669"/>
                </a:lnTo>
                <a:lnTo>
                  <a:pt x="17740" y="14828"/>
                </a:lnTo>
                <a:lnTo>
                  <a:pt x="20399" y="15600"/>
                </a:lnTo>
                <a:lnTo>
                  <a:pt x="23125" y="17067"/>
                </a:lnTo>
                <a:lnTo>
                  <a:pt x="25894" y="18998"/>
                </a:lnTo>
                <a:lnTo>
                  <a:pt x="28692" y="21238"/>
                </a:lnTo>
                <a:lnTo>
                  <a:pt x="31511" y="23683"/>
                </a:lnTo>
                <a:lnTo>
                  <a:pt x="34342" y="26266"/>
                </a:lnTo>
                <a:lnTo>
                  <a:pt x="40027" y="31676"/>
                </a:lnTo>
                <a:lnTo>
                  <a:pt x="97154" y="88582"/>
                </a:lnTo>
                <a:lnTo>
                  <a:pt x="100012" y="90487"/>
                </a:lnTo>
                <a:lnTo>
                  <a:pt x="102869" y="91757"/>
                </a:lnTo>
                <a:lnTo>
                  <a:pt x="105727" y="92604"/>
                </a:lnTo>
                <a:lnTo>
                  <a:pt x="107632" y="94121"/>
                </a:lnTo>
                <a:lnTo>
                  <a:pt x="108902" y="96084"/>
                </a:lnTo>
                <a:lnTo>
                  <a:pt x="111442" y="10287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66"/>
          <p:cNvSpPr/>
          <p:nvPr/>
        </p:nvSpPr>
        <p:spPr>
          <a:xfrm>
            <a:off x="7375207" y="3274695"/>
            <a:ext cx="94299" cy="128588"/>
          </a:xfrm>
          <a:custGeom>
            <a:avLst/>
            <a:gdLst/>
            <a:ahLst/>
            <a:cxnLst/>
            <a:rect l="0" t="0" r="0" b="0"/>
            <a:pathLst>
              <a:path w="94299" h="128588">
                <a:moveTo>
                  <a:pt x="94298" y="0"/>
                </a:moveTo>
                <a:lnTo>
                  <a:pt x="94298" y="4550"/>
                </a:lnTo>
                <a:lnTo>
                  <a:pt x="93345" y="6844"/>
                </a:lnTo>
                <a:lnTo>
                  <a:pt x="91758" y="9325"/>
                </a:lnTo>
                <a:lnTo>
                  <a:pt x="89746" y="11931"/>
                </a:lnTo>
                <a:lnTo>
                  <a:pt x="87454" y="14622"/>
                </a:lnTo>
                <a:lnTo>
                  <a:pt x="84973" y="17368"/>
                </a:lnTo>
                <a:lnTo>
                  <a:pt x="79675" y="22959"/>
                </a:lnTo>
                <a:lnTo>
                  <a:pt x="74146" y="28619"/>
                </a:lnTo>
                <a:lnTo>
                  <a:pt x="71339" y="32414"/>
                </a:lnTo>
                <a:lnTo>
                  <a:pt x="68514" y="36849"/>
                </a:lnTo>
                <a:lnTo>
                  <a:pt x="65679" y="41711"/>
                </a:lnTo>
                <a:lnTo>
                  <a:pt x="62835" y="46857"/>
                </a:lnTo>
                <a:lnTo>
                  <a:pt x="57137" y="57655"/>
                </a:lnTo>
                <a:lnTo>
                  <a:pt x="54284" y="62249"/>
                </a:lnTo>
                <a:lnTo>
                  <a:pt x="51429" y="66264"/>
                </a:lnTo>
                <a:lnTo>
                  <a:pt x="48574" y="69894"/>
                </a:lnTo>
                <a:lnTo>
                  <a:pt x="44765" y="74218"/>
                </a:lnTo>
                <a:lnTo>
                  <a:pt x="40321" y="79006"/>
                </a:lnTo>
                <a:lnTo>
                  <a:pt x="24052" y="95827"/>
                </a:lnTo>
                <a:lnTo>
                  <a:pt x="5819" y="114183"/>
                </a:lnTo>
                <a:lnTo>
                  <a:pt x="3880" y="117080"/>
                </a:lnTo>
                <a:lnTo>
                  <a:pt x="2587" y="119963"/>
                </a:lnTo>
                <a:lnTo>
                  <a:pt x="0" y="12858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67"/>
          <p:cNvSpPr/>
          <p:nvPr/>
        </p:nvSpPr>
        <p:spPr>
          <a:xfrm>
            <a:off x="8206740" y="3309016"/>
            <a:ext cx="137161" cy="8542"/>
          </a:xfrm>
          <a:custGeom>
            <a:avLst/>
            <a:gdLst/>
            <a:ahLst/>
            <a:cxnLst/>
            <a:rect l="0" t="0" r="0" b="0"/>
            <a:pathLst>
              <a:path w="137161" h="8542">
                <a:moveTo>
                  <a:pt x="0" y="8541"/>
                </a:moveTo>
                <a:lnTo>
                  <a:pt x="20151" y="8541"/>
                </a:lnTo>
                <a:lnTo>
                  <a:pt x="23911" y="7588"/>
                </a:lnTo>
                <a:lnTo>
                  <a:pt x="28324" y="6001"/>
                </a:lnTo>
                <a:lnTo>
                  <a:pt x="33170" y="3990"/>
                </a:lnTo>
                <a:lnTo>
                  <a:pt x="38306" y="2650"/>
                </a:lnTo>
                <a:lnTo>
                  <a:pt x="43634" y="1756"/>
                </a:lnTo>
                <a:lnTo>
                  <a:pt x="49091" y="1160"/>
                </a:lnTo>
                <a:lnTo>
                  <a:pt x="54636" y="763"/>
                </a:lnTo>
                <a:lnTo>
                  <a:pt x="60236" y="498"/>
                </a:lnTo>
                <a:lnTo>
                  <a:pt x="71539" y="204"/>
                </a:lnTo>
                <a:lnTo>
                  <a:pt x="100025" y="0"/>
                </a:lnTo>
                <a:lnTo>
                  <a:pt x="105736" y="942"/>
                </a:lnTo>
                <a:lnTo>
                  <a:pt x="111449" y="2522"/>
                </a:lnTo>
                <a:lnTo>
                  <a:pt x="117162" y="4529"/>
                </a:lnTo>
                <a:lnTo>
                  <a:pt x="121922" y="5866"/>
                </a:lnTo>
                <a:lnTo>
                  <a:pt x="126049" y="6758"/>
                </a:lnTo>
                <a:lnTo>
                  <a:pt x="137160" y="854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68"/>
          <p:cNvSpPr/>
          <p:nvPr/>
        </p:nvSpPr>
        <p:spPr>
          <a:xfrm>
            <a:off x="8395334" y="3231832"/>
            <a:ext cx="111444" cy="68581"/>
          </a:xfrm>
          <a:custGeom>
            <a:avLst/>
            <a:gdLst/>
            <a:ahLst/>
            <a:cxnLst/>
            <a:rect l="0" t="0" r="0" b="0"/>
            <a:pathLst>
              <a:path w="111444" h="68581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1" y="17368"/>
                </a:lnTo>
                <a:lnTo>
                  <a:pt x="4551" y="20151"/>
                </a:lnTo>
                <a:lnTo>
                  <a:pt x="5892" y="22959"/>
                </a:lnTo>
                <a:lnTo>
                  <a:pt x="6786" y="25784"/>
                </a:lnTo>
                <a:lnTo>
                  <a:pt x="8221" y="32610"/>
                </a:lnTo>
                <a:lnTo>
                  <a:pt x="8338" y="34122"/>
                </a:lnTo>
                <a:lnTo>
                  <a:pt x="8416" y="36084"/>
                </a:lnTo>
                <a:lnTo>
                  <a:pt x="8527" y="43394"/>
                </a:lnTo>
                <a:lnTo>
                  <a:pt x="8563" y="54398"/>
                </a:lnTo>
                <a:lnTo>
                  <a:pt x="9519" y="57220"/>
                </a:lnTo>
                <a:lnTo>
                  <a:pt x="11109" y="60054"/>
                </a:lnTo>
                <a:lnTo>
                  <a:pt x="16792" y="68081"/>
                </a:lnTo>
                <a:lnTo>
                  <a:pt x="19529" y="68358"/>
                </a:lnTo>
                <a:lnTo>
                  <a:pt x="24496" y="68536"/>
                </a:lnTo>
                <a:lnTo>
                  <a:pt x="62876" y="68580"/>
                </a:lnTo>
                <a:lnTo>
                  <a:pt x="65730" y="67627"/>
                </a:lnTo>
                <a:lnTo>
                  <a:pt x="68586" y="66040"/>
                </a:lnTo>
                <a:lnTo>
                  <a:pt x="71442" y="64030"/>
                </a:lnTo>
                <a:lnTo>
                  <a:pt x="75251" y="61736"/>
                </a:lnTo>
                <a:lnTo>
                  <a:pt x="79695" y="59255"/>
                </a:lnTo>
                <a:lnTo>
                  <a:pt x="84562" y="56649"/>
                </a:lnTo>
                <a:lnTo>
                  <a:pt x="88760" y="54911"/>
                </a:lnTo>
                <a:lnTo>
                  <a:pt x="92511" y="53752"/>
                </a:lnTo>
                <a:lnTo>
                  <a:pt x="100824" y="51893"/>
                </a:lnTo>
                <a:lnTo>
                  <a:pt x="102459" y="50788"/>
                </a:lnTo>
                <a:lnTo>
                  <a:pt x="104501" y="49099"/>
                </a:lnTo>
                <a:lnTo>
                  <a:pt x="111443" y="4286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69"/>
          <p:cNvSpPr/>
          <p:nvPr/>
        </p:nvSpPr>
        <p:spPr>
          <a:xfrm>
            <a:off x="8498236" y="3223260"/>
            <a:ext cx="17115" cy="145733"/>
          </a:xfrm>
          <a:custGeom>
            <a:avLst/>
            <a:gdLst/>
            <a:ahLst/>
            <a:cxnLst/>
            <a:rect l="0" t="0" r="0" b="0"/>
            <a:pathLst>
              <a:path w="17115" h="145733">
                <a:moveTo>
                  <a:pt x="17114" y="0"/>
                </a:moveTo>
                <a:lnTo>
                  <a:pt x="12563" y="4551"/>
                </a:lnTo>
                <a:lnTo>
                  <a:pt x="11222" y="6844"/>
                </a:lnTo>
                <a:lnTo>
                  <a:pt x="10329" y="9325"/>
                </a:lnTo>
                <a:lnTo>
                  <a:pt x="9733" y="11931"/>
                </a:lnTo>
                <a:lnTo>
                  <a:pt x="9336" y="14622"/>
                </a:lnTo>
                <a:lnTo>
                  <a:pt x="9071" y="17368"/>
                </a:lnTo>
                <a:lnTo>
                  <a:pt x="8895" y="20151"/>
                </a:lnTo>
                <a:lnTo>
                  <a:pt x="7824" y="23911"/>
                </a:lnTo>
                <a:lnTo>
                  <a:pt x="6158" y="28323"/>
                </a:lnTo>
                <a:lnTo>
                  <a:pt x="4095" y="33169"/>
                </a:lnTo>
                <a:lnTo>
                  <a:pt x="2720" y="38305"/>
                </a:lnTo>
                <a:lnTo>
                  <a:pt x="1803" y="43634"/>
                </a:lnTo>
                <a:lnTo>
                  <a:pt x="1192" y="49092"/>
                </a:lnTo>
                <a:lnTo>
                  <a:pt x="783" y="53683"/>
                </a:lnTo>
                <a:lnTo>
                  <a:pt x="513" y="57696"/>
                </a:lnTo>
                <a:lnTo>
                  <a:pt x="331" y="61324"/>
                </a:lnTo>
                <a:lnTo>
                  <a:pt x="130" y="70435"/>
                </a:lnTo>
                <a:lnTo>
                  <a:pt x="0" y="91806"/>
                </a:lnTo>
                <a:lnTo>
                  <a:pt x="942" y="96447"/>
                </a:lnTo>
                <a:lnTo>
                  <a:pt x="2523" y="100492"/>
                </a:lnTo>
                <a:lnTo>
                  <a:pt x="4529" y="104142"/>
                </a:lnTo>
                <a:lnTo>
                  <a:pt x="5866" y="108481"/>
                </a:lnTo>
                <a:lnTo>
                  <a:pt x="6758" y="113278"/>
                </a:lnTo>
                <a:lnTo>
                  <a:pt x="7352" y="118381"/>
                </a:lnTo>
                <a:lnTo>
                  <a:pt x="7749" y="122735"/>
                </a:lnTo>
                <a:lnTo>
                  <a:pt x="8013" y="126591"/>
                </a:lnTo>
                <a:lnTo>
                  <a:pt x="8306" y="133415"/>
                </a:lnTo>
                <a:lnTo>
                  <a:pt x="8541" y="14573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70"/>
          <p:cNvSpPr/>
          <p:nvPr/>
        </p:nvSpPr>
        <p:spPr>
          <a:xfrm>
            <a:off x="8566784" y="3266122"/>
            <a:ext cx="60009" cy="85726"/>
          </a:xfrm>
          <a:custGeom>
            <a:avLst/>
            <a:gdLst/>
            <a:ahLst/>
            <a:cxnLst/>
            <a:rect l="0" t="0" r="0" b="0"/>
            <a:pathLst>
              <a:path w="60009" h="85726">
                <a:moveTo>
                  <a:pt x="0" y="0"/>
                </a:moveTo>
                <a:lnTo>
                  <a:pt x="0" y="13115"/>
                </a:lnTo>
                <a:lnTo>
                  <a:pt x="953" y="15410"/>
                </a:lnTo>
                <a:lnTo>
                  <a:pt x="2541" y="17894"/>
                </a:lnTo>
                <a:lnTo>
                  <a:pt x="4551" y="20502"/>
                </a:lnTo>
                <a:lnTo>
                  <a:pt x="5892" y="23193"/>
                </a:lnTo>
                <a:lnTo>
                  <a:pt x="6786" y="25939"/>
                </a:lnTo>
                <a:lnTo>
                  <a:pt x="7382" y="28723"/>
                </a:lnTo>
                <a:lnTo>
                  <a:pt x="8731" y="31531"/>
                </a:lnTo>
                <a:lnTo>
                  <a:pt x="10583" y="34356"/>
                </a:lnTo>
                <a:lnTo>
                  <a:pt x="12772" y="37191"/>
                </a:lnTo>
                <a:lnTo>
                  <a:pt x="15182" y="40034"/>
                </a:lnTo>
                <a:lnTo>
                  <a:pt x="17742" y="42882"/>
                </a:lnTo>
                <a:lnTo>
                  <a:pt x="23126" y="48586"/>
                </a:lnTo>
                <a:lnTo>
                  <a:pt x="42879" y="68581"/>
                </a:lnTo>
                <a:lnTo>
                  <a:pt x="45732" y="71438"/>
                </a:lnTo>
                <a:lnTo>
                  <a:pt x="48585" y="73343"/>
                </a:lnTo>
                <a:lnTo>
                  <a:pt x="51441" y="74613"/>
                </a:lnTo>
                <a:lnTo>
                  <a:pt x="54296" y="75460"/>
                </a:lnTo>
                <a:lnTo>
                  <a:pt x="56200" y="76976"/>
                </a:lnTo>
                <a:lnTo>
                  <a:pt x="57470" y="78940"/>
                </a:lnTo>
                <a:lnTo>
                  <a:pt x="60008" y="8572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71"/>
          <p:cNvSpPr/>
          <p:nvPr/>
        </p:nvSpPr>
        <p:spPr>
          <a:xfrm>
            <a:off x="8601075" y="3257550"/>
            <a:ext cx="77153" cy="111443"/>
          </a:xfrm>
          <a:custGeom>
            <a:avLst/>
            <a:gdLst/>
            <a:ahLst/>
            <a:cxnLst/>
            <a:rect l="0" t="0" r="0" b="0"/>
            <a:pathLst>
              <a:path w="77153" h="111443">
                <a:moveTo>
                  <a:pt x="77152" y="0"/>
                </a:moveTo>
                <a:lnTo>
                  <a:pt x="72601" y="0"/>
                </a:lnTo>
                <a:lnTo>
                  <a:pt x="71260" y="952"/>
                </a:lnTo>
                <a:lnTo>
                  <a:pt x="70367" y="2540"/>
                </a:lnTo>
                <a:lnTo>
                  <a:pt x="69771" y="4550"/>
                </a:lnTo>
                <a:lnTo>
                  <a:pt x="68422" y="6844"/>
                </a:lnTo>
                <a:lnTo>
                  <a:pt x="66569" y="9325"/>
                </a:lnTo>
                <a:lnTo>
                  <a:pt x="64382" y="11931"/>
                </a:lnTo>
                <a:lnTo>
                  <a:pt x="61971" y="14621"/>
                </a:lnTo>
                <a:lnTo>
                  <a:pt x="56753" y="20151"/>
                </a:lnTo>
                <a:lnTo>
                  <a:pt x="54980" y="22959"/>
                </a:lnTo>
                <a:lnTo>
                  <a:pt x="53799" y="25783"/>
                </a:lnTo>
                <a:lnTo>
                  <a:pt x="53010" y="28619"/>
                </a:lnTo>
                <a:lnTo>
                  <a:pt x="51533" y="32414"/>
                </a:lnTo>
                <a:lnTo>
                  <a:pt x="49595" y="36849"/>
                </a:lnTo>
                <a:lnTo>
                  <a:pt x="47350" y="41711"/>
                </a:lnTo>
                <a:lnTo>
                  <a:pt x="44901" y="45904"/>
                </a:lnTo>
                <a:lnTo>
                  <a:pt x="42317" y="49653"/>
                </a:lnTo>
                <a:lnTo>
                  <a:pt x="39641" y="53104"/>
                </a:lnTo>
                <a:lnTo>
                  <a:pt x="36905" y="57310"/>
                </a:lnTo>
                <a:lnTo>
                  <a:pt x="34128" y="62019"/>
                </a:lnTo>
                <a:lnTo>
                  <a:pt x="31324" y="67064"/>
                </a:lnTo>
                <a:lnTo>
                  <a:pt x="25669" y="77748"/>
                </a:lnTo>
                <a:lnTo>
                  <a:pt x="22828" y="83265"/>
                </a:lnTo>
                <a:lnTo>
                  <a:pt x="19981" y="87895"/>
                </a:lnTo>
                <a:lnTo>
                  <a:pt x="17131" y="91934"/>
                </a:lnTo>
                <a:lnTo>
                  <a:pt x="14278" y="95579"/>
                </a:lnTo>
                <a:lnTo>
                  <a:pt x="11424" y="98962"/>
                </a:lnTo>
                <a:lnTo>
                  <a:pt x="8568" y="102170"/>
                </a:lnTo>
                <a:lnTo>
                  <a:pt x="0" y="11144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72"/>
          <p:cNvSpPr/>
          <p:nvPr/>
        </p:nvSpPr>
        <p:spPr>
          <a:xfrm>
            <a:off x="7606665" y="3549046"/>
            <a:ext cx="195434" cy="196740"/>
          </a:xfrm>
          <a:custGeom>
            <a:avLst/>
            <a:gdLst/>
            <a:ahLst/>
            <a:cxnLst/>
            <a:rect l="0" t="0" r="0" b="0"/>
            <a:pathLst>
              <a:path w="195434" h="196740">
                <a:moveTo>
                  <a:pt x="0" y="17114"/>
                </a:moveTo>
                <a:lnTo>
                  <a:pt x="4551" y="17114"/>
                </a:lnTo>
                <a:lnTo>
                  <a:pt x="5891" y="16161"/>
                </a:lnTo>
                <a:lnTo>
                  <a:pt x="6785" y="14574"/>
                </a:lnTo>
                <a:lnTo>
                  <a:pt x="7381" y="12563"/>
                </a:lnTo>
                <a:lnTo>
                  <a:pt x="8731" y="11222"/>
                </a:lnTo>
                <a:lnTo>
                  <a:pt x="10583" y="10328"/>
                </a:lnTo>
                <a:lnTo>
                  <a:pt x="15181" y="9336"/>
                </a:lnTo>
                <a:lnTo>
                  <a:pt x="20399" y="8894"/>
                </a:lnTo>
                <a:lnTo>
                  <a:pt x="24077" y="7824"/>
                </a:lnTo>
                <a:lnTo>
                  <a:pt x="28434" y="6158"/>
                </a:lnTo>
                <a:lnTo>
                  <a:pt x="33243" y="4095"/>
                </a:lnTo>
                <a:lnTo>
                  <a:pt x="37402" y="2719"/>
                </a:lnTo>
                <a:lnTo>
                  <a:pt x="41127" y="1803"/>
                </a:lnTo>
                <a:lnTo>
                  <a:pt x="44563" y="1191"/>
                </a:lnTo>
                <a:lnTo>
                  <a:pt x="48759" y="784"/>
                </a:lnTo>
                <a:lnTo>
                  <a:pt x="53461" y="512"/>
                </a:lnTo>
                <a:lnTo>
                  <a:pt x="63765" y="210"/>
                </a:lnTo>
                <a:lnTo>
                  <a:pt x="87008" y="0"/>
                </a:lnTo>
                <a:lnTo>
                  <a:pt x="90390" y="942"/>
                </a:lnTo>
                <a:lnTo>
                  <a:pt x="93598" y="2523"/>
                </a:lnTo>
                <a:lnTo>
                  <a:pt x="99701" y="6819"/>
                </a:lnTo>
                <a:lnTo>
                  <a:pt x="105589" y="11903"/>
                </a:lnTo>
                <a:lnTo>
                  <a:pt x="107540" y="14593"/>
                </a:lnTo>
                <a:lnTo>
                  <a:pt x="109708" y="20121"/>
                </a:lnTo>
                <a:lnTo>
                  <a:pt x="110671" y="25752"/>
                </a:lnTo>
                <a:lnTo>
                  <a:pt x="110929" y="28588"/>
                </a:lnTo>
                <a:lnTo>
                  <a:pt x="110147" y="32383"/>
                </a:lnTo>
                <a:lnTo>
                  <a:pt x="108674" y="36818"/>
                </a:lnTo>
                <a:lnTo>
                  <a:pt x="106740" y="41680"/>
                </a:lnTo>
                <a:lnTo>
                  <a:pt x="104496" y="45874"/>
                </a:lnTo>
                <a:lnTo>
                  <a:pt x="102050" y="49622"/>
                </a:lnTo>
                <a:lnTo>
                  <a:pt x="99465" y="53074"/>
                </a:lnTo>
                <a:lnTo>
                  <a:pt x="96790" y="56327"/>
                </a:lnTo>
                <a:lnTo>
                  <a:pt x="94054" y="59448"/>
                </a:lnTo>
                <a:lnTo>
                  <a:pt x="91278" y="62482"/>
                </a:lnTo>
                <a:lnTo>
                  <a:pt x="89427" y="65457"/>
                </a:lnTo>
                <a:lnTo>
                  <a:pt x="87370" y="71302"/>
                </a:lnTo>
                <a:lnTo>
                  <a:pt x="83915" y="77075"/>
                </a:lnTo>
                <a:lnTo>
                  <a:pt x="78488" y="83991"/>
                </a:lnTo>
                <a:lnTo>
                  <a:pt x="77090" y="84559"/>
                </a:lnTo>
                <a:lnTo>
                  <a:pt x="71525" y="85357"/>
                </a:lnTo>
                <a:lnTo>
                  <a:pt x="69888" y="85544"/>
                </a:lnTo>
                <a:lnTo>
                  <a:pt x="75537" y="85674"/>
                </a:lnTo>
                <a:lnTo>
                  <a:pt x="101826" y="85693"/>
                </a:lnTo>
                <a:lnTo>
                  <a:pt x="106937" y="84741"/>
                </a:lnTo>
                <a:lnTo>
                  <a:pt x="112249" y="83154"/>
                </a:lnTo>
                <a:lnTo>
                  <a:pt x="117695" y="81143"/>
                </a:lnTo>
                <a:lnTo>
                  <a:pt x="122278" y="80754"/>
                </a:lnTo>
                <a:lnTo>
                  <a:pt x="126286" y="81449"/>
                </a:lnTo>
                <a:lnTo>
                  <a:pt x="129910" y="82864"/>
                </a:lnTo>
                <a:lnTo>
                  <a:pt x="134232" y="83807"/>
                </a:lnTo>
                <a:lnTo>
                  <a:pt x="139018" y="84436"/>
                </a:lnTo>
                <a:lnTo>
                  <a:pt x="144113" y="84855"/>
                </a:lnTo>
                <a:lnTo>
                  <a:pt x="149415" y="86087"/>
                </a:lnTo>
                <a:lnTo>
                  <a:pt x="154855" y="87861"/>
                </a:lnTo>
                <a:lnTo>
                  <a:pt x="160387" y="89996"/>
                </a:lnTo>
                <a:lnTo>
                  <a:pt x="165027" y="91419"/>
                </a:lnTo>
                <a:lnTo>
                  <a:pt x="169073" y="92368"/>
                </a:lnTo>
                <a:lnTo>
                  <a:pt x="172722" y="93001"/>
                </a:lnTo>
                <a:lnTo>
                  <a:pt x="176108" y="94375"/>
                </a:lnTo>
                <a:lnTo>
                  <a:pt x="179317" y="96244"/>
                </a:lnTo>
                <a:lnTo>
                  <a:pt x="182410" y="98442"/>
                </a:lnTo>
                <a:lnTo>
                  <a:pt x="185424" y="101812"/>
                </a:lnTo>
                <a:lnTo>
                  <a:pt x="188386" y="105965"/>
                </a:lnTo>
                <a:lnTo>
                  <a:pt x="191314" y="110638"/>
                </a:lnTo>
                <a:lnTo>
                  <a:pt x="193265" y="114705"/>
                </a:lnTo>
                <a:lnTo>
                  <a:pt x="194565" y="118370"/>
                </a:lnTo>
                <a:lnTo>
                  <a:pt x="195433" y="121765"/>
                </a:lnTo>
                <a:lnTo>
                  <a:pt x="195058" y="124982"/>
                </a:lnTo>
                <a:lnTo>
                  <a:pt x="193856" y="128078"/>
                </a:lnTo>
                <a:lnTo>
                  <a:pt x="192103" y="131095"/>
                </a:lnTo>
                <a:lnTo>
                  <a:pt x="190933" y="135011"/>
                </a:lnTo>
                <a:lnTo>
                  <a:pt x="190154" y="139527"/>
                </a:lnTo>
                <a:lnTo>
                  <a:pt x="189634" y="144442"/>
                </a:lnTo>
                <a:lnTo>
                  <a:pt x="188335" y="148672"/>
                </a:lnTo>
                <a:lnTo>
                  <a:pt x="186517" y="152444"/>
                </a:lnTo>
                <a:lnTo>
                  <a:pt x="184352" y="155911"/>
                </a:lnTo>
                <a:lnTo>
                  <a:pt x="181956" y="159175"/>
                </a:lnTo>
                <a:lnTo>
                  <a:pt x="179407" y="162304"/>
                </a:lnTo>
                <a:lnTo>
                  <a:pt x="174033" y="168320"/>
                </a:lnTo>
                <a:lnTo>
                  <a:pt x="168470" y="174169"/>
                </a:lnTo>
                <a:lnTo>
                  <a:pt x="164701" y="177062"/>
                </a:lnTo>
                <a:lnTo>
                  <a:pt x="160283" y="179943"/>
                </a:lnTo>
                <a:lnTo>
                  <a:pt x="155433" y="182817"/>
                </a:lnTo>
                <a:lnTo>
                  <a:pt x="151247" y="184733"/>
                </a:lnTo>
                <a:lnTo>
                  <a:pt x="147504" y="186010"/>
                </a:lnTo>
                <a:lnTo>
                  <a:pt x="144055" y="186861"/>
                </a:lnTo>
                <a:lnTo>
                  <a:pt x="140804" y="188381"/>
                </a:lnTo>
                <a:lnTo>
                  <a:pt x="137684" y="190347"/>
                </a:lnTo>
                <a:lnTo>
                  <a:pt x="134652" y="192610"/>
                </a:lnTo>
                <a:lnTo>
                  <a:pt x="128742" y="195125"/>
                </a:lnTo>
                <a:lnTo>
                  <a:pt x="122941" y="196242"/>
                </a:lnTo>
                <a:lnTo>
                  <a:pt x="117188" y="196739"/>
                </a:lnTo>
                <a:lnTo>
                  <a:pt x="114321" y="195919"/>
                </a:lnTo>
                <a:lnTo>
                  <a:pt x="108594" y="192468"/>
                </a:lnTo>
                <a:lnTo>
                  <a:pt x="102874" y="190299"/>
                </a:lnTo>
                <a:lnTo>
                  <a:pt x="94297" y="18856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73"/>
          <p:cNvSpPr/>
          <p:nvPr/>
        </p:nvSpPr>
        <p:spPr>
          <a:xfrm>
            <a:off x="7846800" y="3506152"/>
            <a:ext cx="145019" cy="247260"/>
          </a:xfrm>
          <a:custGeom>
            <a:avLst/>
            <a:gdLst/>
            <a:ahLst/>
            <a:cxnLst/>
            <a:rect l="0" t="0" r="0" b="0"/>
            <a:pathLst>
              <a:path w="145019" h="247260">
                <a:moveTo>
                  <a:pt x="111337" y="0"/>
                </a:moveTo>
                <a:lnTo>
                  <a:pt x="91186" y="0"/>
                </a:lnTo>
                <a:lnTo>
                  <a:pt x="88378" y="952"/>
                </a:lnTo>
                <a:lnTo>
                  <a:pt x="85553" y="2540"/>
                </a:lnTo>
                <a:lnTo>
                  <a:pt x="82718" y="4551"/>
                </a:lnTo>
                <a:lnTo>
                  <a:pt x="78922" y="5892"/>
                </a:lnTo>
                <a:lnTo>
                  <a:pt x="74487" y="6785"/>
                </a:lnTo>
                <a:lnTo>
                  <a:pt x="69626" y="7381"/>
                </a:lnTo>
                <a:lnTo>
                  <a:pt x="65431" y="8731"/>
                </a:lnTo>
                <a:lnTo>
                  <a:pt x="61684" y="10583"/>
                </a:lnTo>
                <a:lnTo>
                  <a:pt x="58232" y="12770"/>
                </a:lnTo>
                <a:lnTo>
                  <a:pt x="54027" y="14229"/>
                </a:lnTo>
                <a:lnTo>
                  <a:pt x="49318" y="15201"/>
                </a:lnTo>
                <a:lnTo>
                  <a:pt x="44274" y="15849"/>
                </a:lnTo>
                <a:lnTo>
                  <a:pt x="39958" y="16281"/>
                </a:lnTo>
                <a:lnTo>
                  <a:pt x="36129" y="16569"/>
                </a:lnTo>
                <a:lnTo>
                  <a:pt x="32623" y="16761"/>
                </a:lnTo>
                <a:lnTo>
                  <a:pt x="29333" y="17841"/>
                </a:lnTo>
                <a:lnTo>
                  <a:pt x="26189" y="19514"/>
                </a:lnTo>
                <a:lnTo>
                  <a:pt x="23139" y="21582"/>
                </a:lnTo>
                <a:lnTo>
                  <a:pt x="20153" y="22961"/>
                </a:lnTo>
                <a:lnTo>
                  <a:pt x="17210" y="23880"/>
                </a:lnTo>
                <a:lnTo>
                  <a:pt x="14296" y="24492"/>
                </a:lnTo>
                <a:lnTo>
                  <a:pt x="11400" y="24901"/>
                </a:lnTo>
                <a:lnTo>
                  <a:pt x="8518" y="25173"/>
                </a:lnTo>
                <a:lnTo>
                  <a:pt x="4679" y="25476"/>
                </a:lnTo>
                <a:lnTo>
                  <a:pt x="4990" y="25556"/>
                </a:lnTo>
                <a:lnTo>
                  <a:pt x="8263" y="25708"/>
                </a:lnTo>
                <a:lnTo>
                  <a:pt x="8449" y="33098"/>
                </a:lnTo>
                <a:lnTo>
                  <a:pt x="8461" y="38488"/>
                </a:lnTo>
                <a:lnTo>
                  <a:pt x="11004" y="45998"/>
                </a:lnTo>
                <a:lnTo>
                  <a:pt x="13017" y="50668"/>
                </a:lnTo>
                <a:lnTo>
                  <a:pt x="13405" y="54734"/>
                </a:lnTo>
                <a:lnTo>
                  <a:pt x="12711" y="58397"/>
                </a:lnTo>
                <a:lnTo>
                  <a:pt x="10353" y="65007"/>
                </a:lnTo>
                <a:lnTo>
                  <a:pt x="9305" y="71119"/>
                </a:lnTo>
                <a:lnTo>
                  <a:pt x="9026" y="75035"/>
                </a:lnTo>
                <a:lnTo>
                  <a:pt x="8839" y="79551"/>
                </a:lnTo>
                <a:lnTo>
                  <a:pt x="8577" y="92469"/>
                </a:lnTo>
                <a:lnTo>
                  <a:pt x="8541" y="95935"/>
                </a:lnTo>
                <a:lnTo>
                  <a:pt x="7564" y="100152"/>
                </a:lnTo>
                <a:lnTo>
                  <a:pt x="5960" y="104868"/>
                </a:lnTo>
                <a:lnTo>
                  <a:pt x="3939" y="109917"/>
                </a:lnTo>
                <a:lnTo>
                  <a:pt x="2591" y="114235"/>
                </a:lnTo>
                <a:lnTo>
                  <a:pt x="1093" y="121574"/>
                </a:lnTo>
                <a:lnTo>
                  <a:pt x="131" y="128155"/>
                </a:lnTo>
                <a:lnTo>
                  <a:pt x="0" y="132523"/>
                </a:lnTo>
                <a:lnTo>
                  <a:pt x="917" y="134069"/>
                </a:lnTo>
                <a:lnTo>
                  <a:pt x="2482" y="135099"/>
                </a:lnTo>
                <a:lnTo>
                  <a:pt x="8363" y="137124"/>
                </a:lnTo>
                <a:lnTo>
                  <a:pt x="10961" y="134604"/>
                </a:lnTo>
                <a:lnTo>
                  <a:pt x="12987" y="132599"/>
                </a:lnTo>
                <a:lnTo>
                  <a:pt x="15290" y="131262"/>
                </a:lnTo>
                <a:lnTo>
                  <a:pt x="17778" y="130370"/>
                </a:lnTo>
                <a:lnTo>
                  <a:pt x="20389" y="129776"/>
                </a:lnTo>
                <a:lnTo>
                  <a:pt x="23083" y="128428"/>
                </a:lnTo>
                <a:lnTo>
                  <a:pt x="25831" y="126576"/>
                </a:lnTo>
                <a:lnTo>
                  <a:pt x="28616" y="124389"/>
                </a:lnTo>
                <a:lnTo>
                  <a:pt x="31424" y="122931"/>
                </a:lnTo>
                <a:lnTo>
                  <a:pt x="34249" y="121959"/>
                </a:lnTo>
                <a:lnTo>
                  <a:pt x="37085" y="121311"/>
                </a:lnTo>
                <a:lnTo>
                  <a:pt x="40881" y="119927"/>
                </a:lnTo>
                <a:lnTo>
                  <a:pt x="45317" y="118051"/>
                </a:lnTo>
                <a:lnTo>
                  <a:pt x="50179" y="115848"/>
                </a:lnTo>
                <a:lnTo>
                  <a:pt x="55325" y="114380"/>
                </a:lnTo>
                <a:lnTo>
                  <a:pt x="60661" y="113401"/>
                </a:lnTo>
                <a:lnTo>
                  <a:pt x="66122" y="112748"/>
                </a:lnTo>
                <a:lnTo>
                  <a:pt x="70716" y="112313"/>
                </a:lnTo>
                <a:lnTo>
                  <a:pt x="74732" y="112023"/>
                </a:lnTo>
                <a:lnTo>
                  <a:pt x="78361" y="111829"/>
                </a:lnTo>
                <a:lnTo>
                  <a:pt x="87474" y="111614"/>
                </a:lnTo>
                <a:lnTo>
                  <a:pt x="92570" y="111557"/>
                </a:lnTo>
                <a:lnTo>
                  <a:pt x="96921" y="112472"/>
                </a:lnTo>
                <a:lnTo>
                  <a:pt x="100774" y="114034"/>
                </a:lnTo>
                <a:lnTo>
                  <a:pt x="104296" y="116027"/>
                </a:lnTo>
                <a:lnTo>
                  <a:pt x="107595" y="118309"/>
                </a:lnTo>
                <a:lnTo>
                  <a:pt x="110748" y="120783"/>
                </a:lnTo>
                <a:lnTo>
                  <a:pt x="113801" y="123384"/>
                </a:lnTo>
                <a:lnTo>
                  <a:pt x="117742" y="126072"/>
                </a:lnTo>
                <a:lnTo>
                  <a:pt x="122274" y="128815"/>
                </a:lnTo>
                <a:lnTo>
                  <a:pt x="127201" y="131597"/>
                </a:lnTo>
                <a:lnTo>
                  <a:pt x="131438" y="134404"/>
                </a:lnTo>
                <a:lnTo>
                  <a:pt x="135216" y="137227"/>
                </a:lnTo>
                <a:lnTo>
                  <a:pt x="138686" y="140063"/>
                </a:lnTo>
                <a:lnTo>
                  <a:pt x="141000" y="142905"/>
                </a:lnTo>
                <a:lnTo>
                  <a:pt x="142542" y="145753"/>
                </a:lnTo>
                <a:lnTo>
                  <a:pt x="143571" y="148603"/>
                </a:lnTo>
                <a:lnTo>
                  <a:pt x="144256" y="152409"/>
                </a:lnTo>
                <a:lnTo>
                  <a:pt x="144713" y="156851"/>
                </a:lnTo>
                <a:lnTo>
                  <a:pt x="145018" y="161717"/>
                </a:lnTo>
                <a:lnTo>
                  <a:pt x="144269" y="165914"/>
                </a:lnTo>
                <a:lnTo>
                  <a:pt x="140896" y="173117"/>
                </a:lnTo>
                <a:lnTo>
                  <a:pt x="139615" y="177324"/>
                </a:lnTo>
                <a:lnTo>
                  <a:pt x="138761" y="182034"/>
                </a:lnTo>
                <a:lnTo>
                  <a:pt x="138192" y="187078"/>
                </a:lnTo>
                <a:lnTo>
                  <a:pt x="136861" y="192346"/>
                </a:lnTo>
                <a:lnTo>
                  <a:pt x="135020" y="197764"/>
                </a:lnTo>
                <a:lnTo>
                  <a:pt x="132840" y="203280"/>
                </a:lnTo>
                <a:lnTo>
                  <a:pt x="129483" y="207910"/>
                </a:lnTo>
                <a:lnTo>
                  <a:pt x="125339" y="211949"/>
                </a:lnTo>
                <a:lnTo>
                  <a:pt x="120671" y="215594"/>
                </a:lnTo>
                <a:lnTo>
                  <a:pt x="117560" y="218977"/>
                </a:lnTo>
                <a:lnTo>
                  <a:pt x="115486" y="222185"/>
                </a:lnTo>
                <a:lnTo>
                  <a:pt x="112228" y="228289"/>
                </a:lnTo>
                <a:lnTo>
                  <a:pt x="110027" y="231250"/>
                </a:lnTo>
                <a:lnTo>
                  <a:pt x="104199" y="238296"/>
                </a:lnTo>
                <a:lnTo>
                  <a:pt x="100862" y="241799"/>
                </a:lnTo>
                <a:lnTo>
                  <a:pt x="98639" y="244067"/>
                </a:lnTo>
                <a:lnTo>
                  <a:pt x="96205" y="245579"/>
                </a:lnTo>
                <a:lnTo>
                  <a:pt x="93629" y="246587"/>
                </a:lnTo>
                <a:lnTo>
                  <a:pt x="90958" y="247259"/>
                </a:lnTo>
                <a:lnTo>
                  <a:pt x="88226" y="246754"/>
                </a:lnTo>
                <a:lnTo>
                  <a:pt x="85453" y="245465"/>
                </a:lnTo>
                <a:lnTo>
                  <a:pt x="78708" y="241104"/>
                </a:lnTo>
                <a:lnTo>
                  <a:pt x="75245" y="240507"/>
                </a:lnTo>
                <a:lnTo>
                  <a:pt x="72989" y="240348"/>
                </a:lnTo>
                <a:lnTo>
                  <a:pt x="71484" y="239290"/>
                </a:lnTo>
                <a:lnTo>
                  <a:pt x="70481" y="237632"/>
                </a:lnTo>
                <a:lnTo>
                  <a:pt x="68475" y="23145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74"/>
          <p:cNvSpPr/>
          <p:nvPr/>
        </p:nvSpPr>
        <p:spPr>
          <a:xfrm>
            <a:off x="8086725" y="3574732"/>
            <a:ext cx="128588" cy="8573"/>
          </a:xfrm>
          <a:custGeom>
            <a:avLst/>
            <a:gdLst/>
            <a:ahLst/>
            <a:cxnLst/>
            <a:rect l="0" t="0" r="0" b="0"/>
            <a:pathLst>
              <a:path w="128588" h="8573">
                <a:moveTo>
                  <a:pt x="0" y="8572"/>
                </a:moveTo>
                <a:lnTo>
                  <a:pt x="20151" y="8572"/>
                </a:lnTo>
                <a:lnTo>
                  <a:pt x="23911" y="7620"/>
                </a:lnTo>
                <a:lnTo>
                  <a:pt x="28323" y="6033"/>
                </a:lnTo>
                <a:lnTo>
                  <a:pt x="33170" y="4022"/>
                </a:lnTo>
                <a:lnTo>
                  <a:pt x="37352" y="2681"/>
                </a:lnTo>
                <a:lnTo>
                  <a:pt x="41095" y="1788"/>
                </a:lnTo>
                <a:lnTo>
                  <a:pt x="44542" y="1192"/>
                </a:lnTo>
                <a:lnTo>
                  <a:pt x="48744" y="795"/>
                </a:lnTo>
                <a:lnTo>
                  <a:pt x="53451" y="530"/>
                </a:lnTo>
                <a:lnTo>
                  <a:pt x="62808" y="235"/>
                </a:lnTo>
                <a:lnTo>
                  <a:pt x="74384" y="70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75"/>
          <p:cNvSpPr/>
          <p:nvPr/>
        </p:nvSpPr>
        <p:spPr>
          <a:xfrm>
            <a:off x="8121015" y="3626167"/>
            <a:ext cx="102870" cy="8574"/>
          </a:xfrm>
          <a:custGeom>
            <a:avLst/>
            <a:gdLst/>
            <a:ahLst/>
            <a:cxnLst/>
            <a:rect l="0" t="0" r="0" b="0"/>
            <a:pathLst>
              <a:path w="102870" h="8574">
                <a:moveTo>
                  <a:pt x="0" y="8573"/>
                </a:moveTo>
                <a:lnTo>
                  <a:pt x="24950" y="8573"/>
                </a:lnTo>
                <a:lnTo>
                  <a:pt x="29016" y="7620"/>
                </a:lnTo>
                <a:lnTo>
                  <a:pt x="32679" y="6033"/>
                </a:lnTo>
                <a:lnTo>
                  <a:pt x="36073" y="4022"/>
                </a:lnTo>
                <a:lnTo>
                  <a:pt x="39289" y="2681"/>
                </a:lnTo>
                <a:lnTo>
                  <a:pt x="42385" y="1787"/>
                </a:lnTo>
                <a:lnTo>
                  <a:pt x="45402" y="1192"/>
                </a:lnTo>
                <a:lnTo>
                  <a:pt x="49318" y="794"/>
                </a:lnTo>
                <a:lnTo>
                  <a:pt x="53833" y="530"/>
                </a:lnTo>
                <a:lnTo>
                  <a:pt x="63931" y="236"/>
                </a:lnTo>
                <a:lnTo>
                  <a:pt x="102869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76"/>
          <p:cNvSpPr/>
          <p:nvPr/>
        </p:nvSpPr>
        <p:spPr>
          <a:xfrm>
            <a:off x="8292820" y="3514758"/>
            <a:ext cx="136301" cy="214280"/>
          </a:xfrm>
          <a:custGeom>
            <a:avLst/>
            <a:gdLst/>
            <a:ahLst/>
            <a:cxnLst/>
            <a:rect l="0" t="0" r="0" b="0"/>
            <a:pathLst>
              <a:path w="136301" h="214280">
                <a:moveTo>
                  <a:pt x="111087" y="17112"/>
                </a:moveTo>
                <a:lnTo>
                  <a:pt x="111087" y="351"/>
                </a:lnTo>
                <a:lnTo>
                  <a:pt x="108547" y="137"/>
                </a:lnTo>
                <a:lnTo>
                  <a:pt x="103707" y="0"/>
                </a:lnTo>
                <a:lnTo>
                  <a:pt x="100504" y="2522"/>
                </a:lnTo>
                <a:lnTo>
                  <a:pt x="98317" y="4527"/>
                </a:lnTo>
                <a:lnTo>
                  <a:pt x="95906" y="5865"/>
                </a:lnTo>
                <a:lnTo>
                  <a:pt x="93347" y="6756"/>
                </a:lnTo>
                <a:lnTo>
                  <a:pt x="90688" y="7351"/>
                </a:lnTo>
                <a:lnTo>
                  <a:pt x="87011" y="7747"/>
                </a:lnTo>
                <a:lnTo>
                  <a:pt x="82653" y="8011"/>
                </a:lnTo>
                <a:lnTo>
                  <a:pt x="72732" y="8304"/>
                </a:lnTo>
                <a:lnTo>
                  <a:pt x="34725" y="8538"/>
                </a:lnTo>
                <a:lnTo>
                  <a:pt x="26623" y="8539"/>
                </a:lnTo>
                <a:lnTo>
                  <a:pt x="30551" y="8539"/>
                </a:lnTo>
                <a:lnTo>
                  <a:pt x="28303" y="8539"/>
                </a:lnTo>
                <a:lnTo>
                  <a:pt x="27322" y="9492"/>
                </a:lnTo>
                <a:lnTo>
                  <a:pt x="26669" y="11079"/>
                </a:lnTo>
                <a:lnTo>
                  <a:pt x="25621" y="15920"/>
                </a:lnTo>
                <a:lnTo>
                  <a:pt x="25477" y="21662"/>
                </a:lnTo>
                <a:lnTo>
                  <a:pt x="25385" y="36320"/>
                </a:lnTo>
                <a:lnTo>
                  <a:pt x="24425" y="39442"/>
                </a:lnTo>
                <a:lnTo>
                  <a:pt x="20819" y="45451"/>
                </a:lnTo>
                <a:lnTo>
                  <a:pt x="18580" y="51297"/>
                </a:lnTo>
                <a:lnTo>
                  <a:pt x="17984" y="54189"/>
                </a:lnTo>
                <a:lnTo>
                  <a:pt x="14780" y="59943"/>
                </a:lnTo>
                <a:lnTo>
                  <a:pt x="12592" y="62811"/>
                </a:lnTo>
                <a:lnTo>
                  <a:pt x="11135" y="66628"/>
                </a:lnTo>
                <a:lnTo>
                  <a:pt x="10163" y="71077"/>
                </a:lnTo>
                <a:lnTo>
                  <a:pt x="9514" y="75949"/>
                </a:lnTo>
                <a:lnTo>
                  <a:pt x="9081" y="80149"/>
                </a:lnTo>
                <a:lnTo>
                  <a:pt x="8794" y="83901"/>
                </a:lnTo>
                <a:lnTo>
                  <a:pt x="8601" y="87356"/>
                </a:lnTo>
                <a:lnTo>
                  <a:pt x="8388" y="93734"/>
                </a:lnTo>
                <a:lnTo>
                  <a:pt x="8331" y="96768"/>
                </a:lnTo>
                <a:lnTo>
                  <a:pt x="7341" y="98791"/>
                </a:lnTo>
                <a:lnTo>
                  <a:pt x="5727" y="100139"/>
                </a:lnTo>
                <a:lnTo>
                  <a:pt x="3700" y="101039"/>
                </a:lnTo>
                <a:lnTo>
                  <a:pt x="2348" y="102590"/>
                </a:lnTo>
                <a:lnTo>
                  <a:pt x="1448" y="104578"/>
                </a:lnTo>
                <a:lnTo>
                  <a:pt x="0" y="110060"/>
                </a:lnTo>
                <a:lnTo>
                  <a:pt x="835" y="110509"/>
                </a:lnTo>
                <a:lnTo>
                  <a:pt x="4301" y="111009"/>
                </a:lnTo>
                <a:lnTo>
                  <a:pt x="7874" y="111374"/>
                </a:lnTo>
                <a:lnTo>
                  <a:pt x="20119" y="111406"/>
                </a:lnTo>
                <a:lnTo>
                  <a:pt x="22819" y="110454"/>
                </a:lnTo>
                <a:lnTo>
                  <a:pt x="25573" y="108868"/>
                </a:lnTo>
                <a:lnTo>
                  <a:pt x="28360" y="106858"/>
                </a:lnTo>
                <a:lnTo>
                  <a:pt x="31171" y="105517"/>
                </a:lnTo>
                <a:lnTo>
                  <a:pt x="33998" y="104624"/>
                </a:lnTo>
                <a:lnTo>
                  <a:pt x="36833" y="104028"/>
                </a:lnTo>
                <a:lnTo>
                  <a:pt x="39677" y="103631"/>
                </a:lnTo>
                <a:lnTo>
                  <a:pt x="42526" y="103366"/>
                </a:lnTo>
                <a:lnTo>
                  <a:pt x="45378" y="103190"/>
                </a:lnTo>
                <a:lnTo>
                  <a:pt x="51085" y="102994"/>
                </a:lnTo>
                <a:lnTo>
                  <a:pt x="62194" y="102883"/>
                </a:lnTo>
                <a:lnTo>
                  <a:pt x="78463" y="102846"/>
                </a:lnTo>
                <a:lnTo>
                  <a:pt x="82671" y="103795"/>
                </a:lnTo>
                <a:lnTo>
                  <a:pt x="87380" y="105381"/>
                </a:lnTo>
                <a:lnTo>
                  <a:pt x="92426" y="107390"/>
                </a:lnTo>
                <a:lnTo>
                  <a:pt x="96741" y="108730"/>
                </a:lnTo>
                <a:lnTo>
                  <a:pt x="100570" y="109623"/>
                </a:lnTo>
                <a:lnTo>
                  <a:pt x="104075" y="110218"/>
                </a:lnTo>
                <a:lnTo>
                  <a:pt x="107366" y="111568"/>
                </a:lnTo>
                <a:lnTo>
                  <a:pt x="110512" y="113420"/>
                </a:lnTo>
                <a:lnTo>
                  <a:pt x="113561" y="115607"/>
                </a:lnTo>
                <a:lnTo>
                  <a:pt x="116546" y="118018"/>
                </a:lnTo>
                <a:lnTo>
                  <a:pt x="119489" y="120577"/>
                </a:lnTo>
                <a:lnTo>
                  <a:pt x="122403" y="123236"/>
                </a:lnTo>
                <a:lnTo>
                  <a:pt x="128182" y="128731"/>
                </a:lnTo>
                <a:lnTo>
                  <a:pt x="131057" y="131529"/>
                </a:lnTo>
                <a:lnTo>
                  <a:pt x="132972" y="134347"/>
                </a:lnTo>
                <a:lnTo>
                  <a:pt x="135101" y="140019"/>
                </a:lnTo>
                <a:lnTo>
                  <a:pt x="136048" y="145715"/>
                </a:lnTo>
                <a:lnTo>
                  <a:pt x="136300" y="148567"/>
                </a:lnTo>
                <a:lnTo>
                  <a:pt x="135515" y="152373"/>
                </a:lnTo>
                <a:lnTo>
                  <a:pt x="134040" y="156816"/>
                </a:lnTo>
                <a:lnTo>
                  <a:pt x="132104" y="161683"/>
                </a:lnTo>
                <a:lnTo>
                  <a:pt x="129862" y="165880"/>
                </a:lnTo>
                <a:lnTo>
                  <a:pt x="127413" y="169631"/>
                </a:lnTo>
                <a:lnTo>
                  <a:pt x="124828" y="173083"/>
                </a:lnTo>
                <a:lnTo>
                  <a:pt x="122153" y="176338"/>
                </a:lnTo>
                <a:lnTo>
                  <a:pt x="119416" y="179460"/>
                </a:lnTo>
                <a:lnTo>
                  <a:pt x="116641" y="182494"/>
                </a:lnTo>
                <a:lnTo>
                  <a:pt x="111015" y="188405"/>
                </a:lnTo>
                <a:lnTo>
                  <a:pt x="99643" y="199960"/>
                </a:lnTo>
                <a:lnTo>
                  <a:pt x="95837" y="201876"/>
                </a:lnTo>
                <a:lnTo>
                  <a:pt x="91396" y="203153"/>
                </a:lnTo>
                <a:lnTo>
                  <a:pt x="86530" y="204004"/>
                </a:lnTo>
                <a:lnTo>
                  <a:pt x="82333" y="205524"/>
                </a:lnTo>
                <a:lnTo>
                  <a:pt x="78583" y="207490"/>
                </a:lnTo>
                <a:lnTo>
                  <a:pt x="75130" y="209753"/>
                </a:lnTo>
                <a:lnTo>
                  <a:pt x="71876" y="211262"/>
                </a:lnTo>
                <a:lnTo>
                  <a:pt x="68754" y="212267"/>
                </a:lnTo>
                <a:lnTo>
                  <a:pt x="65720" y="212938"/>
                </a:lnTo>
                <a:lnTo>
                  <a:pt x="61792" y="213385"/>
                </a:lnTo>
                <a:lnTo>
                  <a:pt x="57269" y="213683"/>
                </a:lnTo>
                <a:lnTo>
                  <a:pt x="48115" y="214014"/>
                </a:lnTo>
                <a:lnTo>
                  <a:pt x="33935" y="21427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77"/>
          <p:cNvSpPr/>
          <p:nvPr/>
        </p:nvSpPr>
        <p:spPr>
          <a:xfrm>
            <a:off x="8481059" y="3574732"/>
            <a:ext cx="77154" cy="128589"/>
          </a:xfrm>
          <a:custGeom>
            <a:avLst/>
            <a:gdLst/>
            <a:ahLst/>
            <a:cxnLst/>
            <a:rect l="0" t="0" r="0" b="0"/>
            <a:pathLst>
              <a:path w="77154" h="128589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9325" y="6785"/>
                </a:lnTo>
                <a:lnTo>
                  <a:pt x="11932" y="7381"/>
                </a:lnTo>
                <a:lnTo>
                  <a:pt x="13670" y="8731"/>
                </a:lnTo>
                <a:lnTo>
                  <a:pt x="14829" y="10583"/>
                </a:lnTo>
                <a:lnTo>
                  <a:pt x="15601" y="12770"/>
                </a:lnTo>
                <a:lnTo>
                  <a:pt x="17068" y="15181"/>
                </a:lnTo>
                <a:lnTo>
                  <a:pt x="18999" y="17741"/>
                </a:lnTo>
                <a:lnTo>
                  <a:pt x="21239" y="20400"/>
                </a:lnTo>
                <a:lnTo>
                  <a:pt x="22732" y="23125"/>
                </a:lnTo>
                <a:lnTo>
                  <a:pt x="23728" y="25894"/>
                </a:lnTo>
                <a:lnTo>
                  <a:pt x="24391" y="28693"/>
                </a:lnTo>
                <a:lnTo>
                  <a:pt x="25786" y="31511"/>
                </a:lnTo>
                <a:lnTo>
                  <a:pt x="27668" y="34343"/>
                </a:lnTo>
                <a:lnTo>
                  <a:pt x="29875" y="37182"/>
                </a:lnTo>
                <a:lnTo>
                  <a:pt x="31348" y="40981"/>
                </a:lnTo>
                <a:lnTo>
                  <a:pt x="32329" y="45418"/>
                </a:lnTo>
                <a:lnTo>
                  <a:pt x="32983" y="50281"/>
                </a:lnTo>
                <a:lnTo>
                  <a:pt x="34371" y="54476"/>
                </a:lnTo>
                <a:lnTo>
                  <a:pt x="36249" y="58225"/>
                </a:lnTo>
                <a:lnTo>
                  <a:pt x="38455" y="61677"/>
                </a:lnTo>
                <a:lnTo>
                  <a:pt x="40876" y="64930"/>
                </a:lnTo>
                <a:lnTo>
                  <a:pt x="43444" y="68052"/>
                </a:lnTo>
                <a:lnTo>
                  <a:pt x="46108" y="71085"/>
                </a:lnTo>
                <a:lnTo>
                  <a:pt x="47884" y="74060"/>
                </a:lnTo>
                <a:lnTo>
                  <a:pt x="49067" y="76996"/>
                </a:lnTo>
                <a:lnTo>
                  <a:pt x="49856" y="79906"/>
                </a:lnTo>
                <a:lnTo>
                  <a:pt x="51335" y="83750"/>
                </a:lnTo>
                <a:lnTo>
                  <a:pt x="53274" y="88219"/>
                </a:lnTo>
                <a:lnTo>
                  <a:pt x="55519" y="93103"/>
                </a:lnTo>
                <a:lnTo>
                  <a:pt x="57015" y="97311"/>
                </a:lnTo>
                <a:lnTo>
                  <a:pt x="58012" y="101069"/>
                </a:lnTo>
                <a:lnTo>
                  <a:pt x="58678" y="104527"/>
                </a:lnTo>
                <a:lnTo>
                  <a:pt x="60074" y="107785"/>
                </a:lnTo>
                <a:lnTo>
                  <a:pt x="61956" y="110909"/>
                </a:lnTo>
                <a:lnTo>
                  <a:pt x="64165" y="113944"/>
                </a:lnTo>
                <a:lnTo>
                  <a:pt x="66589" y="115968"/>
                </a:lnTo>
                <a:lnTo>
                  <a:pt x="69158" y="117317"/>
                </a:lnTo>
                <a:lnTo>
                  <a:pt x="71824" y="118216"/>
                </a:lnTo>
                <a:lnTo>
                  <a:pt x="73601" y="119768"/>
                </a:lnTo>
                <a:lnTo>
                  <a:pt x="74784" y="121755"/>
                </a:lnTo>
                <a:lnTo>
                  <a:pt x="77153" y="12858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78"/>
          <p:cNvSpPr/>
          <p:nvPr/>
        </p:nvSpPr>
        <p:spPr>
          <a:xfrm>
            <a:off x="8472487" y="3591877"/>
            <a:ext cx="111444" cy="111444"/>
          </a:xfrm>
          <a:custGeom>
            <a:avLst/>
            <a:gdLst/>
            <a:ahLst/>
            <a:cxnLst/>
            <a:rect l="0" t="0" r="0" b="0"/>
            <a:pathLst>
              <a:path w="111444" h="111444">
                <a:moveTo>
                  <a:pt x="111443" y="0"/>
                </a:moveTo>
                <a:lnTo>
                  <a:pt x="98673" y="12770"/>
                </a:lnTo>
                <a:lnTo>
                  <a:pt x="95310" y="15181"/>
                </a:lnTo>
                <a:lnTo>
                  <a:pt x="91163" y="17741"/>
                </a:lnTo>
                <a:lnTo>
                  <a:pt x="86492" y="20400"/>
                </a:lnTo>
                <a:lnTo>
                  <a:pt x="82427" y="23125"/>
                </a:lnTo>
                <a:lnTo>
                  <a:pt x="78764" y="25894"/>
                </a:lnTo>
                <a:lnTo>
                  <a:pt x="75369" y="28693"/>
                </a:lnTo>
                <a:lnTo>
                  <a:pt x="72154" y="32464"/>
                </a:lnTo>
                <a:lnTo>
                  <a:pt x="69057" y="36882"/>
                </a:lnTo>
                <a:lnTo>
                  <a:pt x="66040" y="41733"/>
                </a:lnTo>
                <a:lnTo>
                  <a:pt x="62125" y="45920"/>
                </a:lnTo>
                <a:lnTo>
                  <a:pt x="57609" y="49663"/>
                </a:lnTo>
                <a:lnTo>
                  <a:pt x="52693" y="53112"/>
                </a:lnTo>
                <a:lnTo>
                  <a:pt x="48464" y="56363"/>
                </a:lnTo>
                <a:lnTo>
                  <a:pt x="44692" y="59483"/>
                </a:lnTo>
                <a:lnTo>
                  <a:pt x="41225" y="62515"/>
                </a:lnTo>
                <a:lnTo>
                  <a:pt x="37961" y="66442"/>
                </a:lnTo>
                <a:lnTo>
                  <a:pt x="34832" y="70965"/>
                </a:lnTo>
                <a:lnTo>
                  <a:pt x="31794" y="75885"/>
                </a:lnTo>
                <a:lnTo>
                  <a:pt x="28816" y="80117"/>
                </a:lnTo>
                <a:lnTo>
                  <a:pt x="25879" y="83892"/>
                </a:lnTo>
                <a:lnTo>
                  <a:pt x="22968" y="87360"/>
                </a:lnTo>
                <a:lnTo>
                  <a:pt x="20074" y="90625"/>
                </a:lnTo>
                <a:lnTo>
                  <a:pt x="14319" y="96793"/>
                </a:lnTo>
                <a:lnTo>
                  <a:pt x="11451" y="98819"/>
                </a:lnTo>
                <a:lnTo>
                  <a:pt x="8587" y="100169"/>
                </a:lnTo>
                <a:lnTo>
                  <a:pt x="5724" y="101070"/>
                </a:lnTo>
                <a:lnTo>
                  <a:pt x="3817" y="102622"/>
                </a:lnTo>
                <a:lnTo>
                  <a:pt x="2544" y="104610"/>
                </a:lnTo>
                <a:lnTo>
                  <a:pt x="0" y="11144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79"/>
          <p:cNvSpPr/>
          <p:nvPr/>
        </p:nvSpPr>
        <p:spPr>
          <a:xfrm>
            <a:off x="8703944" y="3557587"/>
            <a:ext cx="15851" cy="128589"/>
          </a:xfrm>
          <a:custGeom>
            <a:avLst/>
            <a:gdLst/>
            <a:ahLst/>
            <a:cxnLst/>
            <a:rect l="0" t="0" r="0" b="0"/>
            <a:pathLst>
              <a:path w="15851" h="12858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2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7382" y="12771"/>
                </a:lnTo>
                <a:lnTo>
                  <a:pt x="8731" y="15181"/>
                </a:lnTo>
                <a:lnTo>
                  <a:pt x="10583" y="17741"/>
                </a:lnTo>
                <a:lnTo>
                  <a:pt x="12772" y="20400"/>
                </a:lnTo>
                <a:lnTo>
                  <a:pt x="14229" y="24077"/>
                </a:lnTo>
                <a:lnTo>
                  <a:pt x="15202" y="28434"/>
                </a:lnTo>
                <a:lnTo>
                  <a:pt x="15850" y="33244"/>
                </a:lnTo>
                <a:lnTo>
                  <a:pt x="15329" y="38355"/>
                </a:lnTo>
                <a:lnTo>
                  <a:pt x="14030" y="43667"/>
                </a:lnTo>
                <a:lnTo>
                  <a:pt x="12210" y="49114"/>
                </a:lnTo>
                <a:lnTo>
                  <a:pt x="10999" y="53698"/>
                </a:lnTo>
                <a:lnTo>
                  <a:pt x="10189" y="57706"/>
                </a:lnTo>
                <a:lnTo>
                  <a:pt x="9651" y="61331"/>
                </a:lnTo>
                <a:lnTo>
                  <a:pt x="9292" y="65652"/>
                </a:lnTo>
                <a:lnTo>
                  <a:pt x="9052" y="70438"/>
                </a:lnTo>
                <a:lnTo>
                  <a:pt x="8715" y="83736"/>
                </a:lnTo>
                <a:lnTo>
                  <a:pt x="8573" y="12858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80"/>
          <p:cNvSpPr/>
          <p:nvPr/>
        </p:nvSpPr>
        <p:spPr>
          <a:xfrm>
            <a:off x="8643937" y="3626167"/>
            <a:ext cx="111444" cy="25719"/>
          </a:xfrm>
          <a:custGeom>
            <a:avLst/>
            <a:gdLst/>
            <a:ahLst/>
            <a:cxnLst/>
            <a:rect l="0" t="0" r="0" b="0"/>
            <a:pathLst>
              <a:path w="111444" h="25719">
                <a:moveTo>
                  <a:pt x="0" y="25718"/>
                </a:moveTo>
                <a:lnTo>
                  <a:pt x="4551" y="25718"/>
                </a:lnTo>
                <a:lnTo>
                  <a:pt x="6844" y="24765"/>
                </a:lnTo>
                <a:lnTo>
                  <a:pt x="9325" y="23178"/>
                </a:lnTo>
                <a:lnTo>
                  <a:pt x="11932" y="21167"/>
                </a:lnTo>
                <a:lnTo>
                  <a:pt x="14622" y="19826"/>
                </a:lnTo>
                <a:lnTo>
                  <a:pt x="17368" y="18932"/>
                </a:lnTo>
                <a:lnTo>
                  <a:pt x="20151" y="18337"/>
                </a:lnTo>
                <a:lnTo>
                  <a:pt x="23912" y="17940"/>
                </a:lnTo>
                <a:lnTo>
                  <a:pt x="28325" y="17675"/>
                </a:lnTo>
                <a:lnTo>
                  <a:pt x="37353" y="17381"/>
                </a:lnTo>
                <a:lnTo>
                  <a:pt x="44542" y="17250"/>
                </a:lnTo>
                <a:lnTo>
                  <a:pt x="48744" y="16262"/>
                </a:lnTo>
                <a:lnTo>
                  <a:pt x="53452" y="14652"/>
                </a:lnTo>
                <a:lnTo>
                  <a:pt x="58494" y="12625"/>
                </a:lnTo>
                <a:lnTo>
                  <a:pt x="63761" y="11274"/>
                </a:lnTo>
                <a:lnTo>
                  <a:pt x="69178" y="10374"/>
                </a:lnTo>
                <a:lnTo>
                  <a:pt x="74693" y="9773"/>
                </a:lnTo>
                <a:lnTo>
                  <a:pt x="80275" y="8421"/>
                </a:lnTo>
                <a:lnTo>
                  <a:pt x="85902" y="6566"/>
                </a:lnTo>
                <a:lnTo>
                  <a:pt x="91558" y="4378"/>
                </a:lnTo>
                <a:lnTo>
                  <a:pt x="96282" y="2918"/>
                </a:lnTo>
                <a:lnTo>
                  <a:pt x="100383" y="1946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81"/>
          <p:cNvSpPr/>
          <p:nvPr/>
        </p:nvSpPr>
        <p:spPr>
          <a:xfrm>
            <a:off x="8875394" y="3514725"/>
            <a:ext cx="58819" cy="8573"/>
          </a:xfrm>
          <a:custGeom>
            <a:avLst/>
            <a:gdLst/>
            <a:ahLst/>
            <a:cxnLst/>
            <a:rect l="0" t="0" r="0" b="0"/>
            <a:pathLst>
              <a:path w="58819" h="8573">
                <a:moveTo>
                  <a:pt x="51436" y="0"/>
                </a:moveTo>
                <a:lnTo>
                  <a:pt x="58818" y="0"/>
                </a:lnTo>
                <a:lnTo>
                  <a:pt x="52523" y="0"/>
                </a:lnTo>
                <a:lnTo>
                  <a:pt x="51207" y="952"/>
                </a:lnTo>
                <a:lnTo>
                  <a:pt x="49379" y="2540"/>
                </a:lnTo>
                <a:lnTo>
                  <a:pt x="47207" y="4550"/>
                </a:lnTo>
                <a:lnTo>
                  <a:pt x="43854" y="5891"/>
                </a:lnTo>
                <a:lnTo>
                  <a:pt x="39714" y="6785"/>
                </a:lnTo>
                <a:lnTo>
                  <a:pt x="35048" y="7380"/>
                </a:lnTo>
                <a:lnTo>
                  <a:pt x="30986" y="7778"/>
                </a:lnTo>
                <a:lnTo>
                  <a:pt x="27326" y="8042"/>
                </a:lnTo>
                <a:lnTo>
                  <a:pt x="23932" y="8219"/>
                </a:lnTo>
                <a:lnTo>
                  <a:pt x="17622" y="8415"/>
                </a:lnTo>
                <a:lnTo>
                  <a:pt x="0" y="857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82"/>
          <p:cNvSpPr/>
          <p:nvPr/>
        </p:nvSpPr>
        <p:spPr>
          <a:xfrm>
            <a:off x="8815492" y="3523297"/>
            <a:ext cx="136905" cy="180024"/>
          </a:xfrm>
          <a:custGeom>
            <a:avLst/>
            <a:gdLst/>
            <a:ahLst/>
            <a:cxnLst/>
            <a:rect l="0" t="0" r="0" b="0"/>
            <a:pathLst>
              <a:path w="136905" h="180024">
                <a:moveTo>
                  <a:pt x="17040" y="0"/>
                </a:moveTo>
                <a:lnTo>
                  <a:pt x="17040" y="8219"/>
                </a:lnTo>
                <a:lnTo>
                  <a:pt x="14500" y="10956"/>
                </a:lnTo>
                <a:lnTo>
                  <a:pt x="12489" y="13019"/>
                </a:lnTo>
                <a:lnTo>
                  <a:pt x="11149" y="15347"/>
                </a:lnTo>
                <a:lnTo>
                  <a:pt x="9660" y="20473"/>
                </a:lnTo>
                <a:lnTo>
                  <a:pt x="8997" y="25927"/>
                </a:lnTo>
                <a:lnTo>
                  <a:pt x="8703" y="31525"/>
                </a:lnTo>
                <a:lnTo>
                  <a:pt x="8572" y="37189"/>
                </a:lnTo>
                <a:lnTo>
                  <a:pt x="8499" y="50283"/>
                </a:lnTo>
                <a:lnTo>
                  <a:pt x="7536" y="54477"/>
                </a:lnTo>
                <a:lnTo>
                  <a:pt x="5941" y="58226"/>
                </a:lnTo>
                <a:lnTo>
                  <a:pt x="3926" y="61677"/>
                </a:lnTo>
                <a:lnTo>
                  <a:pt x="2582" y="64931"/>
                </a:lnTo>
                <a:lnTo>
                  <a:pt x="1686" y="68052"/>
                </a:lnTo>
                <a:lnTo>
                  <a:pt x="248" y="75355"/>
                </a:lnTo>
                <a:lnTo>
                  <a:pt x="53" y="78893"/>
                </a:lnTo>
                <a:lnTo>
                  <a:pt x="0" y="81171"/>
                </a:lnTo>
                <a:lnTo>
                  <a:pt x="917" y="82689"/>
                </a:lnTo>
                <a:lnTo>
                  <a:pt x="2482" y="83701"/>
                </a:lnTo>
                <a:lnTo>
                  <a:pt x="6760" y="84825"/>
                </a:lnTo>
                <a:lnTo>
                  <a:pt x="9235" y="85125"/>
                </a:lnTo>
                <a:lnTo>
                  <a:pt x="15499" y="85607"/>
                </a:lnTo>
                <a:lnTo>
                  <a:pt x="18895" y="85673"/>
                </a:lnTo>
                <a:lnTo>
                  <a:pt x="21134" y="85690"/>
                </a:lnTo>
                <a:lnTo>
                  <a:pt x="24531" y="84749"/>
                </a:lnTo>
                <a:lnTo>
                  <a:pt x="28703" y="83170"/>
                </a:lnTo>
                <a:lnTo>
                  <a:pt x="33388" y="81164"/>
                </a:lnTo>
                <a:lnTo>
                  <a:pt x="37463" y="79827"/>
                </a:lnTo>
                <a:lnTo>
                  <a:pt x="41134" y="78935"/>
                </a:lnTo>
                <a:lnTo>
                  <a:pt x="44533" y="78341"/>
                </a:lnTo>
                <a:lnTo>
                  <a:pt x="48704" y="77945"/>
                </a:lnTo>
                <a:lnTo>
                  <a:pt x="53389" y="77681"/>
                </a:lnTo>
                <a:lnTo>
                  <a:pt x="63675" y="77387"/>
                </a:lnTo>
                <a:lnTo>
                  <a:pt x="101135" y="77162"/>
                </a:lnTo>
                <a:lnTo>
                  <a:pt x="105488" y="78111"/>
                </a:lnTo>
                <a:lnTo>
                  <a:pt x="109343" y="79697"/>
                </a:lnTo>
                <a:lnTo>
                  <a:pt x="112866" y="81706"/>
                </a:lnTo>
                <a:lnTo>
                  <a:pt x="116166" y="83998"/>
                </a:lnTo>
                <a:lnTo>
                  <a:pt x="119319" y="86479"/>
                </a:lnTo>
                <a:lnTo>
                  <a:pt x="122374" y="89085"/>
                </a:lnTo>
                <a:lnTo>
                  <a:pt x="125363" y="90823"/>
                </a:lnTo>
                <a:lnTo>
                  <a:pt x="128308" y="91981"/>
                </a:lnTo>
                <a:lnTo>
                  <a:pt x="131223" y="92753"/>
                </a:lnTo>
                <a:lnTo>
                  <a:pt x="133167" y="94220"/>
                </a:lnTo>
                <a:lnTo>
                  <a:pt x="134463" y="96151"/>
                </a:lnTo>
                <a:lnTo>
                  <a:pt x="135903" y="100836"/>
                </a:lnTo>
                <a:lnTo>
                  <a:pt x="136543" y="106094"/>
                </a:lnTo>
                <a:lnTo>
                  <a:pt x="136828" y="111605"/>
                </a:lnTo>
                <a:lnTo>
                  <a:pt x="136904" y="114409"/>
                </a:lnTo>
                <a:lnTo>
                  <a:pt x="136001" y="117230"/>
                </a:lnTo>
                <a:lnTo>
                  <a:pt x="134448" y="120063"/>
                </a:lnTo>
                <a:lnTo>
                  <a:pt x="132459" y="122905"/>
                </a:lnTo>
                <a:lnTo>
                  <a:pt x="130181" y="125752"/>
                </a:lnTo>
                <a:lnTo>
                  <a:pt x="127710" y="128602"/>
                </a:lnTo>
                <a:lnTo>
                  <a:pt x="125111" y="131455"/>
                </a:lnTo>
                <a:lnTo>
                  <a:pt x="117141" y="139704"/>
                </a:lnTo>
                <a:lnTo>
                  <a:pt x="112349" y="144571"/>
                </a:lnTo>
                <a:lnTo>
                  <a:pt x="107249" y="148768"/>
                </a:lnTo>
                <a:lnTo>
                  <a:pt x="101945" y="152519"/>
                </a:lnTo>
                <a:lnTo>
                  <a:pt x="96503" y="155972"/>
                </a:lnTo>
                <a:lnTo>
                  <a:pt x="91923" y="159226"/>
                </a:lnTo>
                <a:lnTo>
                  <a:pt x="87917" y="162348"/>
                </a:lnTo>
                <a:lnTo>
                  <a:pt x="84294" y="165382"/>
                </a:lnTo>
                <a:lnTo>
                  <a:pt x="79973" y="168357"/>
                </a:lnTo>
                <a:lnTo>
                  <a:pt x="75188" y="171293"/>
                </a:lnTo>
                <a:lnTo>
                  <a:pt x="59902" y="18002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83"/>
          <p:cNvSpPr/>
          <p:nvPr/>
        </p:nvSpPr>
        <p:spPr>
          <a:xfrm>
            <a:off x="8652509" y="3797617"/>
            <a:ext cx="102872" cy="25719"/>
          </a:xfrm>
          <a:custGeom>
            <a:avLst/>
            <a:gdLst/>
            <a:ahLst/>
            <a:cxnLst/>
            <a:rect l="0" t="0" r="0" b="0"/>
            <a:pathLst>
              <a:path w="102872" h="25719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1"/>
                </a:lnTo>
                <a:lnTo>
                  <a:pt x="6844" y="7778"/>
                </a:lnTo>
                <a:lnTo>
                  <a:pt x="9325" y="8043"/>
                </a:lnTo>
                <a:lnTo>
                  <a:pt x="15601" y="8468"/>
                </a:lnTo>
                <a:lnTo>
                  <a:pt x="18020" y="9455"/>
                </a:lnTo>
                <a:lnTo>
                  <a:pt x="21539" y="11066"/>
                </a:lnTo>
                <a:lnTo>
                  <a:pt x="25789" y="13093"/>
                </a:lnTo>
                <a:lnTo>
                  <a:pt x="29575" y="14443"/>
                </a:lnTo>
                <a:lnTo>
                  <a:pt x="33053" y="15344"/>
                </a:lnTo>
                <a:lnTo>
                  <a:pt x="36323" y="15944"/>
                </a:lnTo>
                <a:lnTo>
                  <a:pt x="39456" y="16345"/>
                </a:lnTo>
                <a:lnTo>
                  <a:pt x="42497" y="16611"/>
                </a:lnTo>
                <a:lnTo>
                  <a:pt x="45476" y="16789"/>
                </a:lnTo>
                <a:lnTo>
                  <a:pt x="53868" y="16987"/>
                </a:lnTo>
                <a:lnTo>
                  <a:pt x="74776" y="17114"/>
                </a:lnTo>
                <a:lnTo>
                  <a:pt x="79379" y="18077"/>
                </a:lnTo>
                <a:lnTo>
                  <a:pt x="83399" y="19671"/>
                </a:lnTo>
                <a:lnTo>
                  <a:pt x="87032" y="21687"/>
                </a:lnTo>
                <a:lnTo>
                  <a:pt x="90406" y="23030"/>
                </a:lnTo>
                <a:lnTo>
                  <a:pt x="93609" y="23926"/>
                </a:lnTo>
                <a:lnTo>
                  <a:pt x="102871" y="2571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84"/>
          <p:cNvSpPr/>
          <p:nvPr/>
        </p:nvSpPr>
        <p:spPr>
          <a:xfrm>
            <a:off x="8832887" y="3763358"/>
            <a:ext cx="118311" cy="162847"/>
          </a:xfrm>
          <a:custGeom>
            <a:avLst/>
            <a:gdLst/>
            <a:ahLst/>
            <a:cxnLst/>
            <a:rect l="0" t="0" r="0" b="0"/>
            <a:pathLst>
              <a:path w="118311" h="162847">
                <a:moveTo>
                  <a:pt x="93943" y="8542"/>
                </a:moveTo>
                <a:lnTo>
                  <a:pt x="102162" y="322"/>
                </a:lnTo>
                <a:lnTo>
                  <a:pt x="104899" y="126"/>
                </a:lnTo>
                <a:lnTo>
                  <a:pt x="107384" y="39"/>
                </a:lnTo>
                <a:lnTo>
                  <a:pt x="105314" y="0"/>
                </a:lnTo>
                <a:lnTo>
                  <a:pt x="104381" y="942"/>
                </a:lnTo>
                <a:lnTo>
                  <a:pt x="103759" y="2523"/>
                </a:lnTo>
                <a:lnTo>
                  <a:pt x="103345" y="4529"/>
                </a:lnTo>
                <a:lnTo>
                  <a:pt x="102115" y="5866"/>
                </a:lnTo>
                <a:lnTo>
                  <a:pt x="100344" y="6758"/>
                </a:lnTo>
                <a:lnTo>
                  <a:pt x="98210" y="7353"/>
                </a:lnTo>
                <a:lnTo>
                  <a:pt x="95836" y="7749"/>
                </a:lnTo>
                <a:lnTo>
                  <a:pt x="93299" y="8013"/>
                </a:lnTo>
                <a:lnTo>
                  <a:pt x="90657" y="8190"/>
                </a:lnTo>
                <a:lnTo>
                  <a:pt x="87942" y="8307"/>
                </a:lnTo>
                <a:lnTo>
                  <a:pt x="82385" y="8437"/>
                </a:lnTo>
                <a:lnTo>
                  <a:pt x="79571" y="9424"/>
                </a:lnTo>
                <a:lnTo>
                  <a:pt x="76741" y="11035"/>
                </a:lnTo>
                <a:lnTo>
                  <a:pt x="73902" y="13061"/>
                </a:lnTo>
                <a:lnTo>
                  <a:pt x="71058" y="14412"/>
                </a:lnTo>
                <a:lnTo>
                  <a:pt x="68208" y="15313"/>
                </a:lnTo>
                <a:lnTo>
                  <a:pt x="65357" y="15913"/>
                </a:lnTo>
                <a:lnTo>
                  <a:pt x="62503" y="16314"/>
                </a:lnTo>
                <a:lnTo>
                  <a:pt x="59647" y="16581"/>
                </a:lnTo>
                <a:lnTo>
                  <a:pt x="56792" y="16758"/>
                </a:lnTo>
                <a:lnTo>
                  <a:pt x="51079" y="16956"/>
                </a:lnTo>
                <a:lnTo>
                  <a:pt x="48222" y="17009"/>
                </a:lnTo>
                <a:lnTo>
                  <a:pt x="45364" y="17996"/>
                </a:lnTo>
                <a:lnTo>
                  <a:pt x="42507" y="19607"/>
                </a:lnTo>
                <a:lnTo>
                  <a:pt x="39650" y="21634"/>
                </a:lnTo>
                <a:lnTo>
                  <a:pt x="36793" y="22985"/>
                </a:lnTo>
                <a:lnTo>
                  <a:pt x="33935" y="23886"/>
                </a:lnTo>
                <a:lnTo>
                  <a:pt x="31077" y="24486"/>
                </a:lnTo>
                <a:lnTo>
                  <a:pt x="28220" y="24886"/>
                </a:lnTo>
                <a:lnTo>
                  <a:pt x="25363" y="25153"/>
                </a:lnTo>
                <a:lnTo>
                  <a:pt x="22505" y="25331"/>
                </a:lnTo>
                <a:lnTo>
                  <a:pt x="20600" y="26402"/>
                </a:lnTo>
                <a:lnTo>
                  <a:pt x="19330" y="28069"/>
                </a:lnTo>
                <a:lnTo>
                  <a:pt x="18483" y="30132"/>
                </a:lnTo>
                <a:lnTo>
                  <a:pt x="16967" y="31508"/>
                </a:lnTo>
                <a:lnTo>
                  <a:pt x="15003" y="32425"/>
                </a:lnTo>
                <a:lnTo>
                  <a:pt x="12742" y="33036"/>
                </a:lnTo>
                <a:lnTo>
                  <a:pt x="11233" y="34397"/>
                </a:lnTo>
                <a:lnTo>
                  <a:pt x="10228" y="36256"/>
                </a:lnTo>
                <a:lnTo>
                  <a:pt x="9112" y="40861"/>
                </a:lnTo>
                <a:lnTo>
                  <a:pt x="8814" y="43423"/>
                </a:lnTo>
                <a:lnTo>
                  <a:pt x="8615" y="46083"/>
                </a:lnTo>
                <a:lnTo>
                  <a:pt x="8482" y="48810"/>
                </a:lnTo>
                <a:lnTo>
                  <a:pt x="8336" y="54379"/>
                </a:lnTo>
                <a:lnTo>
                  <a:pt x="7343" y="56244"/>
                </a:lnTo>
                <a:lnTo>
                  <a:pt x="5730" y="57489"/>
                </a:lnTo>
                <a:lnTo>
                  <a:pt x="3702" y="58318"/>
                </a:lnTo>
                <a:lnTo>
                  <a:pt x="2350" y="59823"/>
                </a:lnTo>
                <a:lnTo>
                  <a:pt x="1448" y="61779"/>
                </a:lnTo>
                <a:lnTo>
                  <a:pt x="447" y="66493"/>
                </a:lnTo>
                <a:lnTo>
                  <a:pt x="180" y="69083"/>
                </a:lnTo>
                <a:lnTo>
                  <a:pt x="0" y="71763"/>
                </a:lnTo>
                <a:lnTo>
                  <a:pt x="835" y="73549"/>
                </a:lnTo>
                <a:lnTo>
                  <a:pt x="2344" y="74740"/>
                </a:lnTo>
                <a:lnTo>
                  <a:pt x="4302" y="75534"/>
                </a:lnTo>
                <a:lnTo>
                  <a:pt x="5606" y="77016"/>
                </a:lnTo>
                <a:lnTo>
                  <a:pt x="6478" y="78956"/>
                </a:lnTo>
                <a:lnTo>
                  <a:pt x="7874" y="84363"/>
                </a:lnTo>
                <a:lnTo>
                  <a:pt x="8941" y="84807"/>
                </a:lnTo>
                <a:lnTo>
                  <a:pt x="10604" y="85103"/>
                </a:lnTo>
                <a:lnTo>
                  <a:pt x="12667" y="85300"/>
                </a:lnTo>
                <a:lnTo>
                  <a:pt x="14994" y="85431"/>
                </a:lnTo>
                <a:lnTo>
                  <a:pt x="20120" y="85577"/>
                </a:lnTo>
                <a:lnTo>
                  <a:pt x="49929" y="85691"/>
                </a:lnTo>
                <a:lnTo>
                  <a:pt x="95578" y="85694"/>
                </a:lnTo>
                <a:lnTo>
                  <a:pt x="98843" y="86646"/>
                </a:lnTo>
                <a:lnTo>
                  <a:pt x="101972" y="88234"/>
                </a:lnTo>
                <a:lnTo>
                  <a:pt x="109287" y="93075"/>
                </a:lnTo>
                <a:lnTo>
                  <a:pt x="112828" y="96277"/>
                </a:lnTo>
                <a:lnTo>
                  <a:pt x="115105" y="98464"/>
                </a:lnTo>
                <a:lnTo>
                  <a:pt x="116624" y="100875"/>
                </a:lnTo>
                <a:lnTo>
                  <a:pt x="117635" y="103435"/>
                </a:lnTo>
                <a:lnTo>
                  <a:pt x="118310" y="106094"/>
                </a:lnTo>
                <a:lnTo>
                  <a:pt x="117808" y="108819"/>
                </a:lnTo>
                <a:lnTo>
                  <a:pt x="116521" y="111588"/>
                </a:lnTo>
                <a:lnTo>
                  <a:pt x="114709" y="114387"/>
                </a:lnTo>
                <a:lnTo>
                  <a:pt x="113502" y="117205"/>
                </a:lnTo>
                <a:lnTo>
                  <a:pt x="112697" y="120036"/>
                </a:lnTo>
                <a:lnTo>
                  <a:pt x="112160" y="122876"/>
                </a:lnTo>
                <a:lnTo>
                  <a:pt x="109898" y="125722"/>
                </a:lnTo>
                <a:lnTo>
                  <a:pt x="106484" y="128572"/>
                </a:lnTo>
                <a:lnTo>
                  <a:pt x="102304" y="131424"/>
                </a:lnTo>
                <a:lnTo>
                  <a:pt x="97612" y="134278"/>
                </a:lnTo>
                <a:lnTo>
                  <a:pt x="92579" y="137134"/>
                </a:lnTo>
                <a:lnTo>
                  <a:pt x="87318" y="139990"/>
                </a:lnTo>
                <a:lnTo>
                  <a:pt x="82858" y="142846"/>
                </a:lnTo>
                <a:lnTo>
                  <a:pt x="78934" y="145703"/>
                </a:lnTo>
                <a:lnTo>
                  <a:pt x="75364" y="148560"/>
                </a:lnTo>
                <a:lnTo>
                  <a:pt x="72032" y="150465"/>
                </a:lnTo>
                <a:lnTo>
                  <a:pt x="68858" y="151735"/>
                </a:lnTo>
                <a:lnTo>
                  <a:pt x="65789" y="152581"/>
                </a:lnTo>
                <a:lnTo>
                  <a:pt x="61839" y="154098"/>
                </a:lnTo>
                <a:lnTo>
                  <a:pt x="57300" y="156062"/>
                </a:lnTo>
                <a:lnTo>
                  <a:pt x="42507" y="16284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85"/>
          <p:cNvSpPr/>
          <p:nvPr/>
        </p:nvSpPr>
        <p:spPr>
          <a:xfrm>
            <a:off x="7598092" y="3891915"/>
            <a:ext cx="102871" cy="25718"/>
          </a:xfrm>
          <a:custGeom>
            <a:avLst/>
            <a:gdLst/>
            <a:ahLst/>
            <a:cxnLst/>
            <a:rect l="0" t="0" r="0" b="0"/>
            <a:pathLst>
              <a:path w="102871" h="25718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6844" y="7778"/>
                </a:lnTo>
                <a:lnTo>
                  <a:pt x="9325" y="8043"/>
                </a:lnTo>
                <a:lnTo>
                  <a:pt x="11931" y="8219"/>
                </a:lnTo>
                <a:lnTo>
                  <a:pt x="14622" y="9289"/>
                </a:lnTo>
                <a:lnTo>
                  <a:pt x="17368" y="10955"/>
                </a:lnTo>
                <a:lnTo>
                  <a:pt x="20152" y="13018"/>
                </a:lnTo>
                <a:lnTo>
                  <a:pt x="22959" y="14394"/>
                </a:lnTo>
                <a:lnTo>
                  <a:pt x="25784" y="15311"/>
                </a:lnTo>
                <a:lnTo>
                  <a:pt x="28619" y="15922"/>
                </a:lnTo>
                <a:lnTo>
                  <a:pt x="32415" y="16330"/>
                </a:lnTo>
                <a:lnTo>
                  <a:pt x="36850" y="16601"/>
                </a:lnTo>
                <a:lnTo>
                  <a:pt x="46858" y="16903"/>
                </a:lnTo>
                <a:lnTo>
                  <a:pt x="57656" y="17037"/>
                </a:lnTo>
                <a:lnTo>
                  <a:pt x="63202" y="18026"/>
                </a:lnTo>
                <a:lnTo>
                  <a:pt x="68805" y="19637"/>
                </a:lnTo>
                <a:lnTo>
                  <a:pt x="74445" y="21664"/>
                </a:lnTo>
                <a:lnTo>
                  <a:pt x="80110" y="23015"/>
                </a:lnTo>
                <a:lnTo>
                  <a:pt x="85792" y="23916"/>
                </a:lnTo>
                <a:lnTo>
                  <a:pt x="102870" y="2571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86"/>
          <p:cNvSpPr/>
          <p:nvPr/>
        </p:nvSpPr>
        <p:spPr>
          <a:xfrm>
            <a:off x="7829584" y="3831907"/>
            <a:ext cx="119727" cy="171451"/>
          </a:xfrm>
          <a:custGeom>
            <a:avLst/>
            <a:gdLst/>
            <a:ahLst/>
            <a:cxnLst/>
            <a:rect l="0" t="0" r="0" b="0"/>
            <a:pathLst>
              <a:path w="119727" h="171451">
                <a:moveTo>
                  <a:pt x="102835" y="0"/>
                </a:moveTo>
                <a:lnTo>
                  <a:pt x="38779" y="0"/>
                </a:lnTo>
                <a:lnTo>
                  <a:pt x="37272" y="953"/>
                </a:lnTo>
                <a:lnTo>
                  <a:pt x="36266" y="2540"/>
                </a:lnTo>
                <a:lnTo>
                  <a:pt x="35596" y="4551"/>
                </a:lnTo>
                <a:lnTo>
                  <a:pt x="34197" y="5892"/>
                </a:lnTo>
                <a:lnTo>
                  <a:pt x="32312" y="6785"/>
                </a:lnTo>
                <a:lnTo>
                  <a:pt x="30102" y="7381"/>
                </a:lnTo>
                <a:lnTo>
                  <a:pt x="28630" y="8731"/>
                </a:lnTo>
                <a:lnTo>
                  <a:pt x="27648" y="10583"/>
                </a:lnTo>
                <a:lnTo>
                  <a:pt x="26992" y="12770"/>
                </a:lnTo>
                <a:lnTo>
                  <a:pt x="25603" y="14229"/>
                </a:lnTo>
                <a:lnTo>
                  <a:pt x="23725" y="15201"/>
                </a:lnTo>
                <a:lnTo>
                  <a:pt x="21520" y="15849"/>
                </a:lnTo>
                <a:lnTo>
                  <a:pt x="20050" y="17234"/>
                </a:lnTo>
                <a:lnTo>
                  <a:pt x="19071" y="19109"/>
                </a:lnTo>
                <a:lnTo>
                  <a:pt x="17981" y="23733"/>
                </a:lnTo>
                <a:lnTo>
                  <a:pt x="17498" y="28963"/>
                </a:lnTo>
                <a:lnTo>
                  <a:pt x="16416" y="31691"/>
                </a:lnTo>
                <a:lnTo>
                  <a:pt x="14742" y="34462"/>
                </a:lnTo>
                <a:lnTo>
                  <a:pt x="12674" y="37263"/>
                </a:lnTo>
                <a:lnTo>
                  <a:pt x="11295" y="41034"/>
                </a:lnTo>
                <a:lnTo>
                  <a:pt x="10376" y="45454"/>
                </a:lnTo>
                <a:lnTo>
                  <a:pt x="9763" y="50305"/>
                </a:lnTo>
                <a:lnTo>
                  <a:pt x="8402" y="54492"/>
                </a:lnTo>
                <a:lnTo>
                  <a:pt x="6543" y="58235"/>
                </a:lnTo>
                <a:lnTo>
                  <a:pt x="4351" y="61684"/>
                </a:lnTo>
                <a:lnTo>
                  <a:pt x="2889" y="64935"/>
                </a:lnTo>
                <a:lnTo>
                  <a:pt x="1914" y="68055"/>
                </a:lnTo>
                <a:lnTo>
                  <a:pt x="1265" y="71088"/>
                </a:lnTo>
                <a:lnTo>
                  <a:pt x="831" y="74061"/>
                </a:lnTo>
                <a:lnTo>
                  <a:pt x="543" y="76997"/>
                </a:lnTo>
                <a:lnTo>
                  <a:pt x="0" y="85214"/>
                </a:lnTo>
                <a:lnTo>
                  <a:pt x="2521" y="88038"/>
                </a:lnTo>
                <a:lnTo>
                  <a:pt x="7350" y="93061"/>
                </a:lnTo>
                <a:lnTo>
                  <a:pt x="8698" y="93473"/>
                </a:lnTo>
                <a:lnTo>
                  <a:pt x="10550" y="93748"/>
                </a:lnTo>
                <a:lnTo>
                  <a:pt x="15814" y="94189"/>
                </a:lnTo>
                <a:lnTo>
                  <a:pt x="19074" y="94249"/>
                </a:lnTo>
                <a:lnTo>
                  <a:pt x="21277" y="94265"/>
                </a:lnTo>
                <a:lnTo>
                  <a:pt x="24651" y="93323"/>
                </a:lnTo>
                <a:lnTo>
                  <a:pt x="28805" y="91743"/>
                </a:lnTo>
                <a:lnTo>
                  <a:pt x="33479" y="89737"/>
                </a:lnTo>
                <a:lnTo>
                  <a:pt x="37548" y="88400"/>
                </a:lnTo>
                <a:lnTo>
                  <a:pt x="41213" y="87508"/>
                </a:lnTo>
                <a:lnTo>
                  <a:pt x="44609" y="86914"/>
                </a:lnTo>
                <a:lnTo>
                  <a:pt x="47826" y="86518"/>
                </a:lnTo>
                <a:lnTo>
                  <a:pt x="50922" y="86253"/>
                </a:lnTo>
                <a:lnTo>
                  <a:pt x="53939" y="86077"/>
                </a:lnTo>
                <a:lnTo>
                  <a:pt x="62372" y="85882"/>
                </a:lnTo>
                <a:lnTo>
                  <a:pt x="88186" y="85734"/>
                </a:lnTo>
                <a:lnTo>
                  <a:pt x="91165" y="86684"/>
                </a:lnTo>
                <a:lnTo>
                  <a:pt x="94103" y="88269"/>
                </a:lnTo>
                <a:lnTo>
                  <a:pt x="97013" y="90279"/>
                </a:lnTo>
                <a:lnTo>
                  <a:pt x="100859" y="92571"/>
                </a:lnTo>
                <a:lnTo>
                  <a:pt x="105328" y="95052"/>
                </a:lnTo>
                <a:lnTo>
                  <a:pt x="117086" y="101326"/>
                </a:lnTo>
                <a:lnTo>
                  <a:pt x="118051" y="102793"/>
                </a:lnTo>
                <a:lnTo>
                  <a:pt x="119123" y="106964"/>
                </a:lnTo>
                <a:lnTo>
                  <a:pt x="119599" y="111992"/>
                </a:lnTo>
                <a:lnTo>
                  <a:pt x="119726" y="114666"/>
                </a:lnTo>
                <a:lnTo>
                  <a:pt x="118859" y="117402"/>
                </a:lnTo>
                <a:lnTo>
                  <a:pt x="117328" y="120178"/>
                </a:lnTo>
                <a:lnTo>
                  <a:pt x="115354" y="122981"/>
                </a:lnTo>
                <a:lnTo>
                  <a:pt x="113087" y="125802"/>
                </a:lnTo>
                <a:lnTo>
                  <a:pt x="110622" y="128636"/>
                </a:lnTo>
                <a:lnTo>
                  <a:pt x="108027" y="131477"/>
                </a:lnTo>
                <a:lnTo>
                  <a:pt x="102603" y="137175"/>
                </a:lnTo>
                <a:lnTo>
                  <a:pt x="82819" y="157163"/>
                </a:lnTo>
                <a:lnTo>
                  <a:pt x="79014" y="159068"/>
                </a:lnTo>
                <a:lnTo>
                  <a:pt x="74572" y="160338"/>
                </a:lnTo>
                <a:lnTo>
                  <a:pt x="69706" y="161185"/>
                </a:lnTo>
                <a:lnTo>
                  <a:pt x="65509" y="161749"/>
                </a:lnTo>
                <a:lnTo>
                  <a:pt x="61759" y="162125"/>
                </a:lnTo>
                <a:lnTo>
                  <a:pt x="58306" y="162376"/>
                </a:lnTo>
                <a:lnTo>
                  <a:pt x="55051" y="162543"/>
                </a:lnTo>
                <a:lnTo>
                  <a:pt x="48897" y="162729"/>
                </a:lnTo>
                <a:lnTo>
                  <a:pt x="46873" y="163731"/>
                </a:lnTo>
                <a:lnTo>
                  <a:pt x="45525" y="165352"/>
                </a:lnTo>
                <a:lnTo>
                  <a:pt x="44626" y="167384"/>
                </a:lnTo>
                <a:lnTo>
                  <a:pt x="43074" y="168739"/>
                </a:lnTo>
                <a:lnTo>
                  <a:pt x="41087" y="169643"/>
                </a:lnTo>
                <a:lnTo>
                  <a:pt x="34256" y="17145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87"/>
          <p:cNvSpPr/>
          <p:nvPr/>
        </p:nvSpPr>
        <p:spPr>
          <a:xfrm>
            <a:off x="7683817" y="4140635"/>
            <a:ext cx="179874" cy="162759"/>
          </a:xfrm>
          <a:custGeom>
            <a:avLst/>
            <a:gdLst/>
            <a:ahLst/>
            <a:cxnLst/>
            <a:rect l="0" t="0" r="0" b="0"/>
            <a:pathLst>
              <a:path w="179874" h="162759">
                <a:moveTo>
                  <a:pt x="0" y="51317"/>
                </a:moveTo>
                <a:lnTo>
                  <a:pt x="0" y="46766"/>
                </a:lnTo>
                <a:lnTo>
                  <a:pt x="953" y="44473"/>
                </a:lnTo>
                <a:lnTo>
                  <a:pt x="2540" y="41992"/>
                </a:lnTo>
                <a:lnTo>
                  <a:pt x="4551" y="39385"/>
                </a:lnTo>
                <a:lnTo>
                  <a:pt x="5891" y="36695"/>
                </a:lnTo>
                <a:lnTo>
                  <a:pt x="6785" y="33949"/>
                </a:lnTo>
                <a:lnTo>
                  <a:pt x="7381" y="31166"/>
                </a:lnTo>
                <a:lnTo>
                  <a:pt x="8731" y="28358"/>
                </a:lnTo>
                <a:lnTo>
                  <a:pt x="10583" y="25533"/>
                </a:lnTo>
                <a:lnTo>
                  <a:pt x="12771" y="22698"/>
                </a:lnTo>
                <a:lnTo>
                  <a:pt x="16133" y="19856"/>
                </a:lnTo>
                <a:lnTo>
                  <a:pt x="20281" y="17008"/>
                </a:lnTo>
                <a:lnTo>
                  <a:pt x="24951" y="14157"/>
                </a:lnTo>
                <a:lnTo>
                  <a:pt x="29969" y="12256"/>
                </a:lnTo>
                <a:lnTo>
                  <a:pt x="35219" y="10989"/>
                </a:lnTo>
                <a:lnTo>
                  <a:pt x="40625" y="10144"/>
                </a:lnTo>
                <a:lnTo>
                  <a:pt x="45180" y="8629"/>
                </a:lnTo>
                <a:lnTo>
                  <a:pt x="49170" y="6665"/>
                </a:lnTo>
                <a:lnTo>
                  <a:pt x="52783" y="4404"/>
                </a:lnTo>
                <a:lnTo>
                  <a:pt x="57096" y="2897"/>
                </a:lnTo>
                <a:lnTo>
                  <a:pt x="61876" y="1892"/>
                </a:lnTo>
                <a:lnTo>
                  <a:pt x="66968" y="1222"/>
                </a:lnTo>
                <a:lnTo>
                  <a:pt x="71315" y="776"/>
                </a:lnTo>
                <a:lnTo>
                  <a:pt x="75166" y="478"/>
                </a:lnTo>
                <a:lnTo>
                  <a:pt x="78686" y="279"/>
                </a:lnTo>
                <a:lnTo>
                  <a:pt x="85137" y="59"/>
                </a:lnTo>
                <a:lnTo>
                  <a:pt x="88190" y="0"/>
                </a:lnTo>
                <a:lnTo>
                  <a:pt x="91178" y="913"/>
                </a:lnTo>
                <a:lnTo>
                  <a:pt x="94123" y="2474"/>
                </a:lnTo>
                <a:lnTo>
                  <a:pt x="97039" y="4468"/>
                </a:lnTo>
                <a:lnTo>
                  <a:pt x="99935" y="5797"/>
                </a:lnTo>
                <a:lnTo>
                  <a:pt x="102819" y="6683"/>
                </a:lnTo>
                <a:lnTo>
                  <a:pt x="105693" y="7273"/>
                </a:lnTo>
                <a:lnTo>
                  <a:pt x="108562" y="8620"/>
                </a:lnTo>
                <a:lnTo>
                  <a:pt x="111428" y="10470"/>
                </a:lnTo>
                <a:lnTo>
                  <a:pt x="114290" y="12656"/>
                </a:lnTo>
                <a:lnTo>
                  <a:pt x="116199" y="15065"/>
                </a:lnTo>
                <a:lnTo>
                  <a:pt x="117471" y="17624"/>
                </a:lnTo>
                <a:lnTo>
                  <a:pt x="118319" y="20283"/>
                </a:lnTo>
                <a:lnTo>
                  <a:pt x="118885" y="23008"/>
                </a:lnTo>
                <a:lnTo>
                  <a:pt x="119261" y="25777"/>
                </a:lnTo>
                <a:lnTo>
                  <a:pt x="119512" y="28575"/>
                </a:lnTo>
                <a:lnTo>
                  <a:pt x="118728" y="31393"/>
                </a:lnTo>
                <a:lnTo>
                  <a:pt x="117252" y="34225"/>
                </a:lnTo>
                <a:lnTo>
                  <a:pt x="115316" y="37065"/>
                </a:lnTo>
                <a:lnTo>
                  <a:pt x="114024" y="39910"/>
                </a:lnTo>
                <a:lnTo>
                  <a:pt x="113164" y="42760"/>
                </a:lnTo>
                <a:lnTo>
                  <a:pt x="112590" y="45612"/>
                </a:lnTo>
                <a:lnTo>
                  <a:pt x="111255" y="48467"/>
                </a:lnTo>
                <a:lnTo>
                  <a:pt x="109412" y="51322"/>
                </a:lnTo>
                <a:lnTo>
                  <a:pt x="107233" y="54178"/>
                </a:lnTo>
                <a:lnTo>
                  <a:pt x="105778" y="57034"/>
                </a:lnTo>
                <a:lnTo>
                  <a:pt x="104809" y="59891"/>
                </a:lnTo>
                <a:lnTo>
                  <a:pt x="104162" y="62748"/>
                </a:lnTo>
                <a:lnTo>
                  <a:pt x="102779" y="64653"/>
                </a:lnTo>
                <a:lnTo>
                  <a:pt x="100904" y="65922"/>
                </a:lnTo>
                <a:lnTo>
                  <a:pt x="94332" y="68449"/>
                </a:lnTo>
                <a:lnTo>
                  <a:pt x="101681" y="61080"/>
                </a:lnTo>
                <a:lnTo>
                  <a:pt x="103982" y="59731"/>
                </a:lnTo>
                <a:lnTo>
                  <a:pt x="111619" y="55691"/>
                </a:lnTo>
                <a:lnTo>
                  <a:pt x="115370" y="54233"/>
                </a:lnTo>
                <a:lnTo>
                  <a:pt x="118823" y="53261"/>
                </a:lnTo>
                <a:lnTo>
                  <a:pt x="122078" y="52613"/>
                </a:lnTo>
                <a:lnTo>
                  <a:pt x="126153" y="52181"/>
                </a:lnTo>
                <a:lnTo>
                  <a:pt x="130774" y="51893"/>
                </a:lnTo>
                <a:lnTo>
                  <a:pt x="140037" y="51573"/>
                </a:lnTo>
                <a:lnTo>
                  <a:pt x="147329" y="51431"/>
                </a:lnTo>
                <a:lnTo>
                  <a:pt x="150607" y="52345"/>
                </a:lnTo>
                <a:lnTo>
                  <a:pt x="153744" y="53908"/>
                </a:lnTo>
                <a:lnTo>
                  <a:pt x="156788" y="55901"/>
                </a:lnTo>
                <a:lnTo>
                  <a:pt x="159770" y="58183"/>
                </a:lnTo>
                <a:lnTo>
                  <a:pt x="162711" y="60657"/>
                </a:lnTo>
                <a:lnTo>
                  <a:pt x="165624" y="63259"/>
                </a:lnTo>
                <a:lnTo>
                  <a:pt x="168519" y="64993"/>
                </a:lnTo>
                <a:lnTo>
                  <a:pt x="171401" y="66150"/>
                </a:lnTo>
                <a:lnTo>
                  <a:pt x="174275" y="66920"/>
                </a:lnTo>
                <a:lnTo>
                  <a:pt x="176190" y="69339"/>
                </a:lnTo>
                <a:lnTo>
                  <a:pt x="177468" y="72857"/>
                </a:lnTo>
                <a:lnTo>
                  <a:pt x="178320" y="77107"/>
                </a:lnTo>
                <a:lnTo>
                  <a:pt x="178887" y="80893"/>
                </a:lnTo>
                <a:lnTo>
                  <a:pt x="179266" y="84369"/>
                </a:lnTo>
                <a:lnTo>
                  <a:pt x="179517" y="87639"/>
                </a:lnTo>
                <a:lnTo>
                  <a:pt x="179686" y="91725"/>
                </a:lnTo>
                <a:lnTo>
                  <a:pt x="179873" y="101344"/>
                </a:lnTo>
                <a:lnTo>
                  <a:pt x="178970" y="105623"/>
                </a:lnTo>
                <a:lnTo>
                  <a:pt x="177417" y="109429"/>
                </a:lnTo>
                <a:lnTo>
                  <a:pt x="175428" y="112918"/>
                </a:lnTo>
                <a:lnTo>
                  <a:pt x="174102" y="116197"/>
                </a:lnTo>
                <a:lnTo>
                  <a:pt x="173218" y="119335"/>
                </a:lnTo>
                <a:lnTo>
                  <a:pt x="172629" y="122380"/>
                </a:lnTo>
                <a:lnTo>
                  <a:pt x="170331" y="126315"/>
                </a:lnTo>
                <a:lnTo>
                  <a:pt x="166894" y="130843"/>
                </a:lnTo>
                <a:lnTo>
                  <a:pt x="162697" y="135767"/>
                </a:lnTo>
                <a:lnTo>
                  <a:pt x="158948" y="140002"/>
                </a:lnTo>
                <a:lnTo>
                  <a:pt x="152241" y="147248"/>
                </a:lnTo>
                <a:lnTo>
                  <a:pt x="143110" y="156682"/>
                </a:lnTo>
                <a:lnTo>
                  <a:pt x="140175" y="158708"/>
                </a:lnTo>
                <a:lnTo>
                  <a:pt x="137265" y="160059"/>
                </a:lnTo>
                <a:lnTo>
                  <a:pt x="134372" y="160959"/>
                </a:lnTo>
                <a:lnTo>
                  <a:pt x="131492" y="161559"/>
                </a:lnTo>
                <a:lnTo>
                  <a:pt x="128618" y="161959"/>
                </a:lnTo>
                <a:lnTo>
                  <a:pt x="125751" y="162226"/>
                </a:lnTo>
                <a:lnTo>
                  <a:pt x="122887" y="162404"/>
                </a:lnTo>
                <a:lnTo>
                  <a:pt x="117164" y="162601"/>
                </a:lnTo>
                <a:lnTo>
                  <a:pt x="103372" y="162756"/>
                </a:lnTo>
                <a:lnTo>
                  <a:pt x="98468" y="162758"/>
                </a:lnTo>
                <a:lnTo>
                  <a:pt x="97078" y="161806"/>
                </a:lnTo>
                <a:lnTo>
                  <a:pt x="96151" y="160219"/>
                </a:lnTo>
                <a:lnTo>
                  <a:pt x="94298" y="15418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88"/>
          <p:cNvSpPr/>
          <p:nvPr/>
        </p:nvSpPr>
        <p:spPr>
          <a:xfrm>
            <a:off x="7906712" y="4131945"/>
            <a:ext cx="92949" cy="154292"/>
          </a:xfrm>
          <a:custGeom>
            <a:avLst/>
            <a:gdLst/>
            <a:ahLst/>
            <a:cxnLst/>
            <a:rect l="0" t="0" r="0" b="0"/>
            <a:pathLst>
              <a:path w="92949" h="154292">
                <a:moveTo>
                  <a:pt x="17135" y="0"/>
                </a:moveTo>
                <a:lnTo>
                  <a:pt x="17135" y="11931"/>
                </a:lnTo>
                <a:lnTo>
                  <a:pt x="16183" y="14622"/>
                </a:lnTo>
                <a:lnTo>
                  <a:pt x="14595" y="17368"/>
                </a:lnTo>
                <a:lnTo>
                  <a:pt x="12584" y="20151"/>
                </a:lnTo>
                <a:lnTo>
                  <a:pt x="11244" y="23911"/>
                </a:lnTo>
                <a:lnTo>
                  <a:pt x="10350" y="28323"/>
                </a:lnTo>
                <a:lnTo>
                  <a:pt x="9755" y="33169"/>
                </a:lnTo>
                <a:lnTo>
                  <a:pt x="8404" y="38305"/>
                </a:lnTo>
                <a:lnTo>
                  <a:pt x="6553" y="43635"/>
                </a:lnTo>
                <a:lnTo>
                  <a:pt x="4365" y="49092"/>
                </a:lnTo>
                <a:lnTo>
                  <a:pt x="2906" y="54635"/>
                </a:lnTo>
                <a:lnTo>
                  <a:pt x="1934" y="60236"/>
                </a:lnTo>
                <a:lnTo>
                  <a:pt x="1286" y="65875"/>
                </a:lnTo>
                <a:lnTo>
                  <a:pt x="854" y="70586"/>
                </a:lnTo>
                <a:lnTo>
                  <a:pt x="567" y="74680"/>
                </a:lnTo>
                <a:lnTo>
                  <a:pt x="374" y="78362"/>
                </a:lnTo>
                <a:lnTo>
                  <a:pt x="161" y="87532"/>
                </a:lnTo>
                <a:lnTo>
                  <a:pt x="0" y="125835"/>
                </a:lnTo>
                <a:lnTo>
                  <a:pt x="950" y="130563"/>
                </a:lnTo>
                <a:lnTo>
                  <a:pt x="2535" y="134667"/>
                </a:lnTo>
                <a:lnTo>
                  <a:pt x="4543" y="138355"/>
                </a:lnTo>
                <a:lnTo>
                  <a:pt x="5884" y="141767"/>
                </a:lnTo>
                <a:lnTo>
                  <a:pt x="6777" y="144993"/>
                </a:lnTo>
                <a:lnTo>
                  <a:pt x="7372" y="148097"/>
                </a:lnTo>
                <a:lnTo>
                  <a:pt x="8721" y="150166"/>
                </a:lnTo>
                <a:lnTo>
                  <a:pt x="10574" y="151546"/>
                </a:lnTo>
                <a:lnTo>
                  <a:pt x="12761" y="152465"/>
                </a:lnTo>
                <a:lnTo>
                  <a:pt x="15172" y="153078"/>
                </a:lnTo>
                <a:lnTo>
                  <a:pt x="17732" y="153487"/>
                </a:lnTo>
                <a:lnTo>
                  <a:pt x="20390" y="153760"/>
                </a:lnTo>
                <a:lnTo>
                  <a:pt x="23115" y="153941"/>
                </a:lnTo>
                <a:lnTo>
                  <a:pt x="25885" y="154062"/>
                </a:lnTo>
                <a:lnTo>
                  <a:pt x="31501" y="154197"/>
                </a:lnTo>
                <a:lnTo>
                  <a:pt x="45721" y="154291"/>
                </a:lnTo>
                <a:lnTo>
                  <a:pt x="47622" y="152390"/>
                </a:lnTo>
                <a:lnTo>
                  <a:pt x="48889" y="149218"/>
                </a:lnTo>
                <a:lnTo>
                  <a:pt x="49735" y="145199"/>
                </a:lnTo>
                <a:lnTo>
                  <a:pt x="51251" y="141567"/>
                </a:lnTo>
                <a:lnTo>
                  <a:pt x="53213" y="138193"/>
                </a:lnTo>
                <a:lnTo>
                  <a:pt x="55475" y="134991"/>
                </a:lnTo>
                <a:lnTo>
                  <a:pt x="57935" y="130951"/>
                </a:lnTo>
                <a:lnTo>
                  <a:pt x="60528" y="126353"/>
                </a:lnTo>
                <a:lnTo>
                  <a:pt x="65949" y="116164"/>
                </a:lnTo>
                <a:lnTo>
                  <a:pt x="71532" y="105286"/>
                </a:lnTo>
                <a:lnTo>
                  <a:pt x="74355" y="100671"/>
                </a:lnTo>
                <a:lnTo>
                  <a:pt x="77189" y="96641"/>
                </a:lnTo>
                <a:lnTo>
                  <a:pt x="80031" y="93002"/>
                </a:lnTo>
                <a:lnTo>
                  <a:pt x="81925" y="88671"/>
                </a:lnTo>
                <a:lnTo>
                  <a:pt x="83189" y="83879"/>
                </a:lnTo>
                <a:lnTo>
                  <a:pt x="84032" y="78779"/>
                </a:lnTo>
                <a:lnTo>
                  <a:pt x="85545" y="73474"/>
                </a:lnTo>
                <a:lnTo>
                  <a:pt x="87507" y="68033"/>
                </a:lnTo>
                <a:lnTo>
                  <a:pt x="89767" y="62500"/>
                </a:lnTo>
                <a:lnTo>
                  <a:pt x="91274" y="57859"/>
                </a:lnTo>
                <a:lnTo>
                  <a:pt x="92278" y="53813"/>
                </a:lnTo>
                <a:lnTo>
                  <a:pt x="92948" y="50162"/>
                </a:lnTo>
                <a:lnTo>
                  <a:pt x="92443" y="45824"/>
                </a:lnTo>
                <a:lnTo>
                  <a:pt x="91152" y="41027"/>
                </a:lnTo>
                <a:lnTo>
                  <a:pt x="89340" y="35924"/>
                </a:lnTo>
                <a:lnTo>
                  <a:pt x="88131" y="31569"/>
                </a:lnTo>
                <a:lnTo>
                  <a:pt x="87327" y="27713"/>
                </a:lnTo>
                <a:lnTo>
                  <a:pt x="86789" y="24190"/>
                </a:lnTo>
                <a:lnTo>
                  <a:pt x="84526" y="21842"/>
                </a:lnTo>
                <a:lnTo>
                  <a:pt x="81113" y="20276"/>
                </a:lnTo>
                <a:lnTo>
                  <a:pt x="76932" y="19232"/>
                </a:lnTo>
                <a:lnTo>
                  <a:pt x="73192" y="17584"/>
                </a:lnTo>
                <a:lnTo>
                  <a:pt x="69746" y="15532"/>
                </a:lnTo>
                <a:lnTo>
                  <a:pt x="66497" y="13213"/>
                </a:lnTo>
                <a:lnTo>
                  <a:pt x="63378" y="11666"/>
                </a:lnTo>
                <a:lnTo>
                  <a:pt x="60346" y="10635"/>
                </a:lnTo>
                <a:lnTo>
                  <a:pt x="57373" y="9947"/>
                </a:lnTo>
                <a:lnTo>
                  <a:pt x="54438" y="9489"/>
                </a:lnTo>
                <a:lnTo>
                  <a:pt x="51529" y="9183"/>
                </a:lnTo>
                <a:lnTo>
                  <a:pt x="48636" y="8979"/>
                </a:lnTo>
                <a:lnTo>
                  <a:pt x="45756" y="8844"/>
                </a:lnTo>
                <a:lnTo>
                  <a:pt x="34280" y="857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89"/>
          <p:cNvSpPr/>
          <p:nvPr/>
        </p:nvSpPr>
        <p:spPr>
          <a:xfrm>
            <a:off x="8112442" y="4174807"/>
            <a:ext cx="128589" cy="25719"/>
          </a:xfrm>
          <a:custGeom>
            <a:avLst/>
            <a:gdLst/>
            <a:ahLst/>
            <a:cxnLst/>
            <a:rect l="0" t="0" r="0" b="0"/>
            <a:pathLst>
              <a:path w="128589" h="25719">
                <a:moveTo>
                  <a:pt x="0" y="25718"/>
                </a:moveTo>
                <a:lnTo>
                  <a:pt x="7382" y="25718"/>
                </a:lnTo>
                <a:lnTo>
                  <a:pt x="8731" y="24765"/>
                </a:lnTo>
                <a:lnTo>
                  <a:pt x="10583" y="23178"/>
                </a:lnTo>
                <a:lnTo>
                  <a:pt x="12771" y="21167"/>
                </a:lnTo>
                <a:lnTo>
                  <a:pt x="15182" y="19826"/>
                </a:lnTo>
                <a:lnTo>
                  <a:pt x="17742" y="18933"/>
                </a:lnTo>
                <a:lnTo>
                  <a:pt x="20401" y="18337"/>
                </a:lnTo>
                <a:lnTo>
                  <a:pt x="23125" y="17940"/>
                </a:lnTo>
                <a:lnTo>
                  <a:pt x="25894" y="17675"/>
                </a:lnTo>
                <a:lnTo>
                  <a:pt x="28692" y="17498"/>
                </a:lnTo>
                <a:lnTo>
                  <a:pt x="34342" y="17302"/>
                </a:lnTo>
                <a:lnTo>
                  <a:pt x="37183" y="17250"/>
                </a:lnTo>
                <a:lnTo>
                  <a:pt x="40981" y="16262"/>
                </a:lnTo>
                <a:lnTo>
                  <a:pt x="45418" y="14652"/>
                </a:lnTo>
                <a:lnTo>
                  <a:pt x="50281" y="12625"/>
                </a:lnTo>
                <a:lnTo>
                  <a:pt x="55428" y="11275"/>
                </a:lnTo>
                <a:lnTo>
                  <a:pt x="60765" y="10374"/>
                </a:lnTo>
                <a:lnTo>
                  <a:pt x="66227" y="9774"/>
                </a:lnTo>
                <a:lnTo>
                  <a:pt x="70822" y="9373"/>
                </a:lnTo>
                <a:lnTo>
                  <a:pt x="74837" y="9106"/>
                </a:lnTo>
                <a:lnTo>
                  <a:pt x="78467" y="8929"/>
                </a:lnTo>
                <a:lnTo>
                  <a:pt x="82791" y="7857"/>
                </a:lnTo>
                <a:lnTo>
                  <a:pt x="87579" y="6191"/>
                </a:lnTo>
                <a:lnTo>
                  <a:pt x="92675" y="4127"/>
                </a:lnTo>
                <a:lnTo>
                  <a:pt x="97027" y="2751"/>
                </a:lnTo>
                <a:lnTo>
                  <a:pt x="100879" y="1834"/>
                </a:lnTo>
                <a:lnTo>
                  <a:pt x="104401" y="1223"/>
                </a:lnTo>
                <a:lnTo>
                  <a:pt x="107701" y="815"/>
                </a:lnTo>
                <a:lnTo>
                  <a:pt x="110853" y="544"/>
                </a:lnTo>
                <a:lnTo>
                  <a:pt x="113907" y="363"/>
                </a:lnTo>
                <a:lnTo>
                  <a:pt x="119840" y="161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90"/>
          <p:cNvSpPr/>
          <p:nvPr/>
        </p:nvSpPr>
        <p:spPr>
          <a:xfrm>
            <a:off x="8086725" y="4226242"/>
            <a:ext cx="128588" cy="25719"/>
          </a:xfrm>
          <a:custGeom>
            <a:avLst/>
            <a:gdLst/>
            <a:ahLst/>
            <a:cxnLst/>
            <a:rect l="0" t="0" r="0" b="0"/>
            <a:pathLst>
              <a:path w="128588" h="25719">
                <a:moveTo>
                  <a:pt x="0" y="25718"/>
                </a:moveTo>
                <a:lnTo>
                  <a:pt x="20473" y="25718"/>
                </a:lnTo>
                <a:lnTo>
                  <a:pt x="23173" y="24765"/>
                </a:lnTo>
                <a:lnTo>
                  <a:pt x="25927" y="23178"/>
                </a:lnTo>
                <a:lnTo>
                  <a:pt x="28714" y="21167"/>
                </a:lnTo>
                <a:lnTo>
                  <a:pt x="32478" y="19826"/>
                </a:lnTo>
                <a:lnTo>
                  <a:pt x="36892" y="18932"/>
                </a:lnTo>
                <a:lnTo>
                  <a:pt x="41739" y="18337"/>
                </a:lnTo>
                <a:lnTo>
                  <a:pt x="46876" y="16987"/>
                </a:lnTo>
                <a:lnTo>
                  <a:pt x="52206" y="15135"/>
                </a:lnTo>
                <a:lnTo>
                  <a:pt x="57664" y="12947"/>
                </a:lnTo>
                <a:lnTo>
                  <a:pt x="63207" y="11489"/>
                </a:lnTo>
                <a:lnTo>
                  <a:pt x="68808" y="10517"/>
                </a:lnTo>
                <a:lnTo>
                  <a:pt x="74447" y="9869"/>
                </a:lnTo>
                <a:lnTo>
                  <a:pt x="80112" y="8484"/>
                </a:lnTo>
                <a:lnTo>
                  <a:pt x="85793" y="6609"/>
                </a:lnTo>
                <a:lnTo>
                  <a:pt x="91485" y="4406"/>
                </a:lnTo>
                <a:lnTo>
                  <a:pt x="98138" y="2937"/>
                </a:lnTo>
                <a:lnTo>
                  <a:pt x="105430" y="1958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91"/>
          <p:cNvSpPr/>
          <p:nvPr/>
        </p:nvSpPr>
        <p:spPr>
          <a:xfrm>
            <a:off x="8343900" y="4106227"/>
            <a:ext cx="119857" cy="180024"/>
          </a:xfrm>
          <a:custGeom>
            <a:avLst/>
            <a:gdLst/>
            <a:ahLst/>
            <a:cxnLst/>
            <a:rect l="0" t="0" r="0" b="0"/>
            <a:pathLst>
              <a:path w="119857" h="180024">
                <a:moveTo>
                  <a:pt x="102869" y="0"/>
                </a:moveTo>
                <a:lnTo>
                  <a:pt x="89851" y="0"/>
                </a:lnTo>
                <a:lnTo>
                  <a:pt x="88475" y="952"/>
                </a:lnTo>
                <a:lnTo>
                  <a:pt x="87559" y="2540"/>
                </a:lnTo>
                <a:lnTo>
                  <a:pt x="86948" y="4551"/>
                </a:lnTo>
                <a:lnTo>
                  <a:pt x="84635" y="5891"/>
                </a:lnTo>
                <a:lnTo>
                  <a:pt x="81188" y="6785"/>
                </a:lnTo>
                <a:lnTo>
                  <a:pt x="76985" y="7381"/>
                </a:lnTo>
                <a:lnTo>
                  <a:pt x="73231" y="7778"/>
                </a:lnTo>
                <a:lnTo>
                  <a:pt x="69776" y="8043"/>
                </a:lnTo>
                <a:lnTo>
                  <a:pt x="66519" y="8219"/>
                </a:lnTo>
                <a:lnTo>
                  <a:pt x="57822" y="8416"/>
                </a:lnTo>
                <a:lnTo>
                  <a:pt x="27521" y="8570"/>
                </a:lnTo>
                <a:lnTo>
                  <a:pt x="23979" y="6031"/>
                </a:lnTo>
                <a:lnTo>
                  <a:pt x="21701" y="4021"/>
                </a:lnTo>
                <a:lnTo>
                  <a:pt x="19229" y="2681"/>
                </a:lnTo>
                <a:lnTo>
                  <a:pt x="16629" y="1787"/>
                </a:lnTo>
                <a:lnTo>
                  <a:pt x="9044" y="105"/>
                </a:lnTo>
                <a:lnTo>
                  <a:pt x="8712" y="4582"/>
                </a:lnTo>
                <a:lnTo>
                  <a:pt x="8601" y="8736"/>
                </a:lnTo>
                <a:lnTo>
                  <a:pt x="8584" y="12773"/>
                </a:lnTo>
                <a:lnTo>
                  <a:pt x="7628" y="15183"/>
                </a:lnTo>
                <a:lnTo>
                  <a:pt x="4025" y="20400"/>
                </a:lnTo>
                <a:lnTo>
                  <a:pt x="1789" y="25894"/>
                </a:lnTo>
                <a:lnTo>
                  <a:pt x="795" y="31511"/>
                </a:lnTo>
                <a:lnTo>
                  <a:pt x="530" y="34342"/>
                </a:lnTo>
                <a:lnTo>
                  <a:pt x="353" y="37183"/>
                </a:lnTo>
                <a:lnTo>
                  <a:pt x="157" y="42878"/>
                </a:lnTo>
                <a:lnTo>
                  <a:pt x="31" y="54296"/>
                </a:lnTo>
                <a:lnTo>
                  <a:pt x="0" y="85223"/>
                </a:lnTo>
                <a:lnTo>
                  <a:pt x="2539" y="85502"/>
                </a:lnTo>
                <a:lnTo>
                  <a:pt x="4550" y="85576"/>
                </a:lnTo>
                <a:lnTo>
                  <a:pt x="6843" y="84674"/>
                </a:lnTo>
                <a:lnTo>
                  <a:pt x="9325" y="83119"/>
                </a:lnTo>
                <a:lnTo>
                  <a:pt x="11931" y="81130"/>
                </a:lnTo>
                <a:lnTo>
                  <a:pt x="14622" y="79805"/>
                </a:lnTo>
                <a:lnTo>
                  <a:pt x="17367" y="78921"/>
                </a:lnTo>
                <a:lnTo>
                  <a:pt x="20151" y="78331"/>
                </a:lnTo>
                <a:lnTo>
                  <a:pt x="22959" y="76986"/>
                </a:lnTo>
                <a:lnTo>
                  <a:pt x="25783" y="75136"/>
                </a:lnTo>
                <a:lnTo>
                  <a:pt x="28619" y="72951"/>
                </a:lnTo>
                <a:lnTo>
                  <a:pt x="32415" y="71494"/>
                </a:lnTo>
                <a:lnTo>
                  <a:pt x="36849" y="70523"/>
                </a:lnTo>
                <a:lnTo>
                  <a:pt x="41711" y="69875"/>
                </a:lnTo>
                <a:lnTo>
                  <a:pt x="45905" y="69443"/>
                </a:lnTo>
                <a:lnTo>
                  <a:pt x="49654" y="69156"/>
                </a:lnTo>
                <a:lnTo>
                  <a:pt x="53105" y="68964"/>
                </a:lnTo>
                <a:lnTo>
                  <a:pt x="57311" y="67883"/>
                </a:lnTo>
                <a:lnTo>
                  <a:pt x="62020" y="66211"/>
                </a:lnTo>
                <a:lnTo>
                  <a:pt x="67064" y="64143"/>
                </a:lnTo>
                <a:lnTo>
                  <a:pt x="71379" y="63717"/>
                </a:lnTo>
                <a:lnTo>
                  <a:pt x="75209" y="64386"/>
                </a:lnTo>
                <a:lnTo>
                  <a:pt x="78713" y="65784"/>
                </a:lnTo>
                <a:lnTo>
                  <a:pt x="82956" y="66716"/>
                </a:lnTo>
                <a:lnTo>
                  <a:pt x="87689" y="67337"/>
                </a:lnTo>
                <a:lnTo>
                  <a:pt x="92748" y="67751"/>
                </a:lnTo>
                <a:lnTo>
                  <a:pt x="97074" y="68980"/>
                </a:lnTo>
                <a:lnTo>
                  <a:pt x="100912" y="70752"/>
                </a:lnTo>
                <a:lnTo>
                  <a:pt x="104422" y="72886"/>
                </a:lnTo>
                <a:lnTo>
                  <a:pt x="107715" y="75260"/>
                </a:lnTo>
                <a:lnTo>
                  <a:pt x="110863" y="77796"/>
                </a:lnTo>
                <a:lnTo>
                  <a:pt x="113913" y="80439"/>
                </a:lnTo>
                <a:lnTo>
                  <a:pt x="115947" y="83154"/>
                </a:lnTo>
                <a:lnTo>
                  <a:pt x="118207" y="88710"/>
                </a:lnTo>
                <a:lnTo>
                  <a:pt x="118809" y="91525"/>
                </a:lnTo>
                <a:lnTo>
                  <a:pt x="119211" y="94354"/>
                </a:lnTo>
                <a:lnTo>
                  <a:pt x="119479" y="97193"/>
                </a:lnTo>
                <a:lnTo>
                  <a:pt x="119658" y="100038"/>
                </a:lnTo>
                <a:lnTo>
                  <a:pt x="119777" y="102887"/>
                </a:lnTo>
                <a:lnTo>
                  <a:pt x="119856" y="105739"/>
                </a:lnTo>
                <a:lnTo>
                  <a:pt x="118957" y="108593"/>
                </a:lnTo>
                <a:lnTo>
                  <a:pt x="117404" y="111448"/>
                </a:lnTo>
                <a:lnTo>
                  <a:pt x="115417" y="114304"/>
                </a:lnTo>
                <a:lnTo>
                  <a:pt x="114092" y="118112"/>
                </a:lnTo>
                <a:lnTo>
                  <a:pt x="113208" y="122557"/>
                </a:lnTo>
                <a:lnTo>
                  <a:pt x="112619" y="127425"/>
                </a:lnTo>
                <a:lnTo>
                  <a:pt x="110322" y="132575"/>
                </a:lnTo>
                <a:lnTo>
                  <a:pt x="106886" y="137913"/>
                </a:lnTo>
                <a:lnTo>
                  <a:pt x="102689" y="143377"/>
                </a:lnTo>
                <a:lnTo>
                  <a:pt x="98939" y="147972"/>
                </a:lnTo>
                <a:lnTo>
                  <a:pt x="95487" y="151988"/>
                </a:lnTo>
                <a:lnTo>
                  <a:pt x="92233" y="155618"/>
                </a:lnTo>
                <a:lnTo>
                  <a:pt x="86077" y="162191"/>
                </a:lnTo>
                <a:lnTo>
                  <a:pt x="83102" y="165277"/>
                </a:lnTo>
                <a:lnTo>
                  <a:pt x="80166" y="167335"/>
                </a:lnTo>
                <a:lnTo>
                  <a:pt x="77257" y="168707"/>
                </a:lnTo>
                <a:lnTo>
                  <a:pt x="74364" y="169621"/>
                </a:lnTo>
                <a:lnTo>
                  <a:pt x="71484" y="171183"/>
                </a:lnTo>
                <a:lnTo>
                  <a:pt x="68611" y="173177"/>
                </a:lnTo>
                <a:lnTo>
                  <a:pt x="65743" y="175459"/>
                </a:lnTo>
                <a:lnTo>
                  <a:pt x="62879" y="176980"/>
                </a:lnTo>
                <a:lnTo>
                  <a:pt x="60017" y="177995"/>
                </a:lnTo>
                <a:lnTo>
                  <a:pt x="57156" y="178671"/>
                </a:lnTo>
                <a:lnTo>
                  <a:pt x="54297" y="179121"/>
                </a:lnTo>
                <a:lnTo>
                  <a:pt x="51437" y="179422"/>
                </a:lnTo>
                <a:lnTo>
                  <a:pt x="44556" y="179904"/>
                </a:lnTo>
                <a:lnTo>
                  <a:pt x="41075" y="179970"/>
                </a:lnTo>
                <a:lnTo>
                  <a:pt x="34290" y="18002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92"/>
          <p:cNvSpPr/>
          <p:nvPr/>
        </p:nvSpPr>
        <p:spPr>
          <a:xfrm>
            <a:off x="8532494" y="4149090"/>
            <a:ext cx="77154" cy="120015"/>
          </a:xfrm>
          <a:custGeom>
            <a:avLst/>
            <a:gdLst/>
            <a:ahLst/>
            <a:cxnLst/>
            <a:rect l="0" t="0" r="0" b="0"/>
            <a:pathLst>
              <a:path w="77154" h="120015">
                <a:moveTo>
                  <a:pt x="0" y="0"/>
                </a:moveTo>
                <a:lnTo>
                  <a:pt x="7382" y="0"/>
                </a:lnTo>
                <a:lnTo>
                  <a:pt x="7779" y="952"/>
                </a:lnTo>
                <a:lnTo>
                  <a:pt x="8221" y="4550"/>
                </a:lnTo>
                <a:lnTo>
                  <a:pt x="9290" y="6843"/>
                </a:lnTo>
                <a:lnTo>
                  <a:pt x="10957" y="9325"/>
                </a:lnTo>
                <a:lnTo>
                  <a:pt x="13020" y="11931"/>
                </a:lnTo>
                <a:lnTo>
                  <a:pt x="15348" y="14622"/>
                </a:lnTo>
                <a:lnTo>
                  <a:pt x="17852" y="17368"/>
                </a:lnTo>
                <a:lnTo>
                  <a:pt x="23174" y="22959"/>
                </a:lnTo>
                <a:lnTo>
                  <a:pt x="37189" y="37160"/>
                </a:lnTo>
                <a:lnTo>
                  <a:pt x="40033" y="40966"/>
                </a:lnTo>
                <a:lnTo>
                  <a:pt x="42882" y="45408"/>
                </a:lnTo>
                <a:lnTo>
                  <a:pt x="45734" y="50274"/>
                </a:lnTo>
                <a:lnTo>
                  <a:pt x="48586" y="54471"/>
                </a:lnTo>
                <a:lnTo>
                  <a:pt x="51440" y="58222"/>
                </a:lnTo>
                <a:lnTo>
                  <a:pt x="54297" y="61674"/>
                </a:lnTo>
                <a:lnTo>
                  <a:pt x="56201" y="64929"/>
                </a:lnTo>
                <a:lnTo>
                  <a:pt x="57470" y="68051"/>
                </a:lnTo>
                <a:lnTo>
                  <a:pt x="58316" y="71084"/>
                </a:lnTo>
                <a:lnTo>
                  <a:pt x="59832" y="75012"/>
                </a:lnTo>
                <a:lnTo>
                  <a:pt x="61796" y="79535"/>
                </a:lnTo>
                <a:lnTo>
                  <a:pt x="64058" y="84456"/>
                </a:lnTo>
                <a:lnTo>
                  <a:pt x="66518" y="88689"/>
                </a:lnTo>
                <a:lnTo>
                  <a:pt x="69110" y="92463"/>
                </a:lnTo>
                <a:lnTo>
                  <a:pt x="71792" y="95932"/>
                </a:lnTo>
                <a:lnTo>
                  <a:pt x="73579" y="99197"/>
                </a:lnTo>
                <a:lnTo>
                  <a:pt x="74770" y="102326"/>
                </a:lnTo>
                <a:lnTo>
                  <a:pt x="75565" y="105365"/>
                </a:lnTo>
                <a:lnTo>
                  <a:pt x="76094" y="108343"/>
                </a:lnTo>
                <a:lnTo>
                  <a:pt x="76447" y="111281"/>
                </a:lnTo>
                <a:lnTo>
                  <a:pt x="77153" y="12001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93"/>
          <p:cNvSpPr/>
          <p:nvPr/>
        </p:nvSpPr>
        <p:spPr>
          <a:xfrm>
            <a:off x="8541067" y="4149090"/>
            <a:ext cx="85726" cy="120015"/>
          </a:xfrm>
          <a:custGeom>
            <a:avLst/>
            <a:gdLst/>
            <a:ahLst/>
            <a:cxnLst/>
            <a:rect l="0" t="0" r="0" b="0"/>
            <a:pathLst>
              <a:path w="85726" h="120015">
                <a:moveTo>
                  <a:pt x="85725" y="0"/>
                </a:moveTo>
                <a:lnTo>
                  <a:pt x="85725" y="4550"/>
                </a:lnTo>
                <a:lnTo>
                  <a:pt x="84773" y="6843"/>
                </a:lnTo>
                <a:lnTo>
                  <a:pt x="83185" y="9325"/>
                </a:lnTo>
                <a:lnTo>
                  <a:pt x="81174" y="11931"/>
                </a:lnTo>
                <a:lnTo>
                  <a:pt x="77929" y="15574"/>
                </a:lnTo>
                <a:lnTo>
                  <a:pt x="69243" y="24702"/>
                </a:lnTo>
                <a:lnTo>
                  <a:pt x="66164" y="29802"/>
                </a:lnTo>
                <a:lnTo>
                  <a:pt x="64112" y="35108"/>
                </a:lnTo>
                <a:lnTo>
                  <a:pt x="62744" y="40550"/>
                </a:lnTo>
                <a:lnTo>
                  <a:pt x="59927" y="45131"/>
                </a:lnTo>
                <a:lnTo>
                  <a:pt x="56144" y="49137"/>
                </a:lnTo>
                <a:lnTo>
                  <a:pt x="51717" y="52760"/>
                </a:lnTo>
                <a:lnTo>
                  <a:pt x="46860" y="57081"/>
                </a:lnTo>
                <a:lnTo>
                  <a:pt x="36384" y="66962"/>
                </a:lnTo>
                <a:lnTo>
                  <a:pt x="31876" y="72263"/>
                </a:lnTo>
                <a:lnTo>
                  <a:pt x="27918" y="77703"/>
                </a:lnTo>
                <a:lnTo>
                  <a:pt x="24327" y="83234"/>
                </a:lnTo>
                <a:lnTo>
                  <a:pt x="20980" y="88827"/>
                </a:lnTo>
                <a:lnTo>
                  <a:pt x="17797" y="94460"/>
                </a:lnTo>
                <a:lnTo>
                  <a:pt x="14723" y="100121"/>
                </a:lnTo>
                <a:lnTo>
                  <a:pt x="11721" y="104847"/>
                </a:lnTo>
                <a:lnTo>
                  <a:pt x="8766" y="108950"/>
                </a:lnTo>
                <a:lnTo>
                  <a:pt x="0" y="12001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94"/>
          <p:cNvSpPr/>
          <p:nvPr/>
        </p:nvSpPr>
        <p:spPr>
          <a:xfrm>
            <a:off x="7803832" y="4474845"/>
            <a:ext cx="111444" cy="162878"/>
          </a:xfrm>
          <a:custGeom>
            <a:avLst/>
            <a:gdLst/>
            <a:ahLst/>
            <a:cxnLst/>
            <a:rect l="0" t="0" r="0" b="0"/>
            <a:pathLst>
              <a:path w="111444" h="162878">
                <a:moveTo>
                  <a:pt x="0" y="0"/>
                </a:moveTo>
                <a:lnTo>
                  <a:pt x="0" y="4550"/>
                </a:lnTo>
                <a:lnTo>
                  <a:pt x="1905" y="6843"/>
                </a:lnTo>
                <a:lnTo>
                  <a:pt x="5080" y="9325"/>
                </a:lnTo>
                <a:lnTo>
                  <a:pt x="9101" y="11931"/>
                </a:lnTo>
                <a:lnTo>
                  <a:pt x="11783" y="14622"/>
                </a:lnTo>
                <a:lnTo>
                  <a:pt x="13570" y="17368"/>
                </a:lnTo>
                <a:lnTo>
                  <a:pt x="14762" y="20151"/>
                </a:lnTo>
                <a:lnTo>
                  <a:pt x="18626" y="28323"/>
                </a:lnTo>
                <a:lnTo>
                  <a:pt x="28868" y="49092"/>
                </a:lnTo>
                <a:lnTo>
                  <a:pt x="32580" y="54635"/>
                </a:lnTo>
                <a:lnTo>
                  <a:pt x="36960" y="60236"/>
                </a:lnTo>
                <a:lnTo>
                  <a:pt x="41786" y="65875"/>
                </a:lnTo>
                <a:lnTo>
                  <a:pt x="45954" y="71539"/>
                </a:lnTo>
                <a:lnTo>
                  <a:pt x="49687" y="77220"/>
                </a:lnTo>
                <a:lnTo>
                  <a:pt x="53127" y="82912"/>
                </a:lnTo>
                <a:lnTo>
                  <a:pt x="57326" y="88612"/>
                </a:lnTo>
                <a:lnTo>
                  <a:pt x="62029" y="94317"/>
                </a:lnTo>
                <a:lnTo>
                  <a:pt x="71384" y="104783"/>
                </a:lnTo>
                <a:lnTo>
                  <a:pt x="78717" y="112610"/>
                </a:lnTo>
                <a:lnTo>
                  <a:pt x="82005" y="116983"/>
                </a:lnTo>
                <a:lnTo>
                  <a:pt x="85150" y="121804"/>
                </a:lnTo>
                <a:lnTo>
                  <a:pt x="88200" y="126922"/>
                </a:lnTo>
                <a:lnTo>
                  <a:pt x="91184" y="131287"/>
                </a:lnTo>
                <a:lnTo>
                  <a:pt x="94127" y="135150"/>
                </a:lnTo>
                <a:lnTo>
                  <a:pt x="97041" y="138678"/>
                </a:lnTo>
                <a:lnTo>
                  <a:pt x="98984" y="141982"/>
                </a:lnTo>
                <a:lnTo>
                  <a:pt x="100280" y="145137"/>
                </a:lnTo>
                <a:lnTo>
                  <a:pt x="101143" y="148193"/>
                </a:lnTo>
                <a:lnTo>
                  <a:pt x="102671" y="151183"/>
                </a:lnTo>
                <a:lnTo>
                  <a:pt x="104643" y="154128"/>
                </a:lnTo>
                <a:lnTo>
                  <a:pt x="111443" y="16287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95"/>
          <p:cNvSpPr/>
          <p:nvPr/>
        </p:nvSpPr>
        <p:spPr>
          <a:xfrm>
            <a:off x="7795259" y="4431982"/>
            <a:ext cx="137161" cy="180023"/>
          </a:xfrm>
          <a:custGeom>
            <a:avLst/>
            <a:gdLst/>
            <a:ahLst/>
            <a:cxnLst/>
            <a:rect l="0" t="0" r="0" b="0"/>
            <a:pathLst>
              <a:path w="137161" h="180023">
                <a:moveTo>
                  <a:pt x="137160" y="0"/>
                </a:moveTo>
                <a:lnTo>
                  <a:pt x="128692" y="0"/>
                </a:lnTo>
                <a:lnTo>
                  <a:pt x="124069" y="4551"/>
                </a:lnTo>
                <a:lnTo>
                  <a:pt x="116666" y="11932"/>
                </a:lnTo>
                <a:lnTo>
                  <a:pt x="113972" y="15574"/>
                </a:lnTo>
                <a:lnTo>
                  <a:pt x="111225" y="19908"/>
                </a:lnTo>
                <a:lnTo>
                  <a:pt x="108439" y="24702"/>
                </a:lnTo>
                <a:lnTo>
                  <a:pt x="105631" y="30756"/>
                </a:lnTo>
                <a:lnTo>
                  <a:pt x="102806" y="37649"/>
                </a:lnTo>
                <a:lnTo>
                  <a:pt x="99969" y="45102"/>
                </a:lnTo>
                <a:lnTo>
                  <a:pt x="96174" y="51976"/>
                </a:lnTo>
                <a:lnTo>
                  <a:pt x="91738" y="58463"/>
                </a:lnTo>
                <a:lnTo>
                  <a:pt x="86878" y="64693"/>
                </a:lnTo>
                <a:lnTo>
                  <a:pt x="81731" y="70751"/>
                </a:lnTo>
                <a:lnTo>
                  <a:pt x="76396" y="76695"/>
                </a:lnTo>
                <a:lnTo>
                  <a:pt x="70933" y="82563"/>
                </a:lnTo>
                <a:lnTo>
                  <a:pt x="66338" y="88380"/>
                </a:lnTo>
                <a:lnTo>
                  <a:pt x="62324" y="94162"/>
                </a:lnTo>
                <a:lnTo>
                  <a:pt x="58694" y="99922"/>
                </a:lnTo>
                <a:lnTo>
                  <a:pt x="54370" y="105667"/>
                </a:lnTo>
                <a:lnTo>
                  <a:pt x="49582" y="111402"/>
                </a:lnTo>
                <a:lnTo>
                  <a:pt x="44484" y="117131"/>
                </a:lnTo>
                <a:lnTo>
                  <a:pt x="40134" y="122855"/>
                </a:lnTo>
                <a:lnTo>
                  <a:pt x="36281" y="128576"/>
                </a:lnTo>
                <a:lnTo>
                  <a:pt x="32760" y="134295"/>
                </a:lnTo>
                <a:lnTo>
                  <a:pt x="29460" y="139060"/>
                </a:lnTo>
                <a:lnTo>
                  <a:pt x="26308" y="143189"/>
                </a:lnTo>
                <a:lnTo>
                  <a:pt x="23254" y="146895"/>
                </a:lnTo>
                <a:lnTo>
                  <a:pt x="20265" y="150317"/>
                </a:lnTo>
                <a:lnTo>
                  <a:pt x="17320" y="153552"/>
                </a:lnTo>
                <a:lnTo>
                  <a:pt x="11508" y="159685"/>
                </a:lnTo>
                <a:lnTo>
                  <a:pt x="5750" y="165586"/>
                </a:lnTo>
                <a:lnTo>
                  <a:pt x="3833" y="168493"/>
                </a:lnTo>
                <a:lnTo>
                  <a:pt x="2556" y="171384"/>
                </a:lnTo>
                <a:lnTo>
                  <a:pt x="0" y="18002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96"/>
          <p:cNvSpPr/>
          <p:nvPr/>
        </p:nvSpPr>
        <p:spPr>
          <a:xfrm>
            <a:off x="7966709" y="4466272"/>
            <a:ext cx="145734" cy="17146"/>
          </a:xfrm>
          <a:custGeom>
            <a:avLst/>
            <a:gdLst/>
            <a:ahLst/>
            <a:cxnLst/>
            <a:rect l="0" t="0" r="0" b="0"/>
            <a:pathLst>
              <a:path w="145734" h="17146">
                <a:moveTo>
                  <a:pt x="0" y="17145"/>
                </a:moveTo>
                <a:lnTo>
                  <a:pt x="24702" y="17145"/>
                </a:lnTo>
                <a:lnTo>
                  <a:pt x="28851" y="16193"/>
                </a:lnTo>
                <a:lnTo>
                  <a:pt x="32569" y="14606"/>
                </a:lnTo>
                <a:lnTo>
                  <a:pt x="36000" y="12594"/>
                </a:lnTo>
                <a:lnTo>
                  <a:pt x="40192" y="11253"/>
                </a:lnTo>
                <a:lnTo>
                  <a:pt x="44893" y="10360"/>
                </a:lnTo>
                <a:lnTo>
                  <a:pt x="49931" y="9764"/>
                </a:lnTo>
                <a:lnTo>
                  <a:pt x="55195" y="8414"/>
                </a:lnTo>
                <a:lnTo>
                  <a:pt x="60610" y="6562"/>
                </a:lnTo>
                <a:lnTo>
                  <a:pt x="66124" y="4375"/>
                </a:lnTo>
                <a:lnTo>
                  <a:pt x="71705" y="2917"/>
                </a:lnTo>
                <a:lnTo>
                  <a:pt x="77332" y="1944"/>
                </a:lnTo>
                <a:lnTo>
                  <a:pt x="82987" y="1297"/>
                </a:lnTo>
                <a:lnTo>
                  <a:pt x="87710" y="865"/>
                </a:lnTo>
                <a:lnTo>
                  <a:pt x="91810" y="576"/>
                </a:lnTo>
                <a:lnTo>
                  <a:pt x="95498" y="384"/>
                </a:lnTo>
                <a:lnTo>
                  <a:pt x="104674" y="171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97"/>
          <p:cNvSpPr/>
          <p:nvPr/>
        </p:nvSpPr>
        <p:spPr>
          <a:xfrm>
            <a:off x="7992427" y="4517710"/>
            <a:ext cx="162879" cy="17143"/>
          </a:xfrm>
          <a:custGeom>
            <a:avLst/>
            <a:gdLst/>
            <a:ahLst/>
            <a:cxnLst/>
            <a:rect l="0" t="0" r="0" b="0"/>
            <a:pathLst>
              <a:path w="162879" h="17143">
                <a:moveTo>
                  <a:pt x="0" y="17142"/>
                </a:moveTo>
                <a:lnTo>
                  <a:pt x="0" y="12592"/>
                </a:lnTo>
                <a:lnTo>
                  <a:pt x="952" y="11251"/>
                </a:lnTo>
                <a:lnTo>
                  <a:pt x="2540" y="10357"/>
                </a:lnTo>
                <a:lnTo>
                  <a:pt x="7382" y="8923"/>
                </a:lnTo>
                <a:lnTo>
                  <a:pt x="9684" y="8805"/>
                </a:lnTo>
                <a:lnTo>
                  <a:pt x="17321" y="8674"/>
                </a:lnTo>
                <a:lnTo>
                  <a:pt x="21073" y="7687"/>
                </a:lnTo>
                <a:lnTo>
                  <a:pt x="24526" y="6077"/>
                </a:lnTo>
                <a:lnTo>
                  <a:pt x="27781" y="4050"/>
                </a:lnTo>
                <a:lnTo>
                  <a:pt x="31856" y="2699"/>
                </a:lnTo>
                <a:lnTo>
                  <a:pt x="36477" y="1799"/>
                </a:lnTo>
                <a:lnTo>
                  <a:pt x="41464" y="1198"/>
                </a:lnTo>
                <a:lnTo>
                  <a:pt x="45739" y="798"/>
                </a:lnTo>
                <a:lnTo>
                  <a:pt x="49543" y="531"/>
                </a:lnTo>
                <a:lnTo>
                  <a:pt x="53031" y="353"/>
                </a:lnTo>
                <a:lnTo>
                  <a:pt x="61987" y="155"/>
                </a:lnTo>
                <a:lnTo>
                  <a:pt x="117191" y="0"/>
                </a:lnTo>
                <a:lnTo>
                  <a:pt x="122895" y="951"/>
                </a:lnTo>
                <a:lnTo>
                  <a:pt x="128603" y="2538"/>
                </a:lnTo>
                <a:lnTo>
                  <a:pt x="134313" y="4549"/>
                </a:lnTo>
                <a:lnTo>
                  <a:pt x="140024" y="5889"/>
                </a:lnTo>
                <a:lnTo>
                  <a:pt x="145737" y="6783"/>
                </a:lnTo>
                <a:lnTo>
                  <a:pt x="162878" y="856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98"/>
          <p:cNvSpPr/>
          <p:nvPr/>
        </p:nvSpPr>
        <p:spPr>
          <a:xfrm>
            <a:off x="8232468" y="4363402"/>
            <a:ext cx="137106" cy="222495"/>
          </a:xfrm>
          <a:custGeom>
            <a:avLst/>
            <a:gdLst/>
            <a:ahLst/>
            <a:cxnLst/>
            <a:rect l="0" t="0" r="0" b="0"/>
            <a:pathLst>
              <a:path w="137106" h="222495">
                <a:moveTo>
                  <a:pt x="34279" y="0"/>
                </a:moveTo>
                <a:lnTo>
                  <a:pt x="26899" y="0"/>
                </a:lnTo>
                <a:lnTo>
                  <a:pt x="26501" y="952"/>
                </a:lnTo>
                <a:lnTo>
                  <a:pt x="25942" y="6844"/>
                </a:lnTo>
                <a:lnTo>
                  <a:pt x="25811" y="11932"/>
                </a:lnTo>
                <a:lnTo>
                  <a:pt x="24824" y="14622"/>
                </a:lnTo>
                <a:lnTo>
                  <a:pt x="21187" y="20151"/>
                </a:lnTo>
                <a:lnTo>
                  <a:pt x="19836" y="23911"/>
                </a:lnTo>
                <a:lnTo>
                  <a:pt x="18935" y="28324"/>
                </a:lnTo>
                <a:lnTo>
                  <a:pt x="18334" y="33170"/>
                </a:lnTo>
                <a:lnTo>
                  <a:pt x="16982" y="37353"/>
                </a:lnTo>
                <a:lnTo>
                  <a:pt x="15128" y="41095"/>
                </a:lnTo>
                <a:lnTo>
                  <a:pt x="12939" y="44542"/>
                </a:lnTo>
                <a:lnTo>
                  <a:pt x="11480" y="48745"/>
                </a:lnTo>
                <a:lnTo>
                  <a:pt x="10507" y="53452"/>
                </a:lnTo>
                <a:lnTo>
                  <a:pt x="9859" y="58494"/>
                </a:lnTo>
                <a:lnTo>
                  <a:pt x="8473" y="63761"/>
                </a:lnTo>
                <a:lnTo>
                  <a:pt x="6598" y="69178"/>
                </a:lnTo>
                <a:lnTo>
                  <a:pt x="4395" y="74693"/>
                </a:lnTo>
                <a:lnTo>
                  <a:pt x="2926" y="80276"/>
                </a:lnTo>
                <a:lnTo>
                  <a:pt x="1947" y="85902"/>
                </a:lnTo>
                <a:lnTo>
                  <a:pt x="1294" y="91559"/>
                </a:lnTo>
                <a:lnTo>
                  <a:pt x="860" y="97234"/>
                </a:lnTo>
                <a:lnTo>
                  <a:pt x="570" y="102923"/>
                </a:lnTo>
                <a:lnTo>
                  <a:pt x="248" y="114323"/>
                </a:lnTo>
                <a:lnTo>
                  <a:pt x="0" y="155470"/>
                </a:lnTo>
                <a:lnTo>
                  <a:pt x="948" y="159844"/>
                </a:lnTo>
                <a:lnTo>
                  <a:pt x="2534" y="164665"/>
                </a:lnTo>
                <a:lnTo>
                  <a:pt x="4542" y="169785"/>
                </a:lnTo>
                <a:lnTo>
                  <a:pt x="6835" y="174150"/>
                </a:lnTo>
                <a:lnTo>
                  <a:pt x="9315" y="178013"/>
                </a:lnTo>
                <a:lnTo>
                  <a:pt x="11921" y="181540"/>
                </a:lnTo>
                <a:lnTo>
                  <a:pt x="13658" y="185797"/>
                </a:lnTo>
                <a:lnTo>
                  <a:pt x="14817" y="190539"/>
                </a:lnTo>
                <a:lnTo>
                  <a:pt x="15589" y="195606"/>
                </a:lnTo>
                <a:lnTo>
                  <a:pt x="17057" y="198984"/>
                </a:lnTo>
                <a:lnTo>
                  <a:pt x="18988" y="201236"/>
                </a:lnTo>
                <a:lnTo>
                  <a:pt x="21228" y="202737"/>
                </a:lnTo>
                <a:lnTo>
                  <a:pt x="22721" y="204691"/>
                </a:lnTo>
                <a:lnTo>
                  <a:pt x="23716" y="206946"/>
                </a:lnTo>
                <a:lnTo>
                  <a:pt x="24379" y="209401"/>
                </a:lnTo>
                <a:lnTo>
                  <a:pt x="25775" y="211038"/>
                </a:lnTo>
                <a:lnTo>
                  <a:pt x="27657" y="212130"/>
                </a:lnTo>
                <a:lnTo>
                  <a:pt x="29864" y="212857"/>
                </a:lnTo>
                <a:lnTo>
                  <a:pt x="32289" y="214295"/>
                </a:lnTo>
                <a:lnTo>
                  <a:pt x="34856" y="216206"/>
                </a:lnTo>
                <a:lnTo>
                  <a:pt x="37522" y="218433"/>
                </a:lnTo>
                <a:lnTo>
                  <a:pt x="40251" y="219917"/>
                </a:lnTo>
                <a:lnTo>
                  <a:pt x="43023" y="220906"/>
                </a:lnTo>
                <a:lnTo>
                  <a:pt x="45823" y="221566"/>
                </a:lnTo>
                <a:lnTo>
                  <a:pt x="48642" y="222006"/>
                </a:lnTo>
                <a:lnTo>
                  <a:pt x="51475" y="222299"/>
                </a:lnTo>
                <a:lnTo>
                  <a:pt x="54316" y="222494"/>
                </a:lnTo>
                <a:lnTo>
                  <a:pt x="57162" y="221672"/>
                </a:lnTo>
                <a:lnTo>
                  <a:pt x="60012" y="220171"/>
                </a:lnTo>
                <a:lnTo>
                  <a:pt x="62864" y="218219"/>
                </a:lnTo>
                <a:lnTo>
                  <a:pt x="66671" y="215964"/>
                </a:lnTo>
                <a:lnTo>
                  <a:pt x="71114" y="213508"/>
                </a:lnTo>
                <a:lnTo>
                  <a:pt x="75980" y="210919"/>
                </a:lnTo>
                <a:lnTo>
                  <a:pt x="80178" y="209193"/>
                </a:lnTo>
                <a:lnTo>
                  <a:pt x="83928" y="208042"/>
                </a:lnTo>
                <a:lnTo>
                  <a:pt x="87381" y="207275"/>
                </a:lnTo>
                <a:lnTo>
                  <a:pt x="90635" y="204858"/>
                </a:lnTo>
                <a:lnTo>
                  <a:pt x="93757" y="201343"/>
                </a:lnTo>
                <a:lnTo>
                  <a:pt x="96792" y="197093"/>
                </a:lnTo>
                <a:lnTo>
                  <a:pt x="99767" y="193308"/>
                </a:lnTo>
                <a:lnTo>
                  <a:pt x="102702" y="189832"/>
                </a:lnTo>
                <a:lnTo>
                  <a:pt x="105612" y="186562"/>
                </a:lnTo>
                <a:lnTo>
                  <a:pt x="108505" y="182477"/>
                </a:lnTo>
                <a:lnTo>
                  <a:pt x="111386" y="177849"/>
                </a:lnTo>
                <a:lnTo>
                  <a:pt x="114258" y="172859"/>
                </a:lnTo>
                <a:lnTo>
                  <a:pt x="117127" y="168579"/>
                </a:lnTo>
                <a:lnTo>
                  <a:pt x="119991" y="164774"/>
                </a:lnTo>
                <a:lnTo>
                  <a:pt x="122853" y="161284"/>
                </a:lnTo>
                <a:lnTo>
                  <a:pt x="125712" y="157053"/>
                </a:lnTo>
                <a:lnTo>
                  <a:pt x="128572" y="152327"/>
                </a:lnTo>
                <a:lnTo>
                  <a:pt x="131431" y="147271"/>
                </a:lnTo>
                <a:lnTo>
                  <a:pt x="133338" y="142948"/>
                </a:lnTo>
                <a:lnTo>
                  <a:pt x="134608" y="139114"/>
                </a:lnTo>
                <a:lnTo>
                  <a:pt x="136020" y="132313"/>
                </a:lnTo>
                <a:lnTo>
                  <a:pt x="136648" y="126116"/>
                </a:lnTo>
                <a:lnTo>
                  <a:pt x="136926" y="120187"/>
                </a:lnTo>
                <a:lnTo>
                  <a:pt x="137083" y="111493"/>
                </a:lnTo>
                <a:lnTo>
                  <a:pt x="137105" y="108619"/>
                </a:lnTo>
                <a:lnTo>
                  <a:pt x="136167" y="106703"/>
                </a:lnTo>
                <a:lnTo>
                  <a:pt x="134590" y="105425"/>
                </a:lnTo>
                <a:lnTo>
                  <a:pt x="132585" y="104574"/>
                </a:lnTo>
                <a:lnTo>
                  <a:pt x="131249" y="103053"/>
                </a:lnTo>
                <a:lnTo>
                  <a:pt x="130358" y="101087"/>
                </a:lnTo>
                <a:lnTo>
                  <a:pt x="129764" y="98824"/>
                </a:lnTo>
                <a:lnTo>
                  <a:pt x="128416" y="97316"/>
                </a:lnTo>
                <a:lnTo>
                  <a:pt x="126564" y="96309"/>
                </a:lnTo>
                <a:lnTo>
                  <a:pt x="124378" y="95639"/>
                </a:lnTo>
                <a:lnTo>
                  <a:pt x="121967" y="95192"/>
                </a:lnTo>
                <a:lnTo>
                  <a:pt x="119408" y="94894"/>
                </a:lnTo>
                <a:lnTo>
                  <a:pt x="116750" y="94695"/>
                </a:lnTo>
                <a:lnTo>
                  <a:pt x="113071" y="95515"/>
                </a:lnTo>
                <a:lnTo>
                  <a:pt x="108715" y="97014"/>
                </a:lnTo>
                <a:lnTo>
                  <a:pt x="103906" y="98966"/>
                </a:lnTo>
                <a:lnTo>
                  <a:pt x="99747" y="101220"/>
                </a:lnTo>
                <a:lnTo>
                  <a:pt x="96022" y="103675"/>
                </a:lnTo>
                <a:lnTo>
                  <a:pt x="92586" y="106264"/>
                </a:lnTo>
                <a:lnTo>
                  <a:pt x="89343" y="108943"/>
                </a:lnTo>
                <a:lnTo>
                  <a:pt x="86228" y="111681"/>
                </a:lnTo>
                <a:lnTo>
                  <a:pt x="83199" y="114459"/>
                </a:lnTo>
                <a:lnTo>
                  <a:pt x="77294" y="120086"/>
                </a:lnTo>
                <a:lnTo>
                  <a:pt x="74386" y="122919"/>
                </a:lnTo>
                <a:lnTo>
                  <a:pt x="71495" y="126714"/>
                </a:lnTo>
                <a:lnTo>
                  <a:pt x="68614" y="131149"/>
                </a:lnTo>
                <a:lnTo>
                  <a:pt x="65741" y="136010"/>
                </a:lnTo>
                <a:lnTo>
                  <a:pt x="62874" y="140203"/>
                </a:lnTo>
                <a:lnTo>
                  <a:pt x="60010" y="143951"/>
                </a:lnTo>
                <a:lnTo>
                  <a:pt x="57148" y="147403"/>
                </a:lnTo>
                <a:lnTo>
                  <a:pt x="54288" y="150656"/>
                </a:lnTo>
                <a:lnTo>
                  <a:pt x="48569" y="156811"/>
                </a:lnTo>
                <a:lnTo>
                  <a:pt x="46663" y="159785"/>
                </a:lnTo>
                <a:lnTo>
                  <a:pt x="44546" y="165631"/>
                </a:lnTo>
                <a:lnTo>
                  <a:pt x="43605" y="171404"/>
                </a:lnTo>
                <a:lnTo>
                  <a:pt x="43353" y="174277"/>
                </a:lnTo>
                <a:lnTo>
                  <a:pt x="42234" y="176192"/>
                </a:lnTo>
                <a:lnTo>
                  <a:pt x="40535" y="177469"/>
                </a:lnTo>
                <a:lnTo>
                  <a:pt x="34279" y="18002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99"/>
          <p:cNvSpPr/>
          <p:nvPr/>
        </p:nvSpPr>
        <p:spPr>
          <a:xfrm>
            <a:off x="7550291" y="1158513"/>
            <a:ext cx="159105" cy="273094"/>
          </a:xfrm>
          <a:custGeom>
            <a:avLst/>
            <a:gdLst/>
            <a:ahLst/>
            <a:cxnLst/>
            <a:rect l="0" t="0" r="0" b="0"/>
            <a:pathLst>
              <a:path w="159105" h="273094">
                <a:moveTo>
                  <a:pt x="13511" y="67354"/>
                </a:moveTo>
                <a:lnTo>
                  <a:pt x="20892" y="59973"/>
                </a:lnTo>
                <a:lnTo>
                  <a:pt x="24094" y="59311"/>
                </a:lnTo>
                <a:lnTo>
                  <a:pt x="26282" y="59135"/>
                </a:lnTo>
                <a:lnTo>
                  <a:pt x="28692" y="58064"/>
                </a:lnTo>
                <a:lnTo>
                  <a:pt x="31252" y="56398"/>
                </a:lnTo>
                <a:lnTo>
                  <a:pt x="33911" y="54335"/>
                </a:lnTo>
                <a:lnTo>
                  <a:pt x="36636" y="52960"/>
                </a:lnTo>
                <a:lnTo>
                  <a:pt x="39406" y="52043"/>
                </a:lnTo>
                <a:lnTo>
                  <a:pt x="42204" y="51432"/>
                </a:lnTo>
                <a:lnTo>
                  <a:pt x="45022" y="50072"/>
                </a:lnTo>
                <a:lnTo>
                  <a:pt x="47853" y="48212"/>
                </a:lnTo>
                <a:lnTo>
                  <a:pt x="50693" y="46020"/>
                </a:lnTo>
                <a:lnTo>
                  <a:pt x="53539" y="43607"/>
                </a:lnTo>
                <a:lnTo>
                  <a:pt x="56389" y="41045"/>
                </a:lnTo>
                <a:lnTo>
                  <a:pt x="59242" y="38385"/>
                </a:lnTo>
                <a:lnTo>
                  <a:pt x="63048" y="35659"/>
                </a:lnTo>
                <a:lnTo>
                  <a:pt x="67491" y="32889"/>
                </a:lnTo>
                <a:lnTo>
                  <a:pt x="72357" y="30090"/>
                </a:lnTo>
                <a:lnTo>
                  <a:pt x="76555" y="27271"/>
                </a:lnTo>
                <a:lnTo>
                  <a:pt x="80306" y="24440"/>
                </a:lnTo>
                <a:lnTo>
                  <a:pt x="83758" y="21599"/>
                </a:lnTo>
                <a:lnTo>
                  <a:pt x="87012" y="19706"/>
                </a:lnTo>
                <a:lnTo>
                  <a:pt x="90134" y="18444"/>
                </a:lnTo>
                <a:lnTo>
                  <a:pt x="93168" y="17602"/>
                </a:lnTo>
                <a:lnTo>
                  <a:pt x="96143" y="16089"/>
                </a:lnTo>
                <a:lnTo>
                  <a:pt x="99080" y="14127"/>
                </a:lnTo>
                <a:lnTo>
                  <a:pt x="101989" y="11867"/>
                </a:lnTo>
                <a:lnTo>
                  <a:pt x="104881" y="10360"/>
                </a:lnTo>
                <a:lnTo>
                  <a:pt x="107762" y="9356"/>
                </a:lnTo>
                <a:lnTo>
                  <a:pt x="110635" y="8686"/>
                </a:lnTo>
                <a:lnTo>
                  <a:pt x="113503" y="8239"/>
                </a:lnTo>
                <a:lnTo>
                  <a:pt x="116368" y="7942"/>
                </a:lnTo>
                <a:lnTo>
                  <a:pt x="119230" y="7743"/>
                </a:lnTo>
                <a:lnTo>
                  <a:pt x="121137" y="6659"/>
                </a:lnTo>
                <a:lnTo>
                  <a:pt x="122410" y="4983"/>
                </a:lnTo>
                <a:lnTo>
                  <a:pt x="124451" y="0"/>
                </a:lnTo>
                <a:lnTo>
                  <a:pt x="124618" y="544"/>
                </a:lnTo>
                <a:lnTo>
                  <a:pt x="124805" y="3688"/>
                </a:lnTo>
                <a:lnTo>
                  <a:pt x="123902" y="4908"/>
                </a:lnTo>
                <a:lnTo>
                  <a:pt x="122347" y="5721"/>
                </a:lnTo>
                <a:lnTo>
                  <a:pt x="117560" y="7025"/>
                </a:lnTo>
                <a:lnTo>
                  <a:pt x="114365" y="9744"/>
                </a:lnTo>
                <a:lnTo>
                  <a:pt x="112180" y="11802"/>
                </a:lnTo>
                <a:lnTo>
                  <a:pt x="109770" y="13174"/>
                </a:lnTo>
                <a:lnTo>
                  <a:pt x="107212" y="14089"/>
                </a:lnTo>
                <a:lnTo>
                  <a:pt x="104553" y="14699"/>
                </a:lnTo>
                <a:lnTo>
                  <a:pt x="101828" y="16058"/>
                </a:lnTo>
                <a:lnTo>
                  <a:pt x="99059" y="17917"/>
                </a:lnTo>
                <a:lnTo>
                  <a:pt x="96261" y="20108"/>
                </a:lnTo>
                <a:lnTo>
                  <a:pt x="93443" y="22522"/>
                </a:lnTo>
                <a:lnTo>
                  <a:pt x="90611" y="25084"/>
                </a:lnTo>
                <a:lnTo>
                  <a:pt x="87771" y="27744"/>
                </a:lnTo>
                <a:lnTo>
                  <a:pt x="84925" y="29517"/>
                </a:lnTo>
                <a:lnTo>
                  <a:pt x="82076" y="30699"/>
                </a:lnTo>
                <a:lnTo>
                  <a:pt x="79223" y="31488"/>
                </a:lnTo>
                <a:lnTo>
                  <a:pt x="76369" y="32013"/>
                </a:lnTo>
                <a:lnTo>
                  <a:pt x="73514" y="32363"/>
                </a:lnTo>
                <a:lnTo>
                  <a:pt x="70658" y="32597"/>
                </a:lnTo>
                <a:lnTo>
                  <a:pt x="67802" y="33705"/>
                </a:lnTo>
                <a:lnTo>
                  <a:pt x="64945" y="35396"/>
                </a:lnTo>
                <a:lnTo>
                  <a:pt x="62088" y="37476"/>
                </a:lnTo>
                <a:lnTo>
                  <a:pt x="59231" y="38863"/>
                </a:lnTo>
                <a:lnTo>
                  <a:pt x="56374" y="39788"/>
                </a:lnTo>
                <a:lnTo>
                  <a:pt x="53516" y="40404"/>
                </a:lnTo>
                <a:lnTo>
                  <a:pt x="50659" y="40815"/>
                </a:lnTo>
                <a:lnTo>
                  <a:pt x="47801" y="41089"/>
                </a:lnTo>
                <a:lnTo>
                  <a:pt x="40922" y="41528"/>
                </a:lnTo>
                <a:lnTo>
                  <a:pt x="37441" y="41588"/>
                </a:lnTo>
                <a:lnTo>
                  <a:pt x="22087" y="41637"/>
                </a:lnTo>
                <a:lnTo>
                  <a:pt x="14703" y="49017"/>
                </a:lnTo>
                <a:lnTo>
                  <a:pt x="14041" y="52219"/>
                </a:lnTo>
                <a:lnTo>
                  <a:pt x="13558" y="60745"/>
                </a:lnTo>
                <a:lnTo>
                  <a:pt x="13520" y="75150"/>
                </a:lnTo>
                <a:lnTo>
                  <a:pt x="12565" y="79219"/>
                </a:lnTo>
                <a:lnTo>
                  <a:pt x="7622" y="89496"/>
                </a:lnTo>
                <a:lnTo>
                  <a:pt x="6131" y="95610"/>
                </a:lnTo>
                <a:lnTo>
                  <a:pt x="5468" y="101502"/>
                </a:lnTo>
                <a:lnTo>
                  <a:pt x="5174" y="108249"/>
                </a:lnTo>
                <a:lnTo>
                  <a:pt x="4960" y="127338"/>
                </a:lnTo>
                <a:lnTo>
                  <a:pt x="4942" y="146420"/>
                </a:lnTo>
                <a:lnTo>
                  <a:pt x="3988" y="148640"/>
                </a:lnTo>
                <a:lnTo>
                  <a:pt x="2400" y="150120"/>
                </a:lnTo>
                <a:lnTo>
                  <a:pt x="389" y="151106"/>
                </a:lnTo>
                <a:lnTo>
                  <a:pt x="0" y="152716"/>
                </a:lnTo>
                <a:lnTo>
                  <a:pt x="694" y="154742"/>
                </a:lnTo>
                <a:lnTo>
                  <a:pt x="2109" y="157045"/>
                </a:lnTo>
                <a:lnTo>
                  <a:pt x="3682" y="162144"/>
                </a:lnTo>
                <a:lnTo>
                  <a:pt x="4566" y="170370"/>
                </a:lnTo>
                <a:lnTo>
                  <a:pt x="4889" y="178639"/>
                </a:lnTo>
                <a:lnTo>
                  <a:pt x="4933" y="186031"/>
                </a:lnTo>
                <a:lnTo>
                  <a:pt x="5887" y="186477"/>
                </a:lnTo>
                <a:lnTo>
                  <a:pt x="10829" y="187105"/>
                </a:lnTo>
                <a:lnTo>
                  <a:pt x="14228" y="187346"/>
                </a:lnTo>
                <a:lnTo>
                  <a:pt x="20861" y="187366"/>
                </a:lnTo>
                <a:lnTo>
                  <a:pt x="21269" y="186414"/>
                </a:lnTo>
                <a:lnTo>
                  <a:pt x="21722" y="182817"/>
                </a:lnTo>
                <a:lnTo>
                  <a:pt x="22794" y="181477"/>
                </a:lnTo>
                <a:lnTo>
                  <a:pt x="24462" y="180584"/>
                </a:lnTo>
                <a:lnTo>
                  <a:pt x="26527" y="179988"/>
                </a:lnTo>
                <a:lnTo>
                  <a:pt x="31361" y="176786"/>
                </a:lnTo>
                <a:lnTo>
                  <a:pt x="33984" y="174599"/>
                </a:lnTo>
                <a:lnTo>
                  <a:pt x="36685" y="172188"/>
                </a:lnTo>
                <a:lnTo>
                  <a:pt x="42226" y="166969"/>
                </a:lnTo>
                <a:lnTo>
                  <a:pt x="45037" y="165197"/>
                </a:lnTo>
                <a:lnTo>
                  <a:pt x="47863" y="164015"/>
                </a:lnTo>
                <a:lnTo>
                  <a:pt x="50700" y="163227"/>
                </a:lnTo>
                <a:lnTo>
                  <a:pt x="53544" y="161750"/>
                </a:lnTo>
                <a:lnTo>
                  <a:pt x="56392" y="159812"/>
                </a:lnTo>
                <a:lnTo>
                  <a:pt x="59243" y="157568"/>
                </a:lnTo>
                <a:lnTo>
                  <a:pt x="63049" y="156071"/>
                </a:lnTo>
                <a:lnTo>
                  <a:pt x="67492" y="155074"/>
                </a:lnTo>
                <a:lnTo>
                  <a:pt x="72359" y="154409"/>
                </a:lnTo>
                <a:lnTo>
                  <a:pt x="76555" y="153013"/>
                </a:lnTo>
                <a:lnTo>
                  <a:pt x="80306" y="151130"/>
                </a:lnTo>
                <a:lnTo>
                  <a:pt x="83758" y="148922"/>
                </a:lnTo>
                <a:lnTo>
                  <a:pt x="87012" y="147450"/>
                </a:lnTo>
                <a:lnTo>
                  <a:pt x="90134" y="146469"/>
                </a:lnTo>
                <a:lnTo>
                  <a:pt x="93168" y="145815"/>
                </a:lnTo>
                <a:lnTo>
                  <a:pt x="96143" y="145379"/>
                </a:lnTo>
                <a:lnTo>
                  <a:pt x="99080" y="145088"/>
                </a:lnTo>
                <a:lnTo>
                  <a:pt x="101989" y="144894"/>
                </a:lnTo>
                <a:lnTo>
                  <a:pt x="104881" y="144765"/>
                </a:lnTo>
                <a:lnTo>
                  <a:pt x="110635" y="144621"/>
                </a:lnTo>
                <a:lnTo>
                  <a:pt x="127809" y="144517"/>
                </a:lnTo>
                <a:lnTo>
                  <a:pt x="130667" y="145466"/>
                </a:lnTo>
                <a:lnTo>
                  <a:pt x="133525" y="147051"/>
                </a:lnTo>
                <a:lnTo>
                  <a:pt x="140405" y="151888"/>
                </a:lnTo>
                <a:lnTo>
                  <a:pt x="143886" y="155090"/>
                </a:lnTo>
                <a:lnTo>
                  <a:pt x="153882" y="164906"/>
                </a:lnTo>
                <a:lnTo>
                  <a:pt x="155669" y="167631"/>
                </a:lnTo>
                <a:lnTo>
                  <a:pt x="157655" y="173199"/>
                </a:lnTo>
                <a:lnTo>
                  <a:pt x="158538" y="181389"/>
                </a:lnTo>
                <a:lnTo>
                  <a:pt x="158929" y="190426"/>
                </a:lnTo>
                <a:lnTo>
                  <a:pt x="159104" y="197618"/>
                </a:lnTo>
                <a:lnTo>
                  <a:pt x="158198" y="200869"/>
                </a:lnTo>
                <a:lnTo>
                  <a:pt x="154651" y="207022"/>
                </a:lnTo>
                <a:lnTo>
                  <a:pt x="152440" y="215471"/>
                </a:lnTo>
                <a:lnTo>
                  <a:pt x="151850" y="220391"/>
                </a:lnTo>
                <a:lnTo>
                  <a:pt x="150504" y="224624"/>
                </a:lnTo>
                <a:lnTo>
                  <a:pt x="146470" y="231867"/>
                </a:lnTo>
                <a:lnTo>
                  <a:pt x="143108" y="235132"/>
                </a:lnTo>
                <a:lnTo>
                  <a:pt x="138962" y="238261"/>
                </a:lnTo>
                <a:lnTo>
                  <a:pt x="134292" y="241299"/>
                </a:lnTo>
                <a:lnTo>
                  <a:pt x="130227" y="244278"/>
                </a:lnTo>
                <a:lnTo>
                  <a:pt x="126564" y="247216"/>
                </a:lnTo>
                <a:lnTo>
                  <a:pt x="123170" y="250127"/>
                </a:lnTo>
                <a:lnTo>
                  <a:pt x="119954" y="253020"/>
                </a:lnTo>
                <a:lnTo>
                  <a:pt x="113841" y="258775"/>
                </a:lnTo>
                <a:lnTo>
                  <a:pt x="105045" y="267370"/>
                </a:lnTo>
                <a:lnTo>
                  <a:pt x="102157" y="269278"/>
                </a:lnTo>
                <a:lnTo>
                  <a:pt x="99278" y="270550"/>
                </a:lnTo>
                <a:lnTo>
                  <a:pt x="96406" y="271398"/>
                </a:lnTo>
                <a:lnTo>
                  <a:pt x="93540" y="271963"/>
                </a:lnTo>
                <a:lnTo>
                  <a:pt x="90676" y="272340"/>
                </a:lnTo>
                <a:lnTo>
                  <a:pt x="87814" y="272591"/>
                </a:lnTo>
                <a:lnTo>
                  <a:pt x="84954" y="272759"/>
                </a:lnTo>
                <a:lnTo>
                  <a:pt x="75213" y="273050"/>
                </a:lnTo>
                <a:lnTo>
                  <a:pt x="65344" y="273093"/>
                </a:lnTo>
                <a:lnTo>
                  <a:pt x="64999" y="266309"/>
                </a:lnTo>
                <a:lnTo>
                  <a:pt x="64946" y="26452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00"/>
          <p:cNvSpPr/>
          <p:nvPr/>
        </p:nvSpPr>
        <p:spPr>
          <a:xfrm>
            <a:off x="7718223" y="1140151"/>
            <a:ext cx="111328" cy="197160"/>
          </a:xfrm>
          <a:custGeom>
            <a:avLst/>
            <a:gdLst/>
            <a:ahLst/>
            <a:cxnLst/>
            <a:rect l="0" t="0" r="0" b="0"/>
            <a:pathLst>
              <a:path w="111328" h="197160">
                <a:moveTo>
                  <a:pt x="85609" y="8564"/>
                </a:moveTo>
                <a:lnTo>
                  <a:pt x="85609" y="4013"/>
                </a:lnTo>
                <a:lnTo>
                  <a:pt x="84657" y="2672"/>
                </a:lnTo>
                <a:lnTo>
                  <a:pt x="83069" y="1779"/>
                </a:lnTo>
                <a:lnTo>
                  <a:pt x="81058" y="1183"/>
                </a:lnTo>
                <a:lnTo>
                  <a:pt x="78765" y="785"/>
                </a:lnTo>
                <a:lnTo>
                  <a:pt x="76284" y="521"/>
                </a:lnTo>
                <a:lnTo>
                  <a:pt x="70009" y="96"/>
                </a:lnTo>
                <a:lnTo>
                  <a:pt x="66611" y="38"/>
                </a:lnTo>
                <a:lnTo>
                  <a:pt x="61219" y="0"/>
                </a:lnTo>
                <a:lnTo>
                  <a:pt x="57941" y="2535"/>
                </a:lnTo>
                <a:lnTo>
                  <a:pt x="55734" y="4545"/>
                </a:lnTo>
                <a:lnTo>
                  <a:pt x="53310" y="5884"/>
                </a:lnTo>
                <a:lnTo>
                  <a:pt x="50741" y="6777"/>
                </a:lnTo>
                <a:lnTo>
                  <a:pt x="48077" y="7373"/>
                </a:lnTo>
                <a:lnTo>
                  <a:pt x="46299" y="8722"/>
                </a:lnTo>
                <a:lnTo>
                  <a:pt x="45116" y="10574"/>
                </a:lnTo>
                <a:lnTo>
                  <a:pt x="44326" y="12762"/>
                </a:lnTo>
                <a:lnTo>
                  <a:pt x="40908" y="17732"/>
                </a:lnTo>
                <a:lnTo>
                  <a:pt x="38663" y="20391"/>
                </a:lnTo>
                <a:lnTo>
                  <a:pt x="36215" y="23116"/>
                </a:lnTo>
                <a:lnTo>
                  <a:pt x="30954" y="28684"/>
                </a:lnTo>
                <a:lnTo>
                  <a:pt x="28217" y="32454"/>
                </a:lnTo>
                <a:lnTo>
                  <a:pt x="25440" y="36873"/>
                </a:lnTo>
                <a:lnTo>
                  <a:pt x="22637" y="41724"/>
                </a:lnTo>
                <a:lnTo>
                  <a:pt x="20768" y="45911"/>
                </a:lnTo>
                <a:lnTo>
                  <a:pt x="19522" y="49654"/>
                </a:lnTo>
                <a:lnTo>
                  <a:pt x="18690" y="53102"/>
                </a:lnTo>
                <a:lnTo>
                  <a:pt x="17184" y="56353"/>
                </a:lnTo>
                <a:lnTo>
                  <a:pt x="15228" y="59474"/>
                </a:lnTo>
                <a:lnTo>
                  <a:pt x="12970" y="62506"/>
                </a:lnTo>
                <a:lnTo>
                  <a:pt x="10463" y="68416"/>
                </a:lnTo>
                <a:lnTo>
                  <a:pt x="9795" y="71325"/>
                </a:lnTo>
                <a:lnTo>
                  <a:pt x="6511" y="77097"/>
                </a:lnTo>
                <a:lnTo>
                  <a:pt x="4303" y="79970"/>
                </a:lnTo>
                <a:lnTo>
                  <a:pt x="1848" y="85702"/>
                </a:lnTo>
                <a:lnTo>
                  <a:pt x="757" y="91425"/>
                </a:lnTo>
                <a:lnTo>
                  <a:pt x="272" y="97143"/>
                </a:lnTo>
                <a:lnTo>
                  <a:pt x="0" y="101167"/>
                </a:lnTo>
                <a:lnTo>
                  <a:pt x="2476" y="104648"/>
                </a:lnTo>
                <a:lnTo>
                  <a:pt x="7275" y="110093"/>
                </a:lnTo>
                <a:lnTo>
                  <a:pt x="8621" y="110540"/>
                </a:lnTo>
                <a:lnTo>
                  <a:pt x="10471" y="110838"/>
                </a:lnTo>
                <a:lnTo>
                  <a:pt x="12657" y="111036"/>
                </a:lnTo>
                <a:lnTo>
                  <a:pt x="15067" y="111169"/>
                </a:lnTo>
                <a:lnTo>
                  <a:pt x="24026" y="111399"/>
                </a:lnTo>
                <a:lnTo>
                  <a:pt x="27442" y="108878"/>
                </a:lnTo>
                <a:lnTo>
                  <a:pt x="29686" y="106872"/>
                </a:lnTo>
                <a:lnTo>
                  <a:pt x="34720" y="102104"/>
                </a:lnTo>
                <a:lnTo>
                  <a:pt x="45712" y="91282"/>
                </a:lnTo>
                <a:lnTo>
                  <a:pt x="49486" y="88474"/>
                </a:lnTo>
                <a:lnTo>
                  <a:pt x="53907" y="85650"/>
                </a:lnTo>
                <a:lnTo>
                  <a:pt x="58759" y="82814"/>
                </a:lnTo>
                <a:lnTo>
                  <a:pt x="61995" y="79972"/>
                </a:lnTo>
                <a:lnTo>
                  <a:pt x="64151" y="77124"/>
                </a:lnTo>
                <a:lnTo>
                  <a:pt x="67500" y="71420"/>
                </a:lnTo>
                <a:lnTo>
                  <a:pt x="69726" y="68565"/>
                </a:lnTo>
                <a:lnTo>
                  <a:pt x="72163" y="65710"/>
                </a:lnTo>
                <a:lnTo>
                  <a:pt x="74740" y="62853"/>
                </a:lnTo>
                <a:lnTo>
                  <a:pt x="80143" y="57140"/>
                </a:lnTo>
                <a:lnTo>
                  <a:pt x="81966" y="54283"/>
                </a:lnTo>
                <a:lnTo>
                  <a:pt x="83990" y="48568"/>
                </a:lnTo>
                <a:lnTo>
                  <a:pt x="87430" y="42853"/>
                </a:lnTo>
                <a:lnTo>
                  <a:pt x="89681" y="39996"/>
                </a:lnTo>
                <a:lnTo>
                  <a:pt x="92181" y="34281"/>
                </a:lnTo>
                <a:lnTo>
                  <a:pt x="93786" y="27402"/>
                </a:lnTo>
                <a:lnTo>
                  <a:pt x="94064" y="21659"/>
                </a:lnTo>
                <a:lnTo>
                  <a:pt x="94175" y="8670"/>
                </a:lnTo>
                <a:lnTo>
                  <a:pt x="94179" y="4483"/>
                </a:lnTo>
                <a:lnTo>
                  <a:pt x="93227" y="2986"/>
                </a:lnTo>
                <a:lnTo>
                  <a:pt x="91640" y="1988"/>
                </a:lnTo>
                <a:lnTo>
                  <a:pt x="85961" y="108"/>
                </a:lnTo>
                <a:lnTo>
                  <a:pt x="85679" y="5906"/>
                </a:lnTo>
                <a:lnTo>
                  <a:pt x="85623" y="10578"/>
                </a:lnTo>
                <a:lnTo>
                  <a:pt x="85612" y="20392"/>
                </a:lnTo>
                <a:lnTo>
                  <a:pt x="86564" y="23116"/>
                </a:lnTo>
                <a:lnTo>
                  <a:pt x="88150" y="25885"/>
                </a:lnTo>
                <a:lnTo>
                  <a:pt x="90160" y="28684"/>
                </a:lnTo>
                <a:lnTo>
                  <a:pt x="92395" y="34333"/>
                </a:lnTo>
                <a:lnTo>
                  <a:pt x="92990" y="37174"/>
                </a:lnTo>
                <a:lnTo>
                  <a:pt x="93387" y="40972"/>
                </a:lnTo>
                <a:lnTo>
                  <a:pt x="93652" y="45409"/>
                </a:lnTo>
                <a:lnTo>
                  <a:pt x="93947" y="54467"/>
                </a:lnTo>
                <a:lnTo>
                  <a:pt x="94112" y="65874"/>
                </a:lnTo>
                <a:lnTo>
                  <a:pt x="94179" y="101313"/>
                </a:lnTo>
                <a:lnTo>
                  <a:pt x="95132" y="105639"/>
                </a:lnTo>
                <a:lnTo>
                  <a:pt x="96720" y="109476"/>
                </a:lnTo>
                <a:lnTo>
                  <a:pt x="98732" y="112986"/>
                </a:lnTo>
                <a:lnTo>
                  <a:pt x="100072" y="117231"/>
                </a:lnTo>
                <a:lnTo>
                  <a:pt x="100967" y="121966"/>
                </a:lnTo>
                <a:lnTo>
                  <a:pt x="101562" y="127028"/>
                </a:lnTo>
                <a:lnTo>
                  <a:pt x="101960" y="131355"/>
                </a:lnTo>
                <a:lnTo>
                  <a:pt x="102225" y="135192"/>
                </a:lnTo>
                <a:lnTo>
                  <a:pt x="102401" y="138702"/>
                </a:lnTo>
                <a:lnTo>
                  <a:pt x="102598" y="145143"/>
                </a:lnTo>
                <a:lnTo>
                  <a:pt x="102723" y="157039"/>
                </a:lnTo>
                <a:lnTo>
                  <a:pt x="103686" y="159935"/>
                </a:lnTo>
                <a:lnTo>
                  <a:pt x="105280" y="162818"/>
                </a:lnTo>
                <a:lnTo>
                  <a:pt x="107296" y="165692"/>
                </a:lnTo>
                <a:lnTo>
                  <a:pt x="109535" y="171426"/>
                </a:lnTo>
                <a:lnTo>
                  <a:pt x="110972" y="178317"/>
                </a:lnTo>
                <a:lnTo>
                  <a:pt x="111222" y="184062"/>
                </a:lnTo>
                <a:lnTo>
                  <a:pt x="111306" y="188645"/>
                </a:lnTo>
                <a:lnTo>
                  <a:pt x="111327" y="19715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01"/>
          <p:cNvSpPr/>
          <p:nvPr/>
        </p:nvSpPr>
        <p:spPr>
          <a:xfrm>
            <a:off x="7460932" y="1783080"/>
            <a:ext cx="128127" cy="154271"/>
          </a:xfrm>
          <a:custGeom>
            <a:avLst/>
            <a:gdLst/>
            <a:ahLst/>
            <a:cxnLst/>
            <a:rect l="0" t="0" r="0" b="0"/>
            <a:pathLst>
              <a:path w="128127" h="154271">
                <a:moveTo>
                  <a:pt x="0" y="25717"/>
                </a:moveTo>
                <a:lnTo>
                  <a:pt x="0" y="21166"/>
                </a:lnTo>
                <a:lnTo>
                  <a:pt x="953" y="19826"/>
                </a:lnTo>
                <a:lnTo>
                  <a:pt x="2541" y="18932"/>
                </a:lnTo>
                <a:lnTo>
                  <a:pt x="7381" y="17498"/>
                </a:lnTo>
                <a:lnTo>
                  <a:pt x="10584" y="17301"/>
                </a:lnTo>
                <a:lnTo>
                  <a:pt x="12771" y="17249"/>
                </a:lnTo>
                <a:lnTo>
                  <a:pt x="15182" y="16262"/>
                </a:lnTo>
                <a:lnTo>
                  <a:pt x="17741" y="14651"/>
                </a:lnTo>
                <a:lnTo>
                  <a:pt x="24142" y="9773"/>
                </a:lnTo>
                <a:lnTo>
                  <a:pt x="27557" y="9106"/>
                </a:lnTo>
                <a:lnTo>
                  <a:pt x="29802" y="8928"/>
                </a:lnTo>
                <a:lnTo>
                  <a:pt x="32250" y="8809"/>
                </a:lnTo>
                <a:lnTo>
                  <a:pt x="37511" y="8677"/>
                </a:lnTo>
                <a:lnTo>
                  <a:pt x="40248" y="7690"/>
                </a:lnTo>
                <a:lnTo>
                  <a:pt x="43024" y="6079"/>
                </a:lnTo>
                <a:lnTo>
                  <a:pt x="45828" y="4052"/>
                </a:lnTo>
                <a:lnTo>
                  <a:pt x="48649" y="2701"/>
                </a:lnTo>
                <a:lnTo>
                  <a:pt x="51483" y="1801"/>
                </a:lnTo>
                <a:lnTo>
                  <a:pt x="54325" y="1201"/>
                </a:lnTo>
                <a:lnTo>
                  <a:pt x="57171" y="800"/>
                </a:lnTo>
                <a:lnTo>
                  <a:pt x="60022" y="533"/>
                </a:lnTo>
                <a:lnTo>
                  <a:pt x="66889" y="105"/>
                </a:lnTo>
                <a:lnTo>
                  <a:pt x="70369" y="46"/>
                </a:lnTo>
                <a:lnTo>
                  <a:pt x="77035" y="0"/>
                </a:lnTo>
                <a:lnTo>
                  <a:pt x="69761" y="0"/>
                </a:lnTo>
                <a:lnTo>
                  <a:pt x="66565" y="2540"/>
                </a:lnTo>
                <a:lnTo>
                  <a:pt x="64379" y="4550"/>
                </a:lnTo>
                <a:lnTo>
                  <a:pt x="61970" y="5891"/>
                </a:lnTo>
                <a:lnTo>
                  <a:pt x="59411" y="6785"/>
                </a:lnTo>
                <a:lnTo>
                  <a:pt x="56752" y="7381"/>
                </a:lnTo>
                <a:lnTo>
                  <a:pt x="54027" y="7778"/>
                </a:lnTo>
                <a:lnTo>
                  <a:pt x="51258" y="8043"/>
                </a:lnTo>
                <a:lnTo>
                  <a:pt x="48460" y="8219"/>
                </a:lnTo>
                <a:lnTo>
                  <a:pt x="42810" y="8415"/>
                </a:lnTo>
                <a:lnTo>
                  <a:pt x="39970" y="8467"/>
                </a:lnTo>
                <a:lnTo>
                  <a:pt x="37125" y="9455"/>
                </a:lnTo>
                <a:lnTo>
                  <a:pt x="34275" y="11066"/>
                </a:lnTo>
                <a:lnTo>
                  <a:pt x="31423" y="13092"/>
                </a:lnTo>
                <a:lnTo>
                  <a:pt x="28568" y="14443"/>
                </a:lnTo>
                <a:lnTo>
                  <a:pt x="25713" y="15343"/>
                </a:lnTo>
                <a:lnTo>
                  <a:pt x="18837" y="16789"/>
                </a:lnTo>
                <a:lnTo>
                  <a:pt x="15357" y="16986"/>
                </a:lnTo>
                <a:lnTo>
                  <a:pt x="10635" y="17074"/>
                </a:lnTo>
                <a:lnTo>
                  <a:pt x="140" y="17144"/>
                </a:lnTo>
                <a:lnTo>
                  <a:pt x="42" y="21695"/>
                </a:lnTo>
                <a:lnTo>
                  <a:pt x="0" y="66994"/>
                </a:lnTo>
                <a:lnTo>
                  <a:pt x="2541" y="70415"/>
                </a:lnTo>
                <a:lnTo>
                  <a:pt x="8220" y="76758"/>
                </a:lnTo>
                <a:lnTo>
                  <a:pt x="8416" y="79517"/>
                </a:lnTo>
                <a:lnTo>
                  <a:pt x="8542" y="84498"/>
                </a:lnTo>
                <a:lnTo>
                  <a:pt x="9505" y="84907"/>
                </a:lnTo>
                <a:lnTo>
                  <a:pt x="13114" y="85361"/>
                </a:lnTo>
                <a:lnTo>
                  <a:pt x="17041" y="85715"/>
                </a:lnTo>
                <a:lnTo>
                  <a:pt x="21665" y="85722"/>
                </a:lnTo>
                <a:lnTo>
                  <a:pt x="23016" y="84770"/>
                </a:lnTo>
                <a:lnTo>
                  <a:pt x="23917" y="83183"/>
                </a:lnTo>
                <a:lnTo>
                  <a:pt x="25362" y="78343"/>
                </a:lnTo>
                <a:lnTo>
                  <a:pt x="26433" y="77946"/>
                </a:lnTo>
                <a:lnTo>
                  <a:pt x="30164" y="77505"/>
                </a:lnTo>
                <a:lnTo>
                  <a:pt x="32492" y="76435"/>
                </a:lnTo>
                <a:lnTo>
                  <a:pt x="34996" y="74769"/>
                </a:lnTo>
                <a:lnTo>
                  <a:pt x="37618" y="72706"/>
                </a:lnTo>
                <a:lnTo>
                  <a:pt x="41272" y="71330"/>
                </a:lnTo>
                <a:lnTo>
                  <a:pt x="45612" y="70413"/>
                </a:lnTo>
                <a:lnTo>
                  <a:pt x="50411" y="69802"/>
                </a:lnTo>
                <a:lnTo>
                  <a:pt x="54562" y="68442"/>
                </a:lnTo>
                <a:lnTo>
                  <a:pt x="58282" y="66583"/>
                </a:lnTo>
                <a:lnTo>
                  <a:pt x="66546" y="61306"/>
                </a:lnTo>
                <a:lnTo>
                  <a:pt x="70216" y="60584"/>
                </a:lnTo>
                <a:lnTo>
                  <a:pt x="72529" y="60392"/>
                </a:lnTo>
                <a:lnTo>
                  <a:pt x="75022" y="60264"/>
                </a:lnTo>
                <a:lnTo>
                  <a:pt x="80334" y="60121"/>
                </a:lnTo>
                <a:lnTo>
                  <a:pt x="97184" y="60017"/>
                </a:lnTo>
                <a:lnTo>
                  <a:pt x="100032" y="60966"/>
                </a:lnTo>
                <a:lnTo>
                  <a:pt x="102883" y="62551"/>
                </a:lnTo>
                <a:lnTo>
                  <a:pt x="109752" y="67389"/>
                </a:lnTo>
                <a:lnTo>
                  <a:pt x="110315" y="68738"/>
                </a:lnTo>
                <a:lnTo>
                  <a:pt x="110941" y="72778"/>
                </a:lnTo>
                <a:lnTo>
                  <a:pt x="112061" y="75188"/>
                </a:lnTo>
                <a:lnTo>
                  <a:pt x="113760" y="77748"/>
                </a:lnTo>
                <a:lnTo>
                  <a:pt x="115845" y="80407"/>
                </a:lnTo>
                <a:lnTo>
                  <a:pt x="118187" y="83132"/>
                </a:lnTo>
                <a:lnTo>
                  <a:pt x="120702" y="85901"/>
                </a:lnTo>
                <a:lnTo>
                  <a:pt x="123330" y="88700"/>
                </a:lnTo>
                <a:lnTo>
                  <a:pt x="125083" y="91518"/>
                </a:lnTo>
                <a:lnTo>
                  <a:pt x="126251" y="94349"/>
                </a:lnTo>
                <a:lnTo>
                  <a:pt x="127030" y="97189"/>
                </a:lnTo>
                <a:lnTo>
                  <a:pt x="127549" y="100035"/>
                </a:lnTo>
                <a:lnTo>
                  <a:pt x="127895" y="102885"/>
                </a:lnTo>
                <a:lnTo>
                  <a:pt x="128126" y="105737"/>
                </a:lnTo>
                <a:lnTo>
                  <a:pt x="127328" y="107639"/>
                </a:lnTo>
                <a:lnTo>
                  <a:pt x="125842" y="108907"/>
                </a:lnTo>
                <a:lnTo>
                  <a:pt x="123900" y="109752"/>
                </a:lnTo>
                <a:lnTo>
                  <a:pt x="122605" y="111268"/>
                </a:lnTo>
                <a:lnTo>
                  <a:pt x="121742" y="113231"/>
                </a:lnTo>
                <a:lnTo>
                  <a:pt x="121166" y="115492"/>
                </a:lnTo>
                <a:lnTo>
                  <a:pt x="119830" y="117952"/>
                </a:lnTo>
                <a:lnTo>
                  <a:pt x="117986" y="120545"/>
                </a:lnTo>
                <a:lnTo>
                  <a:pt x="115805" y="123225"/>
                </a:lnTo>
                <a:lnTo>
                  <a:pt x="113398" y="125965"/>
                </a:lnTo>
                <a:lnTo>
                  <a:pt x="110841" y="128744"/>
                </a:lnTo>
                <a:lnTo>
                  <a:pt x="108185" y="131549"/>
                </a:lnTo>
                <a:lnTo>
                  <a:pt x="106413" y="134372"/>
                </a:lnTo>
                <a:lnTo>
                  <a:pt x="105232" y="137206"/>
                </a:lnTo>
                <a:lnTo>
                  <a:pt x="104444" y="140048"/>
                </a:lnTo>
                <a:lnTo>
                  <a:pt x="102967" y="141943"/>
                </a:lnTo>
                <a:lnTo>
                  <a:pt x="101030" y="143206"/>
                </a:lnTo>
                <a:lnTo>
                  <a:pt x="98786" y="144048"/>
                </a:lnTo>
                <a:lnTo>
                  <a:pt x="96337" y="145562"/>
                </a:lnTo>
                <a:lnTo>
                  <a:pt x="93752" y="147524"/>
                </a:lnTo>
                <a:lnTo>
                  <a:pt x="87311" y="152965"/>
                </a:lnTo>
                <a:lnTo>
                  <a:pt x="83890" y="153709"/>
                </a:lnTo>
                <a:lnTo>
                  <a:pt x="78483" y="154187"/>
                </a:lnTo>
                <a:lnTo>
                  <a:pt x="75204" y="154252"/>
                </a:lnTo>
                <a:lnTo>
                  <a:pt x="72996" y="154270"/>
                </a:lnTo>
                <a:lnTo>
                  <a:pt x="71524" y="153329"/>
                </a:lnTo>
                <a:lnTo>
                  <a:pt x="70543" y="151749"/>
                </a:lnTo>
                <a:lnTo>
                  <a:pt x="68580" y="14573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02"/>
          <p:cNvSpPr/>
          <p:nvPr/>
        </p:nvSpPr>
        <p:spPr>
          <a:xfrm>
            <a:off x="7598095" y="1731676"/>
            <a:ext cx="111440" cy="188564"/>
          </a:xfrm>
          <a:custGeom>
            <a:avLst/>
            <a:gdLst/>
            <a:ahLst/>
            <a:cxnLst/>
            <a:rect l="0" t="0" r="0" b="0"/>
            <a:pathLst>
              <a:path w="111440" h="188564">
                <a:moveTo>
                  <a:pt x="60005" y="8541"/>
                </a:moveTo>
                <a:lnTo>
                  <a:pt x="60005" y="322"/>
                </a:lnTo>
                <a:lnTo>
                  <a:pt x="57465" y="126"/>
                </a:lnTo>
                <a:lnTo>
                  <a:pt x="53161" y="38"/>
                </a:lnTo>
                <a:lnTo>
                  <a:pt x="48073" y="0"/>
                </a:lnTo>
                <a:lnTo>
                  <a:pt x="45382" y="942"/>
                </a:lnTo>
                <a:lnTo>
                  <a:pt x="42637" y="2522"/>
                </a:lnTo>
                <a:lnTo>
                  <a:pt x="35937" y="7352"/>
                </a:lnTo>
                <a:lnTo>
                  <a:pt x="32481" y="10553"/>
                </a:lnTo>
                <a:lnTo>
                  <a:pt x="18730" y="24111"/>
                </a:lnTo>
                <a:lnTo>
                  <a:pt x="17247" y="26541"/>
                </a:lnTo>
                <a:lnTo>
                  <a:pt x="15307" y="30066"/>
                </a:lnTo>
                <a:lnTo>
                  <a:pt x="13062" y="34321"/>
                </a:lnTo>
                <a:lnTo>
                  <a:pt x="11565" y="38110"/>
                </a:lnTo>
                <a:lnTo>
                  <a:pt x="10566" y="41589"/>
                </a:lnTo>
                <a:lnTo>
                  <a:pt x="9901" y="44860"/>
                </a:lnTo>
                <a:lnTo>
                  <a:pt x="8504" y="47994"/>
                </a:lnTo>
                <a:lnTo>
                  <a:pt x="6621" y="51035"/>
                </a:lnTo>
                <a:lnTo>
                  <a:pt x="4413" y="54016"/>
                </a:lnTo>
                <a:lnTo>
                  <a:pt x="1960" y="59867"/>
                </a:lnTo>
                <a:lnTo>
                  <a:pt x="869" y="65642"/>
                </a:lnTo>
                <a:lnTo>
                  <a:pt x="385" y="71385"/>
                </a:lnTo>
                <a:lnTo>
                  <a:pt x="169" y="77112"/>
                </a:lnTo>
                <a:lnTo>
                  <a:pt x="20" y="85516"/>
                </a:lnTo>
                <a:lnTo>
                  <a:pt x="0" y="92926"/>
                </a:lnTo>
                <a:lnTo>
                  <a:pt x="952" y="93372"/>
                </a:lnTo>
                <a:lnTo>
                  <a:pt x="2538" y="93670"/>
                </a:lnTo>
                <a:lnTo>
                  <a:pt x="4548" y="93869"/>
                </a:lnTo>
                <a:lnTo>
                  <a:pt x="6841" y="94001"/>
                </a:lnTo>
                <a:lnTo>
                  <a:pt x="15597" y="94231"/>
                </a:lnTo>
                <a:lnTo>
                  <a:pt x="21236" y="94256"/>
                </a:lnTo>
                <a:lnTo>
                  <a:pt x="22728" y="93307"/>
                </a:lnTo>
                <a:lnTo>
                  <a:pt x="23725" y="91722"/>
                </a:lnTo>
                <a:lnTo>
                  <a:pt x="24387" y="89712"/>
                </a:lnTo>
                <a:lnTo>
                  <a:pt x="26734" y="87420"/>
                </a:lnTo>
                <a:lnTo>
                  <a:pt x="30205" y="84940"/>
                </a:lnTo>
                <a:lnTo>
                  <a:pt x="34423" y="82333"/>
                </a:lnTo>
                <a:lnTo>
                  <a:pt x="38188" y="79644"/>
                </a:lnTo>
                <a:lnTo>
                  <a:pt x="41650" y="76898"/>
                </a:lnTo>
                <a:lnTo>
                  <a:pt x="44911" y="74115"/>
                </a:lnTo>
                <a:lnTo>
                  <a:pt x="48037" y="71307"/>
                </a:lnTo>
                <a:lnTo>
                  <a:pt x="54051" y="65647"/>
                </a:lnTo>
                <a:lnTo>
                  <a:pt x="56035" y="62804"/>
                </a:lnTo>
                <a:lnTo>
                  <a:pt x="58240" y="57105"/>
                </a:lnTo>
                <a:lnTo>
                  <a:pt x="59482" y="53093"/>
                </a:lnTo>
                <a:lnTo>
                  <a:pt x="59849" y="47353"/>
                </a:lnTo>
                <a:lnTo>
                  <a:pt x="60854" y="44893"/>
                </a:lnTo>
                <a:lnTo>
                  <a:pt x="62476" y="42301"/>
                </a:lnTo>
                <a:lnTo>
                  <a:pt x="64510" y="39620"/>
                </a:lnTo>
                <a:lnTo>
                  <a:pt x="66769" y="34101"/>
                </a:lnTo>
                <a:lnTo>
                  <a:pt x="68220" y="27348"/>
                </a:lnTo>
                <a:lnTo>
                  <a:pt x="68471" y="21628"/>
                </a:lnTo>
                <a:lnTo>
                  <a:pt x="68577" y="17148"/>
                </a:lnTo>
                <a:lnTo>
                  <a:pt x="68577" y="37514"/>
                </a:lnTo>
                <a:lnTo>
                  <a:pt x="69530" y="40238"/>
                </a:lnTo>
                <a:lnTo>
                  <a:pt x="71117" y="43008"/>
                </a:lnTo>
                <a:lnTo>
                  <a:pt x="73128" y="45806"/>
                </a:lnTo>
                <a:lnTo>
                  <a:pt x="74469" y="49577"/>
                </a:lnTo>
                <a:lnTo>
                  <a:pt x="75362" y="53996"/>
                </a:lnTo>
                <a:lnTo>
                  <a:pt x="75958" y="58847"/>
                </a:lnTo>
                <a:lnTo>
                  <a:pt x="76355" y="63033"/>
                </a:lnTo>
                <a:lnTo>
                  <a:pt x="76620" y="66777"/>
                </a:lnTo>
                <a:lnTo>
                  <a:pt x="76796" y="70225"/>
                </a:lnTo>
                <a:lnTo>
                  <a:pt x="77867" y="74429"/>
                </a:lnTo>
                <a:lnTo>
                  <a:pt x="79533" y="79136"/>
                </a:lnTo>
                <a:lnTo>
                  <a:pt x="81596" y="84179"/>
                </a:lnTo>
                <a:lnTo>
                  <a:pt x="82971" y="89447"/>
                </a:lnTo>
                <a:lnTo>
                  <a:pt x="83888" y="94863"/>
                </a:lnTo>
                <a:lnTo>
                  <a:pt x="84500" y="100379"/>
                </a:lnTo>
                <a:lnTo>
                  <a:pt x="84908" y="105009"/>
                </a:lnTo>
                <a:lnTo>
                  <a:pt x="85179" y="109048"/>
                </a:lnTo>
                <a:lnTo>
                  <a:pt x="85360" y="112693"/>
                </a:lnTo>
                <a:lnTo>
                  <a:pt x="86433" y="117028"/>
                </a:lnTo>
                <a:lnTo>
                  <a:pt x="88101" y="121823"/>
                </a:lnTo>
                <a:lnTo>
                  <a:pt x="90165" y="126925"/>
                </a:lnTo>
                <a:lnTo>
                  <a:pt x="91542" y="131279"/>
                </a:lnTo>
                <a:lnTo>
                  <a:pt x="92460" y="135134"/>
                </a:lnTo>
                <a:lnTo>
                  <a:pt x="93071" y="138656"/>
                </a:lnTo>
                <a:lnTo>
                  <a:pt x="93479" y="141957"/>
                </a:lnTo>
                <a:lnTo>
                  <a:pt x="93751" y="145110"/>
                </a:lnTo>
                <a:lnTo>
                  <a:pt x="93932" y="148165"/>
                </a:lnTo>
                <a:lnTo>
                  <a:pt x="95005" y="151153"/>
                </a:lnTo>
                <a:lnTo>
                  <a:pt x="96674" y="154098"/>
                </a:lnTo>
                <a:lnTo>
                  <a:pt x="98738" y="157014"/>
                </a:lnTo>
                <a:lnTo>
                  <a:pt x="101032" y="162794"/>
                </a:lnTo>
                <a:lnTo>
                  <a:pt x="102052" y="168538"/>
                </a:lnTo>
                <a:lnTo>
                  <a:pt x="102504" y="174266"/>
                </a:lnTo>
                <a:lnTo>
                  <a:pt x="102760" y="178295"/>
                </a:lnTo>
                <a:lnTo>
                  <a:pt x="103748" y="178860"/>
                </a:lnTo>
                <a:lnTo>
                  <a:pt x="105360" y="179237"/>
                </a:lnTo>
                <a:lnTo>
                  <a:pt x="107386" y="179488"/>
                </a:lnTo>
                <a:lnTo>
                  <a:pt x="108737" y="180609"/>
                </a:lnTo>
                <a:lnTo>
                  <a:pt x="109638" y="182308"/>
                </a:lnTo>
                <a:lnTo>
                  <a:pt x="111439" y="18856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03"/>
          <p:cNvSpPr/>
          <p:nvPr/>
        </p:nvSpPr>
        <p:spPr>
          <a:xfrm>
            <a:off x="8061042" y="874394"/>
            <a:ext cx="102834" cy="180015"/>
          </a:xfrm>
          <a:custGeom>
            <a:avLst/>
            <a:gdLst/>
            <a:ahLst/>
            <a:cxnLst/>
            <a:rect l="0" t="0" r="0" b="0"/>
            <a:pathLst>
              <a:path w="102834" h="180015">
                <a:moveTo>
                  <a:pt x="34255" y="0"/>
                </a:moveTo>
                <a:lnTo>
                  <a:pt x="34255" y="4551"/>
                </a:lnTo>
                <a:lnTo>
                  <a:pt x="33303" y="5892"/>
                </a:lnTo>
                <a:lnTo>
                  <a:pt x="31715" y="6786"/>
                </a:lnTo>
                <a:lnTo>
                  <a:pt x="26875" y="8220"/>
                </a:lnTo>
                <a:lnTo>
                  <a:pt x="26477" y="9290"/>
                </a:lnTo>
                <a:lnTo>
                  <a:pt x="25918" y="14395"/>
                </a:lnTo>
                <a:lnTo>
                  <a:pt x="25730" y="19142"/>
                </a:lnTo>
                <a:lnTo>
                  <a:pt x="25686" y="29884"/>
                </a:lnTo>
                <a:lnTo>
                  <a:pt x="24732" y="32305"/>
                </a:lnTo>
                <a:lnTo>
                  <a:pt x="23144" y="34872"/>
                </a:lnTo>
                <a:lnTo>
                  <a:pt x="21132" y="37536"/>
                </a:lnTo>
                <a:lnTo>
                  <a:pt x="18840" y="40264"/>
                </a:lnTo>
                <a:lnTo>
                  <a:pt x="16357" y="43035"/>
                </a:lnTo>
                <a:lnTo>
                  <a:pt x="10082" y="49776"/>
                </a:lnTo>
                <a:lnTo>
                  <a:pt x="8615" y="52234"/>
                </a:lnTo>
                <a:lnTo>
                  <a:pt x="6684" y="55778"/>
                </a:lnTo>
                <a:lnTo>
                  <a:pt x="1292" y="66052"/>
                </a:lnTo>
                <a:lnTo>
                  <a:pt x="555" y="69997"/>
                </a:lnTo>
                <a:lnTo>
                  <a:pt x="227" y="74925"/>
                </a:lnTo>
                <a:lnTo>
                  <a:pt x="81" y="80290"/>
                </a:lnTo>
                <a:lnTo>
                  <a:pt x="0" y="88666"/>
                </a:lnTo>
                <a:lnTo>
                  <a:pt x="941" y="91496"/>
                </a:lnTo>
                <a:lnTo>
                  <a:pt x="2520" y="94335"/>
                </a:lnTo>
                <a:lnTo>
                  <a:pt x="4526" y="97180"/>
                </a:lnTo>
                <a:lnTo>
                  <a:pt x="5863" y="100029"/>
                </a:lnTo>
                <a:lnTo>
                  <a:pt x="6754" y="102881"/>
                </a:lnTo>
                <a:lnTo>
                  <a:pt x="7349" y="105735"/>
                </a:lnTo>
                <a:lnTo>
                  <a:pt x="7746" y="108590"/>
                </a:lnTo>
                <a:lnTo>
                  <a:pt x="8009" y="111446"/>
                </a:lnTo>
                <a:lnTo>
                  <a:pt x="8185" y="114303"/>
                </a:lnTo>
                <a:lnTo>
                  <a:pt x="8381" y="120017"/>
                </a:lnTo>
                <a:lnTo>
                  <a:pt x="8434" y="122874"/>
                </a:lnTo>
                <a:lnTo>
                  <a:pt x="9421" y="125731"/>
                </a:lnTo>
                <a:lnTo>
                  <a:pt x="11031" y="128588"/>
                </a:lnTo>
                <a:lnTo>
                  <a:pt x="13057" y="131446"/>
                </a:lnTo>
                <a:lnTo>
                  <a:pt x="14408" y="134303"/>
                </a:lnTo>
                <a:lnTo>
                  <a:pt x="15309" y="137161"/>
                </a:lnTo>
                <a:lnTo>
                  <a:pt x="15909" y="140018"/>
                </a:lnTo>
                <a:lnTo>
                  <a:pt x="17262" y="142876"/>
                </a:lnTo>
                <a:lnTo>
                  <a:pt x="19116" y="145733"/>
                </a:lnTo>
                <a:lnTo>
                  <a:pt x="24386" y="152612"/>
                </a:lnTo>
                <a:lnTo>
                  <a:pt x="25106" y="156093"/>
                </a:lnTo>
                <a:lnTo>
                  <a:pt x="25299" y="158355"/>
                </a:lnTo>
                <a:lnTo>
                  <a:pt x="26379" y="159862"/>
                </a:lnTo>
                <a:lnTo>
                  <a:pt x="28051" y="160868"/>
                </a:lnTo>
                <a:lnTo>
                  <a:pt x="30119" y="161538"/>
                </a:lnTo>
                <a:lnTo>
                  <a:pt x="32451" y="161985"/>
                </a:lnTo>
                <a:lnTo>
                  <a:pt x="34957" y="162282"/>
                </a:lnTo>
                <a:lnTo>
                  <a:pt x="37581" y="162481"/>
                </a:lnTo>
                <a:lnTo>
                  <a:pt x="39329" y="163566"/>
                </a:lnTo>
                <a:lnTo>
                  <a:pt x="40496" y="165242"/>
                </a:lnTo>
                <a:lnTo>
                  <a:pt x="41272" y="167311"/>
                </a:lnTo>
                <a:lnTo>
                  <a:pt x="42743" y="168691"/>
                </a:lnTo>
                <a:lnTo>
                  <a:pt x="44677" y="169611"/>
                </a:lnTo>
                <a:lnTo>
                  <a:pt x="46918" y="170224"/>
                </a:lnTo>
                <a:lnTo>
                  <a:pt x="49365" y="170633"/>
                </a:lnTo>
                <a:lnTo>
                  <a:pt x="51948" y="170905"/>
                </a:lnTo>
                <a:lnTo>
                  <a:pt x="58387" y="171343"/>
                </a:lnTo>
                <a:lnTo>
                  <a:pt x="61808" y="171403"/>
                </a:lnTo>
                <a:lnTo>
                  <a:pt x="76648" y="171450"/>
                </a:lnTo>
                <a:lnTo>
                  <a:pt x="79449" y="168910"/>
                </a:lnTo>
                <a:lnTo>
                  <a:pt x="81529" y="166899"/>
                </a:lnTo>
                <a:lnTo>
                  <a:pt x="83868" y="165559"/>
                </a:lnTo>
                <a:lnTo>
                  <a:pt x="86380" y="164665"/>
                </a:lnTo>
                <a:lnTo>
                  <a:pt x="89008" y="164070"/>
                </a:lnTo>
                <a:lnTo>
                  <a:pt x="90760" y="162720"/>
                </a:lnTo>
                <a:lnTo>
                  <a:pt x="91928" y="160868"/>
                </a:lnTo>
                <a:lnTo>
                  <a:pt x="93801" y="155602"/>
                </a:lnTo>
                <a:lnTo>
                  <a:pt x="96597" y="152342"/>
                </a:lnTo>
                <a:lnTo>
                  <a:pt x="101603" y="147039"/>
                </a:lnTo>
                <a:lnTo>
                  <a:pt x="102288" y="143773"/>
                </a:lnTo>
                <a:lnTo>
                  <a:pt x="102727" y="138467"/>
                </a:lnTo>
                <a:lnTo>
                  <a:pt x="102803" y="132997"/>
                </a:lnTo>
                <a:lnTo>
                  <a:pt x="102833" y="124424"/>
                </a:lnTo>
                <a:lnTo>
                  <a:pt x="101881" y="122955"/>
                </a:lnTo>
                <a:lnTo>
                  <a:pt x="100294" y="121975"/>
                </a:lnTo>
                <a:lnTo>
                  <a:pt x="94367" y="120049"/>
                </a:lnTo>
                <a:lnTo>
                  <a:pt x="86045" y="111797"/>
                </a:lnTo>
                <a:lnTo>
                  <a:pt x="85796" y="116099"/>
                </a:lnTo>
                <a:lnTo>
                  <a:pt x="84808" y="117404"/>
                </a:lnTo>
                <a:lnTo>
                  <a:pt x="83198" y="118275"/>
                </a:lnTo>
                <a:lnTo>
                  <a:pt x="78319" y="119672"/>
                </a:lnTo>
                <a:lnTo>
                  <a:pt x="75111" y="119863"/>
                </a:lnTo>
                <a:lnTo>
                  <a:pt x="72922" y="119914"/>
                </a:lnTo>
                <a:lnTo>
                  <a:pt x="71463" y="120900"/>
                </a:lnTo>
                <a:lnTo>
                  <a:pt x="70491" y="122510"/>
                </a:lnTo>
                <a:lnTo>
                  <a:pt x="69843" y="124536"/>
                </a:lnTo>
                <a:lnTo>
                  <a:pt x="68457" y="125887"/>
                </a:lnTo>
                <a:lnTo>
                  <a:pt x="66582" y="126787"/>
                </a:lnTo>
                <a:lnTo>
                  <a:pt x="64378" y="127387"/>
                </a:lnTo>
                <a:lnTo>
                  <a:pt x="62910" y="128740"/>
                </a:lnTo>
                <a:lnTo>
                  <a:pt x="61931" y="130594"/>
                </a:lnTo>
                <a:lnTo>
                  <a:pt x="61277" y="132783"/>
                </a:lnTo>
                <a:lnTo>
                  <a:pt x="59890" y="135195"/>
                </a:lnTo>
                <a:lnTo>
                  <a:pt x="58012" y="137755"/>
                </a:lnTo>
                <a:lnTo>
                  <a:pt x="55809" y="140414"/>
                </a:lnTo>
                <a:lnTo>
                  <a:pt x="54340" y="143140"/>
                </a:lnTo>
                <a:lnTo>
                  <a:pt x="52706" y="148708"/>
                </a:lnTo>
                <a:lnTo>
                  <a:pt x="51318" y="150574"/>
                </a:lnTo>
                <a:lnTo>
                  <a:pt x="49441" y="151818"/>
                </a:lnTo>
                <a:lnTo>
                  <a:pt x="47236" y="152647"/>
                </a:lnTo>
                <a:lnTo>
                  <a:pt x="45767" y="154152"/>
                </a:lnTo>
                <a:lnTo>
                  <a:pt x="44787" y="156108"/>
                </a:lnTo>
                <a:lnTo>
                  <a:pt x="43215" y="161541"/>
                </a:lnTo>
                <a:lnTo>
                  <a:pt x="40459" y="164824"/>
                </a:lnTo>
                <a:lnTo>
                  <a:pt x="34618" y="171063"/>
                </a:lnTo>
                <a:lnTo>
                  <a:pt x="34363" y="175886"/>
                </a:lnTo>
                <a:lnTo>
                  <a:pt x="35280" y="177265"/>
                </a:lnTo>
                <a:lnTo>
                  <a:pt x="36843" y="178185"/>
                </a:lnTo>
                <a:lnTo>
                  <a:pt x="42477" y="179915"/>
                </a:lnTo>
                <a:lnTo>
                  <a:pt x="45212" y="179975"/>
                </a:lnTo>
                <a:lnTo>
                  <a:pt x="50178" y="180014"/>
                </a:lnTo>
                <a:lnTo>
                  <a:pt x="51538" y="179064"/>
                </a:lnTo>
                <a:lnTo>
                  <a:pt x="53396" y="177479"/>
                </a:lnTo>
                <a:lnTo>
                  <a:pt x="59973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04"/>
          <p:cNvSpPr/>
          <p:nvPr/>
        </p:nvSpPr>
        <p:spPr>
          <a:xfrm>
            <a:off x="8163877" y="875617"/>
            <a:ext cx="137161" cy="110221"/>
          </a:xfrm>
          <a:custGeom>
            <a:avLst/>
            <a:gdLst/>
            <a:ahLst/>
            <a:cxnLst/>
            <a:rect l="0" t="0" r="0" b="0"/>
            <a:pathLst>
              <a:path w="137161" h="110221">
                <a:moveTo>
                  <a:pt x="0" y="50213"/>
                </a:moveTo>
                <a:lnTo>
                  <a:pt x="0" y="20052"/>
                </a:lnTo>
                <a:lnTo>
                  <a:pt x="952" y="18675"/>
                </a:lnTo>
                <a:lnTo>
                  <a:pt x="2540" y="17758"/>
                </a:lnTo>
                <a:lnTo>
                  <a:pt x="8220" y="16030"/>
                </a:lnTo>
                <a:lnTo>
                  <a:pt x="10956" y="13430"/>
                </a:lnTo>
                <a:lnTo>
                  <a:pt x="15922" y="8551"/>
                </a:lnTo>
                <a:lnTo>
                  <a:pt x="19142" y="7884"/>
                </a:lnTo>
                <a:lnTo>
                  <a:pt x="21334" y="7706"/>
                </a:lnTo>
                <a:lnTo>
                  <a:pt x="23748" y="6635"/>
                </a:lnTo>
                <a:lnTo>
                  <a:pt x="26310" y="4968"/>
                </a:lnTo>
                <a:lnTo>
                  <a:pt x="32714" y="0"/>
                </a:lnTo>
                <a:lnTo>
                  <a:pt x="34192" y="545"/>
                </a:lnTo>
                <a:lnTo>
                  <a:pt x="38375" y="3691"/>
                </a:lnTo>
                <a:lnTo>
                  <a:pt x="41533" y="6266"/>
                </a:lnTo>
                <a:lnTo>
                  <a:pt x="44811" y="6868"/>
                </a:lnTo>
                <a:lnTo>
                  <a:pt x="47019" y="7029"/>
                </a:lnTo>
                <a:lnTo>
                  <a:pt x="48491" y="8088"/>
                </a:lnTo>
                <a:lnTo>
                  <a:pt x="49473" y="9747"/>
                </a:lnTo>
                <a:lnTo>
                  <a:pt x="51048" y="14703"/>
                </a:lnTo>
                <a:lnTo>
                  <a:pt x="52129" y="15109"/>
                </a:lnTo>
                <a:lnTo>
                  <a:pt x="55871" y="15561"/>
                </a:lnTo>
                <a:lnTo>
                  <a:pt x="57250" y="16634"/>
                </a:lnTo>
                <a:lnTo>
                  <a:pt x="58169" y="18302"/>
                </a:lnTo>
                <a:lnTo>
                  <a:pt x="59645" y="23272"/>
                </a:lnTo>
                <a:lnTo>
                  <a:pt x="62386" y="26491"/>
                </a:lnTo>
                <a:lnTo>
                  <a:pt x="64450" y="28683"/>
                </a:lnTo>
                <a:lnTo>
                  <a:pt x="65827" y="31097"/>
                </a:lnTo>
                <a:lnTo>
                  <a:pt x="66745" y="33659"/>
                </a:lnTo>
                <a:lnTo>
                  <a:pt x="68217" y="40064"/>
                </a:lnTo>
                <a:lnTo>
                  <a:pt x="68419" y="43479"/>
                </a:lnTo>
                <a:lnTo>
                  <a:pt x="68509" y="48173"/>
                </a:lnTo>
                <a:lnTo>
                  <a:pt x="68570" y="57199"/>
                </a:lnTo>
                <a:lnTo>
                  <a:pt x="66036" y="60620"/>
                </a:lnTo>
                <a:lnTo>
                  <a:pt x="64027" y="62866"/>
                </a:lnTo>
                <a:lnTo>
                  <a:pt x="62686" y="65316"/>
                </a:lnTo>
                <a:lnTo>
                  <a:pt x="61794" y="67901"/>
                </a:lnTo>
                <a:lnTo>
                  <a:pt x="61199" y="70578"/>
                </a:lnTo>
                <a:lnTo>
                  <a:pt x="59848" y="72362"/>
                </a:lnTo>
                <a:lnTo>
                  <a:pt x="57997" y="73551"/>
                </a:lnTo>
                <a:lnTo>
                  <a:pt x="55809" y="74344"/>
                </a:lnTo>
                <a:lnTo>
                  <a:pt x="54351" y="75825"/>
                </a:lnTo>
                <a:lnTo>
                  <a:pt x="53379" y="77765"/>
                </a:lnTo>
                <a:lnTo>
                  <a:pt x="51819" y="83172"/>
                </a:lnTo>
                <a:lnTo>
                  <a:pt x="51606" y="86451"/>
                </a:lnTo>
                <a:lnTo>
                  <a:pt x="51468" y="91767"/>
                </a:lnTo>
                <a:lnTo>
                  <a:pt x="48910" y="95034"/>
                </a:lnTo>
                <a:lnTo>
                  <a:pt x="44056" y="100341"/>
                </a:lnTo>
                <a:lnTo>
                  <a:pt x="43393" y="103607"/>
                </a:lnTo>
                <a:lnTo>
                  <a:pt x="42867" y="110169"/>
                </a:lnTo>
                <a:lnTo>
                  <a:pt x="42863" y="110217"/>
                </a:lnTo>
                <a:lnTo>
                  <a:pt x="51082" y="110220"/>
                </a:lnTo>
                <a:lnTo>
                  <a:pt x="51278" y="107680"/>
                </a:lnTo>
                <a:lnTo>
                  <a:pt x="51330" y="105669"/>
                </a:lnTo>
                <a:lnTo>
                  <a:pt x="52318" y="104329"/>
                </a:lnTo>
                <a:lnTo>
                  <a:pt x="53929" y="103435"/>
                </a:lnTo>
                <a:lnTo>
                  <a:pt x="55955" y="102839"/>
                </a:lnTo>
                <a:lnTo>
                  <a:pt x="59211" y="101489"/>
                </a:lnTo>
                <a:lnTo>
                  <a:pt x="63286" y="99637"/>
                </a:lnTo>
                <a:lnTo>
                  <a:pt x="67908" y="97450"/>
                </a:lnTo>
                <a:lnTo>
                  <a:pt x="71942" y="95992"/>
                </a:lnTo>
                <a:lnTo>
                  <a:pt x="75584" y="95019"/>
                </a:lnTo>
                <a:lnTo>
                  <a:pt x="78965" y="94371"/>
                </a:lnTo>
                <a:lnTo>
                  <a:pt x="82170" y="92987"/>
                </a:lnTo>
                <a:lnTo>
                  <a:pt x="85260" y="91111"/>
                </a:lnTo>
                <a:lnTo>
                  <a:pt x="88273" y="88908"/>
                </a:lnTo>
                <a:lnTo>
                  <a:pt x="92186" y="87440"/>
                </a:lnTo>
                <a:lnTo>
                  <a:pt x="96700" y="86461"/>
                </a:lnTo>
                <a:lnTo>
                  <a:pt x="101614" y="85808"/>
                </a:lnTo>
                <a:lnTo>
                  <a:pt x="105843" y="84420"/>
                </a:lnTo>
                <a:lnTo>
                  <a:pt x="109614" y="82543"/>
                </a:lnTo>
                <a:lnTo>
                  <a:pt x="113082" y="80338"/>
                </a:lnTo>
                <a:lnTo>
                  <a:pt x="116345" y="78869"/>
                </a:lnTo>
                <a:lnTo>
                  <a:pt x="119474" y="77889"/>
                </a:lnTo>
                <a:lnTo>
                  <a:pt x="122512" y="77236"/>
                </a:lnTo>
                <a:lnTo>
                  <a:pt x="125489" y="75848"/>
                </a:lnTo>
                <a:lnTo>
                  <a:pt x="128427" y="73971"/>
                </a:lnTo>
                <a:lnTo>
                  <a:pt x="137115" y="67392"/>
                </a:lnTo>
                <a:lnTo>
                  <a:pt x="137157" y="67361"/>
                </a:lnTo>
                <a:lnTo>
                  <a:pt x="137160" y="759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05"/>
          <p:cNvSpPr/>
          <p:nvPr/>
        </p:nvSpPr>
        <p:spPr>
          <a:xfrm>
            <a:off x="8121015" y="2117407"/>
            <a:ext cx="102830" cy="180024"/>
          </a:xfrm>
          <a:custGeom>
            <a:avLst/>
            <a:gdLst/>
            <a:ahLst/>
            <a:cxnLst/>
            <a:rect l="0" t="0" r="0" b="0"/>
            <a:pathLst>
              <a:path w="102830" h="180024">
                <a:moveTo>
                  <a:pt x="0" y="0"/>
                </a:moveTo>
                <a:lnTo>
                  <a:pt x="0" y="122870"/>
                </a:lnTo>
                <a:lnTo>
                  <a:pt x="952" y="125728"/>
                </a:lnTo>
                <a:lnTo>
                  <a:pt x="2539" y="128586"/>
                </a:lnTo>
                <a:lnTo>
                  <a:pt x="4551" y="131444"/>
                </a:lnTo>
                <a:lnTo>
                  <a:pt x="5891" y="134302"/>
                </a:lnTo>
                <a:lnTo>
                  <a:pt x="6785" y="137160"/>
                </a:lnTo>
                <a:lnTo>
                  <a:pt x="7381" y="140017"/>
                </a:lnTo>
                <a:lnTo>
                  <a:pt x="8730" y="142875"/>
                </a:lnTo>
                <a:lnTo>
                  <a:pt x="10582" y="145732"/>
                </a:lnTo>
                <a:lnTo>
                  <a:pt x="15849" y="152612"/>
                </a:lnTo>
                <a:lnTo>
                  <a:pt x="17233" y="153176"/>
                </a:lnTo>
                <a:lnTo>
                  <a:pt x="19109" y="153552"/>
                </a:lnTo>
                <a:lnTo>
                  <a:pt x="21312" y="153803"/>
                </a:lnTo>
                <a:lnTo>
                  <a:pt x="23732" y="153971"/>
                </a:lnTo>
                <a:lnTo>
                  <a:pt x="26299" y="154082"/>
                </a:lnTo>
                <a:lnTo>
                  <a:pt x="28963" y="154156"/>
                </a:lnTo>
                <a:lnTo>
                  <a:pt x="58565" y="154304"/>
                </a:lnTo>
                <a:lnTo>
                  <a:pt x="59998" y="153352"/>
                </a:lnTo>
                <a:lnTo>
                  <a:pt x="61906" y="151764"/>
                </a:lnTo>
                <a:lnTo>
                  <a:pt x="64131" y="149754"/>
                </a:lnTo>
                <a:lnTo>
                  <a:pt x="66566" y="148413"/>
                </a:lnTo>
                <a:lnTo>
                  <a:pt x="69143" y="147520"/>
                </a:lnTo>
                <a:lnTo>
                  <a:pt x="71812" y="146924"/>
                </a:lnTo>
                <a:lnTo>
                  <a:pt x="73592" y="145575"/>
                </a:lnTo>
                <a:lnTo>
                  <a:pt x="74779" y="143722"/>
                </a:lnTo>
                <a:lnTo>
                  <a:pt x="75569" y="141535"/>
                </a:lnTo>
                <a:lnTo>
                  <a:pt x="77049" y="139124"/>
                </a:lnTo>
                <a:lnTo>
                  <a:pt x="78989" y="136564"/>
                </a:lnTo>
                <a:lnTo>
                  <a:pt x="81234" y="133906"/>
                </a:lnTo>
                <a:lnTo>
                  <a:pt x="82730" y="131180"/>
                </a:lnTo>
                <a:lnTo>
                  <a:pt x="84395" y="125613"/>
                </a:lnTo>
                <a:lnTo>
                  <a:pt x="85791" y="122794"/>
                </a:lnTo>
                <a:lnTo>
                  <a:pt x="87673" y="119963"/>
                </a:lnTo>
                <a:lnTo>
                  <a:pt x="89881" y="117123"/>
                </a:lnTo>
                <a:lnTo>
                  <a:pt x="92306" y="114277"/>
                </a:lnTo>
                <a:lnTo>
                  <a:pt x="94874" y="111427"/>
                </a:lnTo>
                <a:lnTo>
                  <a:pt x="101290" y="104560"/>
                </a:lnTo>
                <a:lnTo>
                  <a:pt x="101817" y="103045"/>
                </a:lnTo>
                <a:lnTo>
                  <a:pt x="102402" y="98820"/>
                </a:lnTo>
                <a:lnTo>
                  <a:pt x="102829" y="94695"/>
                </a:lnTo>
                <a:lnTo>
                  <a:pt x="100311" y="91934"/>
                </a:lnTo>
                <a:lnTo>
                  <a:pt x="95485" y="86952"/>
                </a:lnTo>
                <a:lnTo>
                  <a:pt x="94137" y="86543"/>
                </a:lnTo>
                <a:lnTo>
                  <a:pt x="92285" y="86270"/>
                </a:lnTo>
                <a:lnTo>
                  <a:pt x="87021" y="85833"/>
                </a:lnTo>
                <a:lnTo>
                  <a:pt x="83760" y="85773"/>
                </a:lnTo>
                <a:lnTo>
                  <a:pt x="73907" y="85734"/>
                </a:lnTo>
                <a:lnTo>
                  <a:pt x="72131" y="86684"/>
                </a:lnTo>
                <a:lnTo>
                  <a:pt x="70947" y="88269"/>
                </a:lnTo>
                <a:lnTo>
                  <a:pt x="70159" y="90279"/>
                </a:lnTo>
                <a:lnTo>
                  <a:pt x="68680" y="91618"/>
                </a:lnTo>
                <a:lnTo>
                  <a:pt x="66741" y="92511"/>
                </a:lnTo>
                <a:lnTo>
                  <a:pt x="64496" y="93107"/>
                </a:lnTo>
                <a:lnTo>
                  <a:pt x="63000" y="94456"/>
                </a:lnTo>
                <a:lnTo>
                  <a:pt x="62003" y="96308"/>
                </a:lnTo>
                <a:lnTo>
                  <a:pt x="61337" y="98496"/>
                </a:lnTo>
                <a:lnTo>
                  <a:pt x="59941" y="100906"/>
                </a:lnTo>
                <a:lnTo>
                  <a:pt x="58059" y="103466"/>
                </a:lnTo>
                <a:lnTo>
                  <a:pt x="55851" y="106125"/>
                </a:lnTo>
                <a:lnTo>
                  <a:pt x="53426" y="108850"/>
                </a:lnTo>
                <a:lnTo>
                  <a:pt x="48191" y="114418"/>
                </a:lnTo>
                <a:lnTo>
                  <a:pt x="45463" y="116283"/>
                </a:lnTo>
                <a:lnTo>
                  <a:pt x="42692" y="117527"/>
                </a:lnTo>
                <a:lnTo>
                  <a:pt x="39890" y="118357"/>
                </a:lnTo>
                <a:lnTo>
                  <a:pt x="38023" y="119862"/>
                </a:lnTo>
                <a:lnTo>
                  <a:pt x="36779" y="121818"/>
                </a:lnTo>
                <a:lnTo>
                  <a:pt x="35949" y="124074"/>
                </a:lnTo>
                <a:lnTo>
                  <a:pt x="35396" y="127484"/>
                </a:lnTo>
                <a:lnTo>
                  <a:pt x="35027" y="131662"/>
                </a:lnTo>
                <a:lnTo>
                  <a:pt x="34617" y="140431"/>
                </a:lnTo>
                <a:lnTo>
                  <a:pt x="34435" y="147504"/>
                </a:lnTo>
                <a:lnTo>
                  <a:pt x="34291" y="168416"/>
                </a:lnTo>
                <a:lnTo>
                  <a:pt x="34291" y="170102"/>
                </a:lnTo>
                <a:lnTo>
                  <a:pt x="36830" y="173391"/>
                </a:lnTo>
                <a:lnTo>
                  <a:pt x="38841" y="175601"/>
                </a:lnTo>
                <a:lnTo>
                  <a:pt x="41134" y="177075"/>
                </a:lnTo>
                <a:lnTo>
                  <a:pt x="43614" y="178058"/>
                </a:lnTo>
                <a:lnTo>
                  <a:pt x="51435" y="18002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06"/>
          <p:cNvSpPr/>
          <p:nvPr/>
        </p:nvSpPr>
        <p:spPr>
          <a:xfrm>
            <a:off x="8198167" y="2074663"/>
            <a:ext cx="171451" cy="136678"/>
          </a:xfrm>
          <a:custGeom>
            <a:avLst/>
            <a:gdLst/>
            <a:ahLst/>
            <a:cxnLst/>
            <a:rect l="0" t="0" r="0" b="0"/>
            <a:pathLst>
              <a:path w="171451" h="136678">
                <a:moveTo>
                  <a:pt x="0" y="77034"/>
                </a:moveTo>
                <a:lnTo>
                  <a:pt x="0" y="56561"/>
                </a:lnTo>
                <a:lnTo>
                  <a:pt x="952" y="53860"/>
                </a:lnTo>
                <a:lnTo>
                  <a:pt x="2540" y="51107"/>
                </a:lnTo>
                <a:lnTo>
                  <a:pt x="4551" y="48320"/>
                </a:lnTo>
                <a:lnTo>
                  <a:pt x="6844" y="44556"/>
                </a:lnTo>
                <a:lnTo>
                  <a:pt x="9325" y="40142"/>
                </a:lnTo>
                <a:lnTo>
                  <a:pt x="11931" y="35294"/>
                </a:lnTo>
                <a:lnTo>
                  <a:pt x="13670" y="31110"/>
                </a:lnTo>
                <a:lnTo>
                  <a:pt x="14828" y="27368"/>
                </a:lnTo>
                <a:lnTo>
                  <a:pt x="15600" y="23921"/>
                </a:lnTo>
                <a:lnTo>
                  <a:pt x="17067" y="20670"/>
                </a:lnTo>
                <a:lnTo>
                  <a:pt x="18998" y="17551"/>
                </a:lnTo>
                <a:lnTo>
                  <a:pt x="21239" y="14518"/>
                </a:lnTo>
                <a:lnTo>
                  <a:pt x="23684" y="12497"/>
                </a:lnTo>
                <a:lnTo>
                  <a:pt x="26267" y="11149"/>
                </a:lnTo>
                <a:lnTo>
                  <a:pt x="28942" y="10251"/>
                </a:lnTo>
                <a:lnTo>
                  <a:pt x="31677" y="8700"/>
                </a:lnTo>
                <a:lnTo>
                  <a:pt x="34453" y="6713"/>
                </a:lnTo>
                <a:lnTo>
                  <a:pt x="37255" y="4436"/>
                </a:lnTo>
                <a:lnTo>
                  <a:pt x="40078" y="2918"/>
                </a:lnTo>
                <a:lnTo>
                  <a:pt x="42911" y="1906"/>
                </a:lnTo>
                <a:lnTo>
                  <a:pt x="49752" y="281"/>
                </a:lnTo>
                <a:lnTo>
                  <a:pt x="53227" y="59"/>
                </a:lnTo>
                <a:lnTo>
                  <a:pt x="55487" y="0"/>
                </a:lnTo>
                <a:lnTo>
                  <a:pt x="56994" y="913"/>
                </a:lnTo>
                <a:lnTo>
                  <a:pt x="57998" y="2474"/>
                </a:lnTo>
                <a:lnTo>
                  <a:pt x="59611" y="7273"/>
                </a:lnTo>
                <a:lnTo>
                  <a:pt x="59832" y="10469"/>
                </a:lnTo>
                <a:lnTo>
                  <a:pt x="59889" y="12655"/>
                </a:lnTo>
                <a:lnTo>
                  <a:pt x="60881" y="15065"/>
                </a:lnTo>
                <a:lnTo>
                  <a:pt x="62495" y="17624"/>
                </a:lnTo>
                <a:lnTo>
                  <a:pt x="64523" y="20282"/>
                </a:lnTo>
                <a:lnTo>
                  <a:pt x="65876" y="23007"/>
                </a:lnTo>
                <a:lnTo>
                  <a:pt x="66777" y="25776"/>
                </a:lnTo>
                <a:lnTo>
                  <a:pt x="67378" y="28574"/>
                </a:lnTo>
                <a:lnTo>
                  <a:pt x="67778" y="32345"/>
                </a:lnTo>
                <a:lnTo>
                  <a:pt x="68047" y="36764"/>
                </a:lnTo>
                <a:lnTo>
                  <a:pt x="68343" y="45801"/>
                </a:lnTo>
                <a:lnTo>
                  <a:pt x="68510" y="57197"/>
                </a:lnTo>
                <a:lnTo>
                  <a:pt x="68549" y="66947"/>
                </a:lnTo>
                <a:lnTo>
                  <a:pt x="67607" y="71262"/>
                </a:lnTo>
                <a:lnTo>
                  <a:pt x="66027" y="75091"/>
                </a:lnTo>
                <a:lnTo>
                  <a:pt x="64020" y="78596"/>
                </a:lnTo>
                <a:lnTo>
                  <a:pt x="62683" y="81885"/>
                </a:lnTo>
                <a:lnTo>
                  <a:pt x="61790" y="85031"/>
                </a:lnTo>
                <a:lnTo>
                  <a:pt x="61197" y="88080"/>
                </a:lnTo>
                <a:lnTo>
                  <a:pt x="61753" y="91066"/>
                </a:lnTo>
                <a:lnTo>
                  <a:pt x="63076" y="94009"/>
                </a:lnTo>
                <a:lnTo>
                  <a:pt x="64911" y="96923"/>
                </a:lnTo>
                <a:lnTo>
                  <a:pt x="65181" y="100771"/>
                </a:lnTo>
                <a:lnTo>
                  <a:pt x="64409" y="105241"/>
                </a:lnTo>
                <a:lnTo>
                  <a:pt x="62941" y="110126"/>
                </a:lnTo>
                <a:lnTo>
                  <a:pt x="62917" y="113383"/>
                </a:lnTo>
                <a:lnTo>
                  <a:pt x="63852" y="115554"/>
                </a:lnTo>
                <a:lnTo>
                  <a:pt x="65428" y="117002"/>
                </a:lnTo>
                <a:lnTo>
                  <a:pt x="66478" y="118919"/>
                </a:lnTo>
                <a:lnTo>
                  <a:pt x="67179" y="121150"/>
                </a:lnTo>
                <a:lnTo>
                  <a:pt x="68498" y="128041"/>
                </a:lnTo>
                <a:lnTo>
                  <a:pt x="71084" y="130819"/>
                </a:lnTo>
                <a:lnTo>
                  <a:pt x="76798" y="136677"/>
                </a:lnTo>
                <a:lnTo>
                  <a:pt x="79534" y="134340"/>
                </a:lnTo>
                <a:lnTo>
                  <a:pt x="81598" y="132383"/>
                </a:lnTo>
                <a:lnTo>
                  <a:pt x="83926" y="131078"/>
                </a:lnTo>
                <a:lnTo>
                  <a:pt x="89054" y="129629"/>
                </a:lnTo>
                <a:lnTo>
                  <a:pt x="91754" y="128290"/>
                </a:lnTo>
                <a:lnTo>
                  <a:pt x="94507" y="126444"/>
                </a:lnTo>
                <a:lnTo>
                  <a:pt x="97294" y="124262"/>
                </a:lnTo>
                <a:lnTo>
                  <a:pt x="100105" y="121854"/>
                </a:lnTo>
                <a:lnTo>
                  <a:pt x="102932" y="119297"/>
                </a:lnTo>
                <a:lnTo>
                  <a:pt x="108613" y="113915"/>
                </a:lnTo>
                <a:lnTo>
                  <a:pt x="114313" y="108348"/>
                </a:lnTo>
                <a:lnTo>
                  <a:pt x="118119" y="105530"/>
                </a:lnTo>
                <a:lnTo>
                  <a:pt x="122561" y="102699"/>
                </a:lnTo>
                <a:lnTo>
                  <a:pt x="127427" y="99859"/>
                </a:lnTo>
                <a:lnTo>
                  <a:pt x="132577" y="97013"/>
                </a:lnTo>
                <a:lnTo>
                  <a:pt x="143378" y="91311"/>
                </a:lnTo>
                <a:lnTo>
                  <a:pt x="147973" y="89410"/>
                </a:lnTo>
                <a:lnTo>
                  <a:pt x="151988" y="88142"/>
                </a:lnTo>
                <a:lnTo>
                  <a:pt x="155618" y="87297"/>
                </a:lnTo>
                <a:lnTo>
                  <a:pt x="158991" y="85781"/>
                </a:lnTo>
                <a:lnTo>
                  <a:pt x="162191" y="83818"/>
                </a:lnTo>
                <a:lnTo>
                  <a:pt x="171450" y="7703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07"/>
          <p:cNvSpPr/>
          <p:nvPr/>
        </p:nvSpPr>
        <p:spPr>
          <a:xfrm>
            <a:off x="8592502" y="1500187"/>
            <a:ext cx="25718" cy="188596"/>
          </a:xfrm>
          <a:custGeom>
            <a:avLst/>
            <a:gdLst/>
            <a:ahLst/>
            <a:cxnLst/>
            <a:rect l="0" t="0" r="0" b="0"/>
            <a:pathLst>
              <a:path w="25718" h="188596">
                <a:moveTo>
                  <a:pt x="0" y="0"/>
                </a:moveTo>
                <a:lnTo>
                  <a:pt x="0" y="8219"/>
                </a:lnTo>
                <a:lnTo>
                  <a:pt x="952" y="9290"/>
                </a:lnTo>
                <a:lnTo>
                  <a:pt x="4551" y="13019"/>
                </a:lnTo>
                <a:lnTo>
                  <a:pt x="5891" y="15347"/>
                </a:lnTo>
                <a:lnTo>
                  <a:pt x="6785" y="17851"/>
                </a:lnTo>
                <a:lnTo>
                  <a:pt x="7382" y="20473"/>
                </a:lnTo>
                <a:lnTo>
                  <a:pt x="8043" y="25927"/>
                </a:lnTo>
                <a:lnTo>
                  <a:pt x="8337" y="31526"/>
                </a:lnTo>
                <a:lnTo>
                  <a:pt x="8468" y="37189"/>
                </a:lnTo>
                <a:lnTo>
                  <a:pt x="8570" y="70247"/>
                </a:lnTo>
                <a:lnTo>
                  <a:pt x="9524" y="73501"/>
                </a:lnTo>
                <a:lnTo>
                  <a:pt x="11111" y="76623"/>
                </a:lnTo>
                <a:lnTo>
                  <a:pt x="13123" y="79657"/>
                </a:lnTo>
                <a:lnTo>
                  <a:pt x="14464" y="83585"/>
                </a:lnTo>
                <a:lnTo>
                  <a:pt x="15357" y="88108"/>
                </a:lnTo>
                <a:lnTo>
                  <a:pt x="15953" y="93029"/>
                </a:lnTo>
                <a:lnTo>
                  <a:pt x="15398" y="97262"/>
                </a:lnTo>
                <a:lnTo>
                  <a:pt x="14076" y="101036"/>
                </a:lnTo>
                <a:lnTo>
                  <a:pt x="12241" y="104505"/>
                </a:lnTo>
                <a:lnTo>
                  <a:pt x="11018" y="108723"/>
                </a:lnTo>
                <a:lnTo>
                  <a:pt x="10203" y="113439"/>
                </a:lnTo>
                <a:lnTo>
                  <a:pt x="9660" y="118489"/>
                </a:lnTo>
                <a:lnTo>
                  <a:pt x="9298" y="122807"/>
                </a:lnTo>
                <a:lnTo>
                  <a:pt x="9056" y="126639"/>
                </a:lnTo>
                <a:lnTo>
                  <a:pt x="8787" y="133437"/>
                </a:lnTo>
                <a:lnTo>
                  <a:pt x="8636" y="142618"/>
                </a:lnTo>
                <a:lnTo>
                  <a:pt x="8575" y="165725"/>
                </a:lnTo>
                <a:lnTo>
                  <a:pt x="9527" y="168586"/>
                </a:lnTo>
                <a:lnTo>
                  <a:pt x="11113" y="171446"/>
                </a:lnTo>
                <a:lnTo>
                  <a:pt x="15954" y="178328"/>
                </a:lnTo>
                <a:lnTo>
                  <a:pt x="17303" y="179846"/>
                </a:lnTo>
                <a:lnTo>
                  <a:pt x="25717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08"/>
          <p:cNvSpPr/>
          <p:nvPr/>
        </p:nvSpPr>
        <p:spPr>
          <a:xfrm>
            <a:off x="8695372" y="1500187"/>
            <a:ext cx="17146" cy="197169"/>
          </a:xfrm>
          <a:custGeom>
            <a:avLst/>
            <a:gdLst/>
            <a:ahLst/>
            <a:cxnLst/>
            <a:rect l="0" t="0" r="0" b="0"/>
            <a:pathLst>
              <a:path w="17146" h="197169">
                <a:moveTo>
                  <a:pt x="0" y="0"/>
                </a:moveTo>
                <a:lnTo>
                  <a:pt x="4939" y="0"/>
                </a:lnTo>
                <a:lnTo>
                  <a:pt x="249" y="0"/>
                </a:lnTo>
                <a:lnTo>
                  <a:pt x="74" y="4551"/>
                </a:lnTo>
                <a:lnTo>
                  <a:pt x="0" y="182845"/>
                </a:lnTo>
                <a:lnTo>
                  <a:pt x="953" y="184762"/>
                </a:lnTo>
                <a:lnTo>
                  <a:pt x="2540" y="186040"/>
                </a:lnTo>
                <a:lnTo>
                  <a:pt x="7382" y="188090"/>
                </a:lnTo>
                <a:lnTo>
                  <a:pt x="8730" y="189211"/>
                </a:lnTo>
                <a:lnTo>
                  <a:pt x="10583" y="190911"/>
                </a:lnTo>
                <a:lnTo>
                  <a:pt x="17145" y="1971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09"/>
          <p:cNvSpPr/>
          <p:nvPr/>
        </p:nvSpPr>
        <p:spPr>
          <a:xfrm>
            <a:off x="8782436" y="1475661"/>
            <a:ext cx="135312" cy="195974"/>
          </a:xfrm>
          <a:custGeom>
            <a:avLst/>
            <a:gdLst/>
            <a:ahLst/>
            <a:cxnLst/>
            <a:rect l="0" t="0" r="0" b="0"/>
            <a:pathLst>
              <a:path w="135312" h="195974">
                <a:moveTo>
                  <a:pt x="75814" y="7381"/>
                </a:moveTo>
                <a:lnTo>
                  <a:pt x="67595" y="7381"/>
                </a:lnTo>
                <a:lnTo>
                  <a:pt x="64858" y="4841"/>
                </a:lnTo>
                <a:lnTo>
                  <a:pt x="59892" y="0"/>
                </a:lnTo>
                <a:lnTo>
                  <a:pt x="59483" y="555"/>
                </a:lnTo>
                <a:lnTo>
                  <a:pt x="59031" y="3712"/>
                </a:lnTo>
                <a:lnTo>
                  <a:pt x="57958" y="4935"/>
                </a:lnTo>
                <a:lnTo>
                  <a:pt x="56290" y="5750"/>
                </a:lnTo>
                <a:lnTo>
                  <a:pt x="54226" y="6294"/>
                </a:lnTo>
                <a:lnTo>
                  <a:pt x="51896" y="7609"/>
                </a:lnTo>
                <a:lnTo>
                  <a:pt x="49391" y="9438"/>
                </a:lnTo>
                <a:lnTo>
                  <a:pt x="43078" y="14667"/>
                </a:lnTo>
                <a:lnTo>
                  <a:pt x="39675" y="17921"/>
                </a:lnTo>
                <a:lnTo>
                  <a:pt x="12917" y="44563"/>
                </a:lnTo>
                <a:lnTo>
                  <a:pt x="11023" y="47409"/>
                </a:lnTo>
                <a:lnTo>
                  <a:pt x="8918" y="53111"/>
                </a:lnTo>
                <a:lnTo>
                  <a:pt x="7404" y="55013"/>
                </a:lnTo>
                <a:lnTo>
                  <a:pt x="5442" y="56280"/>
                </a:lnTo>
                <a:lnTo>
                  <a:pt x="3181" y="57126"/>
                </a:lnTo>
                <a:lnTo>
                  <a:pt x="1675" y="58642"/>
                </a:lnTo>
                <a:lnTo>
                  <a:pt x="670" y="60605"/>
                </a:lnTo>
                <a:lnTo>
                  <a:pt x="0" y="62866"/>
                </a:lnTo>
                <a:lnTo>
                  <a:pt x="507" y="64374"/>
                </a:lnTo>
                <a:lnTo>
                  <a:pt x="1796" y="65379"/>
                </a:lnTo>
                <a:lnTo>
                  <a:pt x="3609" y="66049"/>
                </a:lnTo>
                <a:lnTo>
                  <a:pt x="4817" y="67448"/>
                </a:lnTo>
                <a:lnTo>
                  <a:pt x="5623" y="69333"/>
                </a:lnTo>
                <a:lnTo>
                  <a:pt x="6160" y="71542"/>
                </a:lnTo>
                <a:lnTo>
                  <a:pt x="7470" y="73015"/>
                </a:lnTo>
                <a:lnTo>
                  <a:pt x="9296" y="73997"/>
                </a:lnTo>
                <a:lnTo>
                  <a:pt x="11466" y="74652"/>
                </a:lnTo>
                <a:lnTo>
                  <a:pt x="13866" y="76041"/>
                </a:lnTo>
                <a:lnTo>
                  <a:pt x="16417" y="77919"/>
                </a:lnTo>
                <a:lnTo>
                  <a:pt x="19071" y="80124"/>
                </a:lnTo>
                <a:lnTo>
                  <a:pt x="21793" y="81594"/>
                </a:lnTo>
                <a:lnTo>
                  <a:pt x="24559" y="82574"/>
                </a:lnTo>
                <a:lnTo>
                  <a:pt x="27357" y="83227"/>
                </a:lnTo>
                <a:lnTo>
                  <a:pt x="31127" y="83663"/>
                </a:lnTo>
                <a:lnTo>
                  <a:pt x="35545" y="83953"/>
                </a:lnTo>
                <a:lnTo>
                  <a:pt x="40396" y="84146"/>
                </a:lnTo>
                <a:lnTo>
                  <a:pt x="44581" y="85228"/>
                </a:lnTo>
                <a:lnTo>
                  <a:pt x="48324" y="86902"/>
                </a:lnTo>
                <a:lnTo>
                  <a:pt x="51772" y="88970"/>
                </a:lnTo>
                <a:lnTo>
                  <a:pt x="55024" y="91301"/>
                </a:lnTo>
                <a:lnTo>
                  <a:pt x="58144" y="93808"/>
                </a:lnTo>
                <a:lnTo>
                  <a:pt x="61177" y="96431"/>
                </a:lnTo>
                <a:lnTo>
                  <a:pt x="64151" y="98180"/>
                </a:lnTo>
                <a:lnTo>
                  <a:pt x="67086" y="99346"/>
                </a:lnTo>
                <a:lnTo>
                  <a:pt x="69995" y="100124"/>
                </a:lnTo>
                <a:lnTo>
                  <a:pt x="71935" y="101595"/>
                </a:lnTo>
                <a:lnTo>
                  <a:pt x="73228" y="103528"/>
                </a:lnTo>
                <a:lnTo>
                  <a:pt x="74090" y="105769"/>
                </a:lnTo>
                <a:lnTo>
                  <a:pt x="76569" y="108215"/>
                </a:lnTo>
                <a:lnTo>
                  <a:pt x="80127" y="110799"/>
                </a:lnTo>
                <a:lnTo>
                  <a:pt x="84405" y="113474"/>
                </a:lnTo>
                <a:lnTo>
                  <a:pt x="87256" y="116209"/>
                </a:lnTo>
                <a:lnTo>
                  <a:pt x="89157" y="118986"/>
                </a:lnTo>
                <a:lnTo>
                  <a:pt x="92222" y="124611"/>
                </a:lnTo>
                <a:lnTo>
                  <a:pt x="94372" y="127444"/>
                </a:lnTo>
                <a:lnTo>
                  <a:pt x="96758" y="130286"/>
                </a:lnTo>
                <a:lnTo>
                  <a:pt x="99302" y="133132"/>
                </a:lnTo>
                <a:lnTo>
                  <a:pt x="104668" y="138835"/>
                </a:lnTo>
                <a:lnTo>
                  <a:pt x="106480" y="141690"/>
                </a:lnTo>
                <a:lnTo>
                  <a:pt x="108493" y="147401"/>
                </a:lnTo>
                <a:lnTo>
                  <a:pt x="109387" y="153115"/>
                </a:lnTo>
                <a:lnTo>
                  <a:pt x="109785" y="158829"/>
                </a:lnTo>
                <a:lnTo>
                  <a:pt x="109963" y="164544"/>
                </a:lnTo>
                <a:lnTo>
                  <a:pt x="110085" y="178831"/>
                </a:lnTo>
                <a:lnTo>
                  <a:pt x="110101" y="185710"/>
                </a:lnTo>
                <a:lnTo>
                  <a:pt x="107562" y="189191"/>
                </a:lnTo>
                <a:lnTo>
                  <a:pt x="105551" y="191453"/>
                </a:lnTo>
                <a:lnTo>
                  <a:pt x="103259" y="192960"/>
                </a:lnTo>
                <a:lnTo>
                  <a:pt x="100779" y="193966"/>
                </a:lnTo>
                <a:lnTo>
                  <a:pt x="98172" y="194636"/>
                </a:lnTo>
                <a:lnTo>
                  <a:pt x="95481" y="195082"/>
                </a:lnTo>
                <a:lnTo>
                  <a:pt x="92736" y="195380"/>
                </a:lnTo>
                <a:lnTo>
                  <a:pt x="86035" y="195858"/>
                </a:lnTo>
                <a:lnTo>
                  <a:pt x="82579" y="195924"/>
                </a:lnTo>
                <a:lnTo>
                  <a:pt x="71659" y="195973"/>
                </a:lnTo>
                <a:lnTo>
                  <a:pt x="70186" y="195022"/>
                </a:lnTo>
                <a:lnTo>
                  <a:pt x="69204" y="193435"/>
                </a:lnTo>
                <a:lnTo>
                  <a:pt x="68114" y="189132"/>
                </a:lnTo>
                <a:lnTo>
                  <a:pt x="67630" y="184044"/>
                </a:lnTo>
                <a:lnTo>
                  <a:pt x="66547" y="182306"/>
                </a:lnTo>
                <a:lnTo>
                  <a:pt x="64874" y="181148"/>
                </a:lnTo>
                <a:lnTo>
                  <a:pt x="62805" y="180376"/>
                </a:lnTo>
                <a:lnTo>
                  <a:pt x="61427" y="178908"/>
                </a:lnTo>
                <a:lnTo>
                  <a:pt x="60507" y="176978"/>
                </a:lnTo>
                <a:lnTo>
                  <a:pt x="59486" y="172292"/>
                </a:lnTo>
                <a:lnTo>
                  <a:pt x="59032" y="167035"/>
                </a:lnTo>
                <a:lnTo>
                  <a:pt x="58830" y="158983"/>
                </a:lnTo>
                <a:lnTo>
                  <a:pt x="58777" y="154169"/>
                </a:lnTo>
                <a:lnTo>
                  <a:pt x="59693" y="150007"/>
                </a:lnTo>
                <a:lnTo>
                  <a:pt x="61256" y="146280"/>
                </a:lnTo>
                <a:lnTo>
                  <a:pt x="63251" y="142843"/>
                </a:lnTo>
                <a:lnTo>
                  <a:pt x="65534" y="139599"/>
                </a:lnTo>
                <a:lnTo>
                  <a:pt x="68008" y="136484"/>
                </a:lnTo>
                <a:lnTo>
                  <a:pt x="70610" y="133455"/>
                </a:lnTo>
                <a:lnTo>
                  <a:pt x="73297" y="129530"/>
                </a:lnTo>
                <a:lnTo>
                  <a:pt x="76041" y="125009"/>
                </a:lnTo>
                <a:lnTo>
                  <a:pt x="78822" y="120089"/>
                </a:lnTo>
                <a:lnTo>
                  <a:pt x="81629" y="115858"/>
                </a:lnTo>
                <a:lnTo>
                  <a:pt x="84453" y="112084"/>
                </a:lnTo>
                <a:lnTo>
                  <a:pt x="87288" y="108615"/>
                </a:lnTo>
                <a:lnTo>
                  <a:pt x="91083" y="105351"/>
                </a:lnTo>
                <a:lnTo>
                  <a:pt x="95518" y="102222"/>
                </a:lnTo>
                <a:lnTo>
                  <a:pt x="100380" y="99183"/>
                </a:lnTo>
                <a:lnTo>
                  <a:pt x="104574" y="95252"/>
                </a:lnTo>
                <a:lnTo>
                  <a:pt x="108322" y="90727"/>
                </a:lnTo>
                <a:lnTo>
                  <a:pt x="111773" y="85805"/>
                </a:lnTo>
                <a:lnTo>
                  <a:pt x="115027" y="81571"/>
                </a:lnTo>
                <a:lnTo>
                  <a:pt x="118149" y="77796"/>
                </a:lnTo>
                <a:lnTo>
                  <a:pt x="121182" y="74327"/>
                </a:lnTo>
                <a:lnTo>
                  <a:pt x="124156" y="71062"/>
                </a:lnTo>
                <a:lnTo>
                  <a:pt x="130002" y="64893"/>
                </a:lnTo>
                <a:lnTo>
                  <a:pt x="131942" y="60963"/>
                </a:lnTo>
                <a:lnTo>
                  <a:pt x="133236" y="56437"/>
                </a:lnTo>
                <a:lnTo>
                  <a:pt x="134098" y="51515"/>
                </a:lnTo>
                <a:lnTo>
                  <a:pt x="134672" y="47281"/>
                </a:lnTo>
                <a:lnTo>
                  <a:pt x="135055" y="43506"/>
                </a:lnTo>
                <a:lnTo>
                  <a:pt x="135311" y="40037"/>
                </a:lnTo>
                <a:lnTo>
                  <a:pt x="134528" y="36772"/>
                </a:lnTo>
                <a:lnTo>
                  <a:pt x="133054" y="33642"/>
                </a:lnTo>
                <a:lnTo>
                  <a:pt x="131119" y="30604"/>
                </a:lnTo>
                <a:lnTo>
                  <a:pt x="128969" y="24687"/>
                </a:lnTo>
                <a:lnTo>
                  <a:pt x="128396" y="21776"/>
                </a:lnTo>
                <a:lnTo>
                  <a:pt x="127060" y="19835"/>
                </a:lnTo>
                <a:lnTo>
                  <a:pt x="125218" y="18541"/>
                </a:lnTo>
                <a:lnTo>
                  <a:pt x="123038" y="17679"/>
                </a:lnTo>
                <a:lnTo>
                  <a:pt x="120631" y="16151"/>
                </a:lnTo>
                <a:lnTo>
                  <a:pt x="118074" y="14180"/>
                </a:lnTo>
                <a:lnTo>
                  <a:pt x="115417" y="11914"/>
                </a:lnTo>
                <a:lnTo>
                  <a:pt x="111742" y="10403"/>
                </a:lnTo>
                <a:lnTo>
                  <a:pt x="107385" y="9396"/>
                </a:lnTo>
                <a:lnTo>
                  <a:pt x="102576" y="8724"/>
                </a:lnTo>
                <a:lnTo>
                  <a:pt x="98418" y="8276"/>
                </a:lnTo>
                <a:lnTo>
                  <a:pt x="94694" y="7978"/>
                </a:lnTo>
                <a:lnTo>
                  <a:pt x="91258" y="7779"/>
                </a:lnTo>
                <a:lnTo>
                  <a:pt x="84900" y="7558"/>
                </a:lnTo>
                <a:lnTo>
                  <a:pt x="76058" y="7404"/>
                </a:lnTo>
                <a:lnTo>
                  <a:pt x="67241" y="738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10"/>
          <p:cNvSpPr/>
          <p:nvPr/>
        </p:nvSpPr>
        <p:spPr>
          <a:xfrm>
            <a:off x="1023019" y="531504"/>
            <a:ext cx="321744" cy="377182"/>
          </a:xfrm>
          <a:custGeom>
            <a:avLst/>
            <a:gdLst/>
            <a:ahLst/>
            <a:cxnLst/>
            <a:rect l="0" t="0" r="0" b="0"/>
            <a:pathLst>
              <a:path w="321744" h="377182">
                <a:moveTo>
                  <a:pt x="145698" y="8563"/>
                </a:moveTo>
                <a:lnTo>
                  <a:pt x="145698" y="1182"/>
                </a:lnTo>
                <a:lnTo>
                  <a:pt x="144745" y="785"/>
                </a:lnTo>
                <a:lnTo>
                  <a:pt x="136373" y="147"/>
                </a:lnTo>
                <a:lnTo>
                  <a:pt x="126700" y="4"/>
                </a:lnTo>
                <a:lnTo>
                  <a:pt x="124460" y="0"/>
                </a:lnTo>
                <a:lnTo>
                  <a:pt x="122014" y="949"/>
                </a:lnTo>
                <a:lnTo>
                  <a:pt x="112993" y="7372"/>
                </a:lnTo>
                <a:lnTo>
                  <a:pt x="107327" y="12761"/>
                </a:lnTo>
                <a:lnTo>
                  <a:pt x="104877" y="14219"/>
                </a:lnTo>
                <a:lnTo>
                  <a:pt x="99615" y="15839"/>
                </a:lnTo>
                <a:lnTo>
                  <a:pt x="96879" y="18176"/>
                </a:lnTo>
                <a:lnTo>
                  <a:pt x="85643" y="33075"/>
                </a:lnTo>
                <a:lnTo>
                  <a:pt x="77104" y="42496"/>
                </a:lnTo>
                <a:lnTo>
                  <a:pt x="71397" y="49362"/>
                </a:lnTo>
                <a:lnTo>
                  <a:pt x="65685" y="58763"/>
                </a:lnTo>
                <a:lnTo>
                  <a:pt x="54257" y="74430"/>
                </a:lnTo>
                <a:lnTo>
                  <a:pt x="48543" y="84192"/>
                </a:lnTo>
                <a:lnTo>
                  <a:pt x="42828" y="94881"/>
                </a:lnTo>
                <a:lnTo>
                  <a:pt x="22825" y="134328"/>
                </a:lnTo>
                <a:lnTo>
                  <a:pt x="19968" y="140984"/>
                </a:lnTo>
                <a:lnTo>
                  <a:pt x="17110" y="148278"/>
                </a:lnTo>
                <a:lnTo>
                  <a:pt x="14253" y="155999"/>
                </a:lnTo>
                <a:lnTo>
                  <a:pt x="12348" y="163051"/>
                </a:lnTo>
                <a:lnTo>
                  <a:pt x="11078" y="169658"/>
                </a:lnTo>
                <a:lnTo>
                  <a:pt x="10231" y="175967"/>
                </a:lnTo>
                <a:lnTo>
                  <a:pt x="8714" y="182078"/>
                </a:lnTo>
                <a:lnTo>
                  <a:pt x="6751" y="188057"/>
                </a:lnTo>
                <a:lnTo>
                  <a:pt x="2981" y="199781"/>
                </a:lnTo>
                <a:lnTo>
                  <a:pt x="1306" y="211341"/>
                </a:lnTo>
                <a:lnTo>
                  <a:pt x="561" y="222829"/>
                </a:lnTo>
                <a:lnTo>
                  <a:pt x="230" y="234285"/>
                </a:lnTo>
                <a:lnTo>
                  <a:pt x="0" y="262878"/>
                </a:lnTo>
                <a:lnTo>
                  <a:pt x="2521" y="274309"/>
                </a:lnTo>
                <a:lnTo>
                  <a:pt x="6816" y="285740"/>
                </a:lnTo>
                <a:lnTo>
                  <a:pt x="11900" y="297170"/>
                </a:lnTo>
                <a:lnTo>
                  <a:pt x="17335" y="306060"/>
                </a:lnTo>
                <a:lnTo>
                  <a:pt x="22925" y="314139"/>
                </a:lnTo>
                <a:lnTo>
                  <a:pt x="28585" y="324080"/>
                </a:lnTo>
                <a:lnTo>
                  <a:pt x="37126" y="335835"/>
                </a:lnTo>
                <a:lnTo>
                  <a:pt x="45689" y="345351"/>
                </a:lnTo>
                <a:lnTo>
                  <a:pt x="49498" y="347388"/>
                </a:lnTo>
                <a:lnTo>
                  <a:pt x="63960" y="351208"/>
                </a:lnTo>
                <a:lnTo>
                  <a:pt x="69299" y="353198"/>
                </a:lnTo>
                <a:lnTo>
                  <a:pt x="74763" y="355477"/>
                </a:lnTo>
                <a:lnTo>
                  <a:pt x="80310" y="356997"/>
                </a:lnTo>
                <a:lnTo>
                  <a:pt x="85914" y="358010"/>
                </a:lnTo>
                <a:lnTo>
                  <a:pt x="91554" y="358685"/>
                </a:lnTo>
                <a:lnTo>
                  <a:pt x="97220" y="359135"/>
                </a:lnTo>
                <a:lnTo>
                  <a:pt x="102902" y="359435"/>
                </a:lnTo>
                <a:lnTo>
                  <a:pt x="108595" y="359635"/>
                </a:lnTo>
                <a:lnTo>
                  <a:pt x="114295" y="360721"/>
                </a:lnTo>
                <a:lnTo>
                  <a:pt x="120000" y="362398"/>
                </a:lnTo>
                <a:lnTo>
                  <a:pt x="125709" y="364468"/>
                </a:lnTo>
                <a:lnTo>
                  <a:pt x="131419" y="364895"/>
                </a:lnTo>
                <a:lnTo>
                  <a:pt x="137131" y="364228"/>
                </a:lnTo>
                <a:lnTo>
                  <a:pt x="142844" y="362830"/>
                </a:lnTo>
                <a:lnTo>
                  <a:pt x="148558" y="361899"/>
                </a:lnTo>
                <a:lnTo>
                  <a:pt x="154272" y="361278"/>
                </a:lnTo>
                <a:lnTo>
                  <a:pt x="159986" y="360864"/>
                </a:lnTo>
                <a:lnTo>
                  <a:pt x="166654" y="360588"/>
                </a:lnTo>
                <a:lnTo>
                  <a:pt x="181682" y="360281"/>
                </a:lnTo>
                <a:lnTo>
                  <a:pt x="188737" y="359247"/>
                </a:lnTo>
                <a:lnTo>
                  <a:pt x="195346" y="357605"/>
                </a:lnTo>
                <a:lnTo>
                  <a:pt x="201656" y="355557"/>
                </a:lnTo>
                <a:lnTo>
                  <a:pt x="208721" y="354193"/>
                </a:lnTo>
                <a:lnTo>
                  <a:pt x="216288" y="353283"/>
                </a:lnTo>
                <a:lnTo>
                  <a:pt x="224191" y="352676"/>
                </a:lnTo>
                <a:lnTo>
                  <a:pt x="231364" y="351319"/>
                </a:lnTo>
                <a:lnTo>
                  <a:pt x="238051" y="349462"/>
                </a:lnTo>
                <a:lnTo>
                  <a:pt x="244414" y="347272"/>
                </a:lnTo>
                <a:lnTo>
                  <a:pt x="250561" y="344859"/>
                </a:lnTo>
                <a:lnTo>
                  <a:pt x="256564" y="342298"/>
                </a:lnTo>
                <a:lnTo>
                  <a:pt x="268314" y="336912"/>
                </a:lnTo>
                <a:lnTo>
                  <a:pt x="279887" y="331343"/>
                </a:lnTo>
                <a:lnTo>
                  <a:pt x="288840" y="325694"/>
                </a:lnTo>
                <a:lnTo>
                  <a:pt x="292561" y="322853"/>
                </a:lnTo>
                <a:lnTo>
                  <a:pt x="299235" y="314618"/>
                </a:lnTo>
                <a:lnTo>
                  <a:pt x="305377" y="305560"/>
                </a:lnTo>
                <a:lnTo>
                  <a:pt x="313237" y="295105"/>
                </a:lnTo>
                <a:lnTo>
                  <a:pt x="316942" y="285023"/>
                </a:lnTo>
                <a:lnTo>
                  <a:pt x="321184" y="275579"/>
                </a:lnTo>
                <a:lnTo>
                  <a:pt x="321743" y="271346"/>
                </a:lnTo>
                <a:lnTo>
                  <a:pt x="321164" y="267572"/>
                </a:lnTo>
                <a:lnTo>
                  <a:pt x="318933" y="260838"/>
                </a:lnTo>
                <a:lnTo>
                  <a:pt x="317941" y="254670"/>
                </a:lnTo>
                <a:lnTo>
                  <a:pt x="316724" y="251692"/>
                </a:lnTo>
                <a:lnTo>
                  <a:pt x="310461" y="242950"/>
                </a:lnTo>
                <a:lnTo>
                  <a:pt x="305286" y="237195"/>
                </a:lnTo>
                <a:lnTo>
                  <a:pt x="302572" y="235279"/>
                </a:lnTo>
                <a:lnTo>
                  <a:pt x="293250" y="231631"/>
                </a:lnTo>
                <a:lnTo>
                  <a:pt x="283984" y="227402"/>
                </a:lnTo>
                <a:lnTo>
                  <a:pt x="278846" y="225893"/>
                </a:lnTo>
                <a:lnTo>
                  <a:pt x="273516" y="224887"/>
                </a:lnTo>
                <a:lnTo>
                  <a:pt x="268058" y="224217"/>
                </a:lnTo>
                <a:lnTo>
                  <a:pt x="263466" y="224722"/>
                </a:lnTo>
                <a:lnTo>
                  <a:pt x="259453" y="226012"/>
                </a:lnTo>
                <a:lnTo>
                  <a:pt x="255824" y="227824"/>
                </a:lnTo>
                <a:lnTo>
                  <a:pt x="246713" y="229837"/>
                </a:lnTo>
                <a:lnTo>
                  <a:pt x="241616" y="230374"/>
                </a:lnTo>
                <a:lnTo>
                  <a:pt x="236314" y="231685"/>
                </a:lnTo>
                <a:lnTo>
                  <a:pt x="230873" y="233511"/>
                </a:lnTo>
                <a:lnTo>
                  <a:pt x="225342" y="235681"/>
                </a:lnTo>
                <a:lnTo>
                  <a:pt x="216655" y="240632"/>
                </a:lnTo>
                <a:lnTo>
                  <a:pt x="208667" y="246007"/>
                </a:lnTo>
                <a:lnTo>
                  <a:pt x="198767" y="251571"/>
                </a:lnTo>
                <a:lnTo>
                  <a:pt x="193460" y="255341"/>
                </a:lnTo>
                <a:lnTo>
                  <a:pt x="188017" y="259759"/>
                </a:lnTo>
                <a:lnTo>
                  <a:pt x="182483" y="264610"/>
                </a:lnTo>
                <a:lnTo>
                  <a:pt x="173794" y="272539"/>
                </a:lnTo>
                <a:lnTo>
                  <a:pt x="166758" y="280191"/>
                </a:lnTo>
                <a:lnTo>
                  <a:pt x="157441" y="294256"/>
                </a:lnTo>
                <a:lnTo>
                  <a:pt x="148648" y="305832"/>
                </a:lnTo>
                <a:lnTo>
                  <a:pt x="142882" y="315625"/>
                </a:lnTo>
                <a:lnTo>
                  <a:pt x="134280" y="327298"/>
                </a:lnTo>
                <a:lnTo>
                  <a:pt x="131098" y="333738"/>
                </a:lnTo>
                <a:lnTo>
                  <a:pt x="129307" y="342719"/>
                </a:lnTo>
                <a:lnTo>
                  <a:pt x="129056" y="345633"/>
                </a:lnTo>
                <a:lnTo>
                  <a:pt x="127936" y="348529"/>
                </a:lnTo>
                <a:lnTo>
                  <a:pt x="122761" y="357155"/>
                </a:lnTo>
                <a:lnTo>
                  <a:pt x="121216" y="362883"/>
                </a:lnTo>
                <a:lnTo>
                  <a:pt x="120530" y="368604"/>
                </a:lnTo>
                <a:lnTo>
                  <a:pt x="119980" y="37718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11"/>
          <p:cNvSpPr/>
          <p:nvPr/>
        </p:nvSpPr>
        <p:spPr>
          <a:xfrm>
            <a:off x="3843375" y="600075"/>
            <a:ext cx="205703" cy="257174"/>
          </a:xfrm>
          <a:custGeom>
            <a:avLst/>
            <a:gdLst/>
            <a:ahLst/>
            <a:cxnLst/>
            <a:rect l="0" t="0" r="0" b="0"/>
            <a:pathLst>
              <a:path w="205703" h="257174">
                <a:moveTo>
                  <a:pt x="205702" y="0"/>
                </a:moveTo>
                <a:lnTo>
                  <a:pt x="128177" y="0"/>
                </a:lnTo>
                <a:lnTo>
                  <a:pt x="123539" y="952"/>
                </a:lnTo>
                <a:lnTo>
                  <a:pt x="118541" y="2540"/>
                </a:lnTo>
                <a:lnTo>
                  <a:pt x="113305" y="4550"/>
                </a:lnTo>
                <a:lnTo>
                  <a:pt x="107909" y="5891"/>
                </a:lnTo>
                <a:lnTo>
                  <a:pt x="102407" y="6785"/>
                </a:lnTo>
                <a:lnTo>
                  <a:pt x="96833" y="7380"/>
                </a:lnTo>
                <a:lnTo>
                  <a:pt x="91213" y="7778"/>
                </a:lnTo>
                <a:lnTo>
                  <a:pt x="85561" y="8042"/>
                </a:lnTo>
                <a:lnTo>
                  <a:pt x="74201" y="8337"/>
                </a:lnTo>
                <a:lnTo>
                  <a:pt x="62802" y="8467"/>
                </a:lnTo>
                <a:lnTo>
                  <a:pt x="58048" y="9455"/>
                </a:lnTo>
                <a:lnTo>
                  <a:pt x="53926" y="11065"/>
                </a:lnTo>
                <a:lnTo>
                  <a:pt x="50226" y="13092"/>
                </a:lnTo>
                <a:lnTo>
                  <a:pt x="46806" y="14443"/>
                </a:lnTo>
                <a:lnTo>
                  <a:pt x="40466" y="15944"/>
                </a:lnTo>
                <a:lnTo>
                  <a:pt x="34474" y="19151"/>
                </a:lnTo>
                <a:lnTo>
                  <a:pt x="31542" y="21340"/>
                </a:lnTo>
                <a:lnTo>
                  <a:pt x="27683" y="22799"/>
                </a:lnTo>
                <a:lnTo>
                  <a:pt x="23205" y="23771"/>
                </a:lnTo>
                <a:lnTo>
                  <a:pt x="11432" y="25333"/>
                </a:lnTo>
                <a:lnTo>
                  <a:pt x="7282" y="25546"/>
                </a:lnTo>
                <a:lnTo>
                  <a:pt x="4842" y="25603"/>
                </a:lnTo>
                <a:lnTo>
                  <a:pt x="3215" y="26594"/>
                </a:lnTo>
                <a:lnTo>
                  <a:pt x="2131" y="28206"/>
                </a:lnTo>
                <a:lnTo>
                  <a:pt x="391" y="33088"/>
                </a:lnTo>
                <a:lnTo>
                  <a:pt x="19" y="40916"/>
                </a:lnTo>
                <a:lnTo>
                  <a:pt x="0" y="41565"/>
                </a:lnTo>
                <a:lnTo>
                  <a:pt x="940" y="41997"/>
                </a:lnTo>
                <a:lnTo>
                  <a:pt x="4524" y="42478"/>
                </a:lnTo>
                <a:lnTo>
                  <a:pt x="5861" y="43558"/>
                </a:lnTo>
                <a:lnTo>
                  <a:pt x="6752" y="45231"/>
                </a:lnTo>
                <a:lnTo>
                  <a:pt x="7346" y="47299"/>
                </a:lnTo>
                <a:lnTo>
                  <a:pt x="10546" y="52136"/>
                </a:lnTo>
                <a:lnTo>
                  <a:pt x="15144" y="57462"/>
                </a:lnTo>
                <a:lnTo>
                  <a:pt x="24104" y="66927"/>
                </a:lnTo>
                <a:lnTo>
                  <a:pt x="24629" y="68431"/>
                </a:lnTo>
                <a:lnTo>
                  <a:pt x="25213" y="72641"/>
                </a:lnTo>
                <a:lnTo>
                  <a:pt x="26321" y="75097"/>
                </a:lnTo>
                <a:lnTo>
                  <a:pt x="30092" y="80366"/>
                </a:lnTo>
                <a:lnTo>
                  <a:pt x="31479" y="84057"/>
                </a:lnTo>
                <a:lnTo>
                  <a:pt x="32403" y="88423"/>
                </a:lnTo>
                <a:lnTo>
                  <a:pt x="33020" y="93239"/>
                </a:lnTo>
                <a:lnTo>
                  <a:pt x="32478" y="97401"/>
                </a:lnTo>
                <a:lnTo>
                  <a:pt x="31164" y="101129"/>
                </a:lnTo>
                <a:lnTo>
                  <a:pt x="28117" y="107811"/>
                </a:lnTo>
                <a:lnTo>
                  <a:pt x="26763" y="113956"/>
                </a:lnTo>
                <a:lnTo>
                  <a:pt x="25449" y="117880"/>
                </a:lnTo>
                <a:lnTo>
                  <a:pt x="23621" y="122402"/>
                </a:lnTo>
                <a:lnTo>
                  <a:pt x="21450" y="127321"/>
                </a:lnTo>
                <a:lnTo>
                  <a:pt x="19037" y="135327"/>
                </a:lnTo>
                <a:lnTo>
                  <a:pt x="18393" y="138795"/>
                </a:lnTo>
                <a:lnTo>
                  <a:pt x="15139" y="145189"/>
                </a:lnTo>
                <a:lnTo>
                  <a:pt x="9839" y="152504"/>
                </a:lnTo>
                <a:lnTo>
                  <a:pt x="9114" y="156044"/>
                </a:lnTo>
                <a:lnTo>
                  <a:pt x="8537" y="162842"/>
                </a:lnTo>
                <a:lnTo>
                  <a:pt x="15916" y="155493"/>
                </a:lnTo>
                <a:lnTo>
                  <a:pt x="21658" y="152293"/>
                </a:lnTo>
                <a:lnTo>
                  <a:pt x="25856" y="150106"/>
                </a:lnTo>
                <a:lnTo>
                  <a:pt x="29607" y="147695"/>
                </a:lnTo>
                <a:lnTo>
                  <a:pt x="33060" y="145136"/>
                </a:lnTo>
                <a:lnTo>
                  <a:pt x="36315" y="142477"/>
                </a:lnTo>
                <a:lnTo>
                  <a:pt x="40390" y="140705"/>
                </a:lnTo>
                <a:lnTo>
                  <a:pt x="45012" y="139523"/>
                </a:lnTo>
                <a:lnTo>
                  <a:pt x="49997" y="138735"/>
                </a:lnTo>
                <a:lnTo>
                  <a:pt x="56179" y="137257"/>
                </a:lnTo>
                <a:lnTo>
                  <a:pt x="63157" y="135320"/>
                </a:lnTo>
                <a:lnTo>
                  <a:pt x="70667" y="133076"/>
                </a:lnTo>
                <a:lnTo>
                  <a:pt x="77579" y="130627"/>
                </a:lnTo>
                <a:lnTo>
                  <a:pt x="84092" y="128042"/>
                </a:lnTo>
                <a:lnTo>
                  <a:pt x="90338" y="125366"/>
                </a:lnTo>
                <a:lnTo>
                  <a:pt x="96408" y="123582"/>
                </a:lnTo>
                <a:lnTo>
                  <a:pt x="102360" y="122393"/>
                </a:lnTo>
                <a:lnTo>
                  <a:pt x="108232" y="121600"/>
                </a:lnTo>
                <a:lnTo>
                  <a:pt x="114052" y="121072"/>
                </a:lnTo>
                <a:lnTo>
                  <a:pt x="119837" y="120719"/>
                </a:lnTo>
                <a:lnTo>
                  <a:pt x="130392" y="120328"/>
                </a:lnTo>
                <a:lnTo>
                  <a:pt x="138259" y="120154"/>
                </a:lnTo>
                <a:lnTo>
                  <a:pt x="152593" y="120056"/>
                </a:lnTo>
                <a:lnTo>
                  <a:pt x="157913" y="120994"/>
                </a:lnTo>
                <a:lnTo>
                  <a:pt x="163365" y="122573"/>
                </a:lnTo>
                <a:lnTo>
                  <a:pt x="176702" y="127399"/>
                </a:lnTo>
                <a:lnTo>
                  <a:pt x="181065" y="130599"/>
                </a:lnTo>
                <a:lnTo>
                  <a:pt x="183563" y="132786"/>
                </a:lnTo>
                <a:lnTo>
                  <a:pt x="188877" y="140296"/>
                </a:lnTo>
                <a:lnTo>
                  <a:pt x="191628" y="144965"/>
                </a:lnTo>
                <a:lnTo>
                  <a:pt x="194685" y="152694"/>
                </a:lnTo>
                <a:lnTo>
                  <a:pt x="196043" y="159304"/>
                </a:lnTo>
                <a:lnTo>
                  <a:pt x="196647" y="165416"/>
                </a:lnTo>
                <a:lnTo>
                  <a:pt x="195855" y="169332"/>
                </a:lnTo>
                <a:lnTo>
                  <a:pt x="194375" y="173848"/>
                </a:lnTo>
                <a:lnTo>
                  <a:pt x="192436" y="178764"/>
                </a:lnTo>
                <a:lnTo>
                  <a:pt x="187741" y="186765"/>
                </a:lnTo>
                <a:lnTo>
                  <a:pt x="182479" y="194449"/>
                </a:lnTo>
                <a:lnTo>
                  <a:pt x="179743" y="199165"/>
                </a:lnTo>
                <a:lnTo>
                  <a:pt x="176966" y="204214"/>
                </a:lnTo>
                <a:lnTo>
                  <a:pt x="174162" y="208533"/>
                </a:lnTo>
                <a:lnTo>
                  <a:pt x="168506" y="215871"/>
                </a:lnTo>
                <a:lnTo>
                  <a:pt x="163761" y="220114"/>
                </a:lnTo>
                <a:lnTo>
                  <a:pt x="157738" y="224847"/>
                </a:lnTo>
                <a:lnTo>
                  <a:pt x="150866" y="229908"/>
                </a:lnTo>
                <a:lnTo>
                  <a:pt x="144380" y="234234"/>
                </a:lnTo>
                <a:lnTo>
                  <a:pt x="138150" y="238071"/>
                </a:lnTo>
                <a:lnTo>
                  <a:pt x="132093" y="241581"/>
                </a:lnTo>
                <a:lnTo>
                  <a:pt x="120282" y="248022"/>
                </a:lnTo>
                <a:lnTo>
                  <a:pt x="114465" y="251073"/>
                </a:lnTo>
                <a:lnTo>
                  <a:pt x="108682" y="253107"/>
                </a:lnTo>
                <a:lnTo>
                  <a:pt x="102922" y="254463"/>
                </a:lnTo>
                <a:lnTo>
                  <a:pt x="97177" y="255367"/>
                </a:lnTo>
                <a:lnTo>
                  <a:pt x="92395" y="255969"/>
                </a:lnTo>
                <a:lnTo>
                  <a:pt x="88254" y="256371"/>
                </a:lnTo>
                <a:lnTo>
                  <a:pt x="84541" y="256639"/>
                </a:lnTo>
                <a:lnTo>
                  <a:pt x="80160" y="256817"/>
                </a:lnTo>
                <a:lnTo>
                  <a:pt x="65846" y="257069"/>
                </a:lnTo>
                <a:lnTo>
                  <a:pt x="38810" y="257173"/>
                </a:lnTo>
                <a:lnTo>
                  <a:pt x="37291" y="256221"/>
                </a:lnTo>
                <a:lnTo>
                  <a:pt x="36278" y="254634"/>
                </a:lnTo>
                <a:lnTo>
                  <a:pt x="35152" y="250330"/>
                </a:lnTo>
                <a:lnTo>
                  <a:pt x="34430" y="242347"/>
                </a:lnTo>
                <a:lnTo>
                  <a:pt x="34305" y="238176"/>
                </a:lnTo>
                <a:lnTo>
                  <a:pt x="34252" y="2314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12"/>
          <p:cNvSpPr/>
          <p:nvPr/>
        </p:nvSpPr>
        <p:spPr>
          <a:xfrm>
            <a:off x="4100630" y="591890"/>
            <a:ext cx="162761" cy="256788"/>
          </a:xfrm>
          <a:custGeom>
            <a:avLst/>
            <a:gdLst/>
            <a:ahLst/>
            <a:cxnLst/>
            <a:rect l="0" t="0" r="0" b="0"/>
            <a:pathLst>
              <a:path w="162761" h="256788">
                <a:moveTo>
                  <a:pt x="128470" y="42475"/>
                </a:moveTo>
                <a:lnTo>
                  <a:pt x="128470" y="29704"/>
                </a:lnTo>
                <a:lnTo>
                  <a:pt x="129422" y="27294"/>
                </a:lnTo>
                <a:lnTo>
                  <a:pt x="134361" y="20302"/>
                </a:lnTo>
                <a:lnTo>
                  <a:pt x="135850" y="18333"/>
                </a:lnTo>
                <a:lnTo>
                  <a:pt x="135295" y="16855"/>
                </a:lnTo>
                <a:lnTo>
                  <a:pt x="130915" y="11177"/>
                </a:lnTo>
                <a:lnTo>
                  <a:pt x="126413" y="6236"/>
                </a:lnTo>
                <a:lnTo>
                  <a:pt x="124241" y="4028"/>
                </a:lnTo>
                <a:lnTo>
                  <a:pt x="121840" y="2556"/>
                </a:lnTo>
                <a:lnTo>
                  <a:pt x="119288" y="1575"/>
                </a:lnTo>
                <a:lnTo>
                  <a:pt x="116633" y="920"/>
                </a:lnTo>
                <a:lnTo>
                  <a:pt x="113911" y="484"/>
                </a:lnTo>
                <a:lnTo>
                  <a:pt x="111144" y="194"/>
                </a:lnTo>
                <a:lnTo>
                  <a:pt x="108347" y="0"/>
                </a:lnTo>
                <a:lnTo>
                  <a:pt x="105529" y="823"/>
                </a:lnTo>
                <a:lnTo>
                  <a:pt x="102699" y="2324"/>
                </a:lnTo>
                <a:lnTo>
                  <a:pt x="99859" y="4278"/>
                </a:lnTo>
                <a:lnTo>
                  <a:pt x="97013" y="5580"/>
                </a:lnTo>
                <a:lnTo>
                  <a:pt x="94164" y="6448"/>
                </a:lnTo>
                <a:lnTo>
                  <a:pt x="91312" y="7027"/>
                </a:lnTo>
                <a:lnTo>
                  <a:pt x="87505" y="8365"/>
                </a:lnTo>
                <a:lnTo>
                  <a:pt x="83063" y="10210"/>
                </a:lnTo>
                <a:lnTo>
                  <a:pt x="78195" y="12392"/>
                </a:lnTo>
                <a:lnTo>
                  <a:pt x="73999" y="14800"/>
                </a:lnTo>
                <a:lnTo>
                  <a:pt x="70248" y="17357"/>
                </a:lnTo>
                <a:lnTo>
                  <a:pt x="66795" y="20015"/>
                </a:lnTo>
                <a:lnTo>
                  <a:pt x="63541" y="22739"/>
                </a:lnTo>
                <a:lnTo>
                  <a:pt x="60419" y="25507"/>
                </a:lnTo>
                <a:lnTo>
                  <a:pt x="54410" y="31124"/>
                </a:lnTo>
                <a:lnTo>
                  <a:pt x="48564" y="36795"/>
                </a:lnTo>
                <a:lnTo>
                  <a:pt x="44719" y="39640"/>
                </a:lnTo>
                <a:lnTo>
                  <a:pt x="40251" y="42490"/>
                </a:lnTo>
                <a:lnTo>
                  <a:pt x="35367" y="45342"/>
                </a:lnTo>
                <a:lnTo>
                  <a:pt x="31159" y="48196"/>
                </a:lnTo>
                <a:lnTo>
                  <a:pt x="27401" y="51052"/>
                </a:lnTo>
                <a:lnTo>
                  <a:pt x="23943" y="53908"/>
                </a:lnTo>
                <a:lnTo>
                  <a:pt x="20685" y="56764"/>
                </a:lnTo>
                <a:lnTo>
                  <a:pt x="17561" y="59621"/>
                </a:lnTo>
                <a:lnTo>
                  <a:pt x="14525" y="62478"/>
                </a:lnTo>
                <a:lnTo>
                  <a:pt x="12502" y="66288"/>
                </a:lnTo>
                <a:lnTo>
                  <a:pt x="11153" y="70732"/>
                </a:lnTo>
                <a:lnTo>
                  <a:pt x="10253" y="75601"/>
                </a:lnTo>
                <a:lnTo>
                  <a:pt x="6714" y="83550"/>
                </a:lnTo>
                <a:lnTo>
                  <a:pt x="4437" y="87003"/>
                </a:lnTo>
                <a:lnTo>
                  <a:pt x="2919" y="91210"/>
                </a:lnTo>
                <a:lnTo>
                  <a:pt x="1906" y="95920"/>
                </a:lnTo>
                <a:lnTo>
                  <a:pt x="282" y="108065"/>
                </a:lnTo>
                <a:lnTo>
                  <a:pt x="0" y="114720"/>
                </a:lnTo>
                <a:lnTo>
                  <a:pt x="913" y="116355"/>
                </a:lnTo>
                <a:lnTo>
                  <a:pt x="2474" y="117446"/>
                </a:lnTo>
                <a:lnTo>
                  <a:pt x="4468" y="118173"/>
                </a:lnTo>
                <a:lnTo>
                  <a:pt x="5797" y="119610"/>
                </a:lnTo>
                <a:lnTo>
                  <a:pt x="6683" y="121521"/>
                </a:lnTo>
                <a:lnTo>
                  <a:pt x="7273" y="123747"/>
                </a:lnTo>
                <a:lnTo>
                  <a:pt x="8620" y="125231"/>
                </a:lnTo>
                <a:lnTo>
                  <a:pt x="10469" y="126221"/>
                </a:lnTo>
                <a:lnTo>
                  <a:pt x="12655" y="126880"/>
                </a:lnTo>
                <a:lnTo>
                  <a:pt x="15066" y="126367"/>
                </a:lnTo>
                <a:lnTo>
                  <a:pt x="17624" y="125073"/>
                </a:lnTo>
                <a:lnTo>
                  <a:pt x="20282" y="123258"/>
                </a:lnTo>
                <a:lnTo>
                  <a:pt x="23960" y="122048"/>
                </a:lnTo>
                <a:lnTo>
                  <a:pt x="28317" y="121241"/>
                </a:lnTo>
                <a:lnTo>
                  <a:pt x="33126" y="120703"/>
                </a:lnTo>
                <a:lnTo>
                  <a:pt x="37285" y="119392"/>
                </a:lnTo>
                <a:lnTo>
                  <a:pt x="41009" y="117565"/>
                </a:lnTo>
                <a:lnTo>
                  <a:pt x="44446" y="115395"/>
                </a:lnTo>
                <a:lnTo>
                  <a:pt x="47688" y="113948"/>
                </a:lnTo>
                <a:lnTo>
                  <a:pt x="50803" y="112984"/>
                </a:lnTo>
                <a:lnTo>
                  <a:pt x="53832" y="112341"/>
                </a:lnTo>
                <a:lnTo>
                  <a:pt x="57756" y="110959"/>
                </a:lnTo>
                <a:lnTo>
                  <a:pt x="62277" y="109086"/>
                </a:lnTo>
                <a:lnTo>
                  <a:pt x="67196" y="106885"/>
                </a:lnTo>
                <a:lnTo>
                  <a:pt x="71428" y="104465"/>
                </a:lnTo>
                <a:lnTo>
                  <a:pt x="75202" y="101899"/>
                </a:lnTo>
                <a:lnTo>
                  <a:pt x="78671" y="99236"/>
                </a:lnTo>
                <a:lnTo>
                  <a:pt x="80983" y="96508"/>
                </a:lnTo>
                <a:lnTo>
                  <a:pt x="82524" y="93737"/>
                </a:lnTo>
                <a:lnTo>
                  <a:pt x="83552" y="90937"/>
                </a:lnTo>
                <a:lnTo>
                  <a:pt x="87234" y="85286"/>
                </a:lnTo>
                <a:lnTo>
                  <a:pt x="92045" y="79599"/>
                </a:lnTo>
                <a:lnTo>
                  <a:pt x="94661" y="76749"/>
                </a:lnTo>
                <a:lnTo>
                  <a:pt x="100109" y="71043"/>
                </a:lnTo>
                <a:lnTo>
                  <a:pt x="105705" y="65332"/>
                </a:lnTo>
                <a:lnTo>
                  <a:pt x="107578" y="62475"/>
                </a:lnTo>
                <a:lnTo>
                  <a:pt x="110215" y="54856"/>
                </a:lnTo>
                <a:lnTo>
                  <a:pt x="111178" y="51549"/>
                </a:lnTo>
                <a:lnTo>
                  <a:pt x="115832" y="51196"/>
                </a:lnTo>
                <a:lnTo>
                  <a:pt x="120047" y="51076"/>
                </a:lnTo>
                <a:lnTo>
                  <a:pt x="128085" y="51048"/>
                </a:lnTo>
                <a:lnTo>
                  <a:pt x="128356" y="55598"/>
                </a:lnTo>
                <a:lnTo>
                  <a:pt x="129347" y="57891"/>
                </a:lnTo>
                <a:lnTo>
                  <a:pt x="134339" y="65669"/>
                </a:lnTo>
                <a:lnTo>
                  <a:pt x="135841" y="71198"/>
                </a:lnTo>
                <a:lnTo>
                  <a:pt x="136241" y="74959"/>
                </a:lnTo>
                <a:lnTo>
                  <a:pt x="136508" y="79371"/>
                </a:lnTo>
                <a:lnTo>
                  <a:pt x="136805" y="89353"/>
                </a:lnTo>
                <a:lnTo>
                  <a:pt x="137033" y="126579"/>
                </a:lnTo>
                <a:lnTo>
                  <a:pt x="137988" y="131882"/>
                </a:lnTo>
                <a:lnTo>
                  <a:pt x="139578" y="137322"/>
                </a:lnTo>
                <a:lnTo>
                  <a:pt x="141590" y="142853"/>
                </a:lnTo>
                <a:lnTo>
                  <a:pt x="142932" y="148446"/>
                </a:lnTo>
                <a:lnTo>
                  <a:pt x="143826" y="154080"/>
                </a:lnTo>
                <a:lnTo>
                  <a:pt x="144422" y="159741"/>
                </a:lnTo>
                <a:lnTo>
                  <a:pt x="145772" y="164467"/>
                </a:lnTo>
                <a:lnTo>
                  <a:pt x="149812" y="172258"/>
                </a:lnTo>
                <a:lnTo>
                  <a:pt x="151270" y="176622"/>
                </a:lnTo>
                <a:lnTo>
                  <a:pt x="152243" y="181436"/>
                </a:lnTo>
                <a:lnTo>
                  <a:pt x="152890" y="186551"/>
                </a:lnTo>
                <a:lnTo>
                  <a:pt x="153323" y="190913"/>
                </a:lnTo>
                <a:lnTo>
                  <a:pt x="153803" y="198300"/>
                </a:lnTo>
                <a:lnTo>
                  <a:pt x="154016" y="207298"/>
                </a:lnTo>
                <a:lnTo>
                  <a:pt x="154153" y="224045"/>
                </a:lnTo>
                <a:lnTo>
                  <a:pt x="155117" y="227339"/>
                </a:lnTo>
                <a:lnTo>
                  <a:pt x="158728" y="233539"/>
                </a:lnTo>
                <a:lnTo>
                  <a:pt x="159120" y="235573"/>
                </a:lnTo>
                <a:lnTo>
                  <a:pt x="158428" y="236930"/>
                </a:lnTo>
                <a:lnTo>
                  <a:pt x="157014" y="237834"/>
                </a:lnTo>
                <a:lnTo>
                  <a:pt x="157024" y="239389"/>
                </a:lnTo>
                <a:lnTo>
                  <a:pt x="157984" y="241378"/>
                </a:lnTo>
                <a:lnTo>
                  <a:pt x="161816" y="246864"/>
                </a:lnTo>
                <a:lnTo>
                  <a:pt x="162340" y="250154"/>
                </a:lnTo>
                <a:lnTo>
                  <a:pt x="162760" y="2567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13"/>
          <p:cNvSpPr/>
          <p:nvPr/>
        </p:nvSpPr>
        <p:spPr>
          <a:xfrm>
            <a:off x="6175091" y="677236"/>
            <a:ext cx="197135" cy="236124"/>
          </a:xfrm>
          <a:custGeom>
            <a:avLst/>
            <a:gdLst/>
            <a:ahLst/>
            <a:cxnLst/>
            <a:rect l="0" t="0" r="0" b="0"/>
            <a:pathLst>
              <a:path w="197135" h="236124">
                <a:moveTo>
                  <a:pt x="197134" y="25709"/>
                </a:moveTo>
                <a:lnTo>
                  <a:pt x="176982" y="25709"/>
                </a:lnTo>
                <a:lnTo>
                  <a:pt x="174174" y="24756"/>
                </a:lnTo>
                <a:lnTo>
                  <a:pt x="168515" y="21158"/>
                </a:lnTo>
                <a:lnTo>
                  <a:pt x="162824" y="18923"/>
                </a:lnTo>
                <a:lnTo>
                  <a:pt x="159973" y="18328"/>
                </a:lnTo>
                <a:lnTo>
                  <a:pt x="156167" y="17930"/>
                </a:lnTo>
                <a:lnTo>
                  <a:pt x="151725" y="17666"/>
                </a:lnTo>
                <a:lnTo>
                  <a:pt x="142662" y="17371"/>
                </a:lnTo>
                <a:lnTo>
                  <a:pt x="129083" y="17182"/>
                </a:lnTo>
                <a:lnTo>
                  <a:pt x="112677" y="17145"/>
                </a:lnTo>
                <a:lnTo>
                  <a:pt x="108444" y="16190"/>
                </a:lnTo>
                <a:lnTo>
                  <a:pt x="104670" y="14600"/>
                </a:lnTo>
                <a:lnTo>
                  <a:pt x="96319" y="9756"/>
                </a:lnTo>
                <a:lnTo>
                  <a:pt x="92637" y="9093"/>
                </a:lnTo>
                <a:lnTo>
                  <a:pt x="87063" y="8668"/>
                </a:lnTo>
                <a:lnTo>
                  <a:pt x="86606" y="7681"/>
                </a:lnTo>
                <a:lnTo>
                  <a:pt x="86098" y="4044"/>
                </a:lnTo>
                <a:lnTo>
                  <a:pt x="85010" y="2693"/>
                </a:lnTo>
                <a:lnTo>
                  <a:pt x="83332" y="1792"/>
                </a:lnTo>
                <a:lnTo>
                  <a:pt x="77151" y="0"/>
                </a:lnTo>
                <a:lnTo>
                  <a:pt x="77128" y="4545"/>
                </a:lnTo>
                <a:lnTo>
                  <a:pt x="76173" y="5884"/>
                </a:lnTo>
                <a:lnTo>
                  <a:pt x="74583" y="6777"/>
                </a:lnTo>
                <a:lnTo>
                  <a:pt x="69739" y="8211"/>
                </a:lnTo>
                <a:lnTo>
                  <a:pt x="64349" y="13010"/>
                </a:lnTo>
                <a:lnTo>
                  <a:pt x="61938" y="14385"/>
                </a:lnTo>
                <a:lnTo>
                  <a:pt x="56719" y="15913"/>
                </a:lnTo>
                <a:lnTo>
                  <a:pt x="51225" y="19133"/>
                </a:lnTo>
                <a:lnTo>
                  <a:pt x="48426" y="21325"/>
                </a:lnTo>
                <a:lnTo>
                  <a:pt x="42776" y="23760"/>
                </a:lnTo>
                <a:lnTo>
                  <a:pt x="39936" y="24410"/>
                </a:lnTo>
                <a:lnTo>
                  <a:pt x="38043" y="25795"/>
                </a:lnTo>
                <a:lnTo>
                  <a:pt x="36780" y="27671"/>
                </a:lnTo>
                <a:lnTo>
                  <a:pt x="35939" y="29875"/>
                </a:lnTo>
                <a:lnTo>
                  <a:pt x="34426" y="31343"/>
                </a:lnTo>
                <a:lnTo>
                  <a:pt x="32464" y="32323"/>
                </a:lnTo>
                <a:lnTo>
                  <a:pt x="30204" y="32975"/>
                </a:lnTo>
                <a:lnTo>
                  <a:pt x="28697" y="34363"/>
                </a:lnTo>
                <a:lnTo>
                  <a:pt x="27693" y="36241"/>
                </a:lnTo>
                <a:lnTo>
                  <a:pt x="27023" y="38445"/>
                </a:lnTo>
                <a:lnTo>
                  <a:pt x="23739" y="43434"/>
                </a:lnTo>
                <a:lnTo>
                  <a:pt x="21529" y="46098"/>
                </a:lnTo>
                <a:lnTo>
                  <a:pt x="20057" y="48827"/>
                </a:lnTo>
                <a:lnTo>
                  <a:pt x="18421" y="54398"/>
                </a:lnTo>
                <a:lnTo>
                  <a:pt x="15153" y="60050"/>
                </a:lnTo>
                <a:lnTo>
                  <a:pt x="9845" y="66888"/>
                </a:lnTo>
                <a:lnTo>
                  <a:pt x="4375" y="72623"/>
                </a:lnTo>
                <a:lnTo>
                  <a:pt x="2905" y="75082"/>
                </a:lnTo>
                <a:lnTo>
                  <a:pt x="1273" y="80355"/>
                </a:lnTo>
                <a:lnTo>
                  <a:pt x="547" y="85873"/>
                </a:lnTo>
                <a:lnTo>
                  <a:pt x="224" y="91501"/>
                </a:lnTo>
                <a:lnTo>
                  <a:pt x="0" y="101177"/>
                </a:lnTo>
                <a:lnTo>
                  <a:pt x="2521" y="104653"/>
                </a:lnTo>
                <a:lnTo>
                  <a:pt x="7350" y="110094"/>
                </a:lnTo>
                <a:lnTo>
                  <a:pt x="8011" y="113378"/>
                </a:lnTo>
                <a:lnTo>
                  <a:pt x="8187" y="115588"/>
                </a:lnTo>
                <a:lnTo>
                  <a:pt x="9256" y="117060"/>
                </a:lnTo>
                <a:lnTo>
                  <a:pt x="10922" y="118042"/>
                </a:lnTo>
                <a:lnTo>
                  <a:pt x="12985" y="118697"/>
                </a:lnTo>
                <a:lnTo>
                  <a:pt x="14361" y="120086"/>
                </a:lnTo>
                <a:lnTo>
                  <a:pt x="15277" y="121964"/>
                </a:lnTo>
                <a:lnTo>
                  <a:pt x="15889" y="124169"/>
                </a:lnTo>
                <a:lnTo>
                  <a:pt x="17249" y="125639"/>
                </a:lnTo>
                <a:lnTo>
                  <a:pt x="19108" y="126619"/>
                </a:lnTo>
                <a:lnTo>
                  <a:pt x="24385" y="128191"/>
                </a:lnTo>
                <a:lnTo>
                  <a:pt x="29850" y="133015"/>
                </a:lnTo>
                <a:lnTo>
                  <a:pt x="32271" y="134393"/>
                </a:lnTo>
                <a:lnTo>
                  <a:pt x="37501" y="135925"/>
                </a:lnTo>
                <a:lnTo>
                  <a:pt x="43001" y="136606"/>
                </a:lnTo>
                <a:lnTo>
                  <a:pt x="45801" y="136788"/>
                </a:lnTo>
                <a:lnTo>
                  <a:pt x="53992" y="136990"/>
                </a:lnTo>
                <a:lnTo>
                  <a:pt x="122372" y="137151"/>
                </a:lnTo>
                <a:lnTo>
                  <a:pt x="126338" y="138103"/>
                </a:lnTo>
                <a:lnTo>
                  <a:pt x="130886" y="139691"/>
                </a:lnTo>
                <a:lnTo>
                  <a:pt x="135824" y="141702"/>
                </a:lnTo>
                <a:lnTo>
                  <a:pt x="140068" y="143042"/>
                </a:lnTo>
                <a:lnTo>
                  <a:pt x="143850" y="143936"/>
                </a:lnTo>
                <a:lnTo>
                  <a:pt x="147324" y="144532"/>
                </a:lnTo>
                <a:lnTo>
                  <a:pt x="150592" y="145882"/>
                </a:lnTo>
                <a:lnTo>
                  <a:pt x="153723" y="147734"/>
                </a:lnTo>
                <a:lnTo>
                  <a:pt x="159742" y="152332"/>
                </a:lnTo>
                <a:lnTo>
                  <a:pt x="165593" y="157551"/>
                </a:lnTo>
                <a:lnTo>
                  <a:pt x="168486" y="159323"/>
                </a:lnTo>
                <a:lnTo>
                  <a:pt x="174241" y="161293"/>
                </a:lnTo>
                <a:lnTo>
                  <a:pt x="176158" y="162771"/>
                </a:lnTo>
                <a:lnTo>
                  <a:pt x="177435" y="164708"/>
                </a:lnTo>
                <a:lnTo>
                  <a:pt x="178286" y="166952"/>
                </a:lnTo>
                <a:lnTo>
                  <a:pt x="181772" y="171986"/>
                </a:lnTo>
                <a:lnTo>
                  <a:pt x="184035" y="174662"/>
                </a:lnTo>
                <a:lnTo>
                  <a:pt x="184591" y="177398"/>
                </a:lnTo>
                <a:lnTo>
                  <a:pt x="184009" y="180175"/>
                </a:lnTo>
                <a:lnTo>
                  <a:pt x="181775" y="185800"/>
                </a:lnTo>
                <a:lnTo>
                  <a:pt x="180783" y="191475"/>
                </a:lnTo>
                <a:lnTo>
                  <a:pt x="179566" y="194322"/>
                </a:lnTo>
                <a:lnTo>
                  <a:pt x="175673" y="200025"/>
                </a:lnTo>
                <a:lnTo>
                  <a:pt x="170768" y="205735"/>
                </a:lnTo>
                <a:lnTo>
                  <a:pt x="168126" y="208591"/>
                </a:lnTo>
                <a:lnTo>
                  <a:pt x="164461" y="211448"/>
                </a:lnTo>
                <a:lnTo>
                  <a:pt x="160112" y="214305"/>
                </a:lnTo>
                <a:lnTo>
                  <a:pt x="155307" y="217162"/>
                </a:lnTo>
                <a:lnTo>
                  <a:pt x="151152" y="219067"/>
                </a:lnTo>
                <a:lnTo>
                  <a:pt x="147429" y="220336"/>
                </a:lnTo>
                <a:lnTo>
                  <a:pt x="143995" y="221183"/>
                </a:lnTo>
                <a:lnTo>
                  <a:pt x="138848" y="222700"/>
                </a:lnTo>
                <a:lnTo>
                  <a:pt x="125509" y="226925"/>
                </a:lnTo>
                <a:lnTo>
                  <a:pt x="119856" y="228433"/>
                </a:lnTo>
                <a:lnTo>
                  <a:pt x="115135" y="229438"/>
                </a:lnTo>
                <a:lnTo>
                  <a:pt x="111035" y="230108"/>
                </a:lnTo>
                <a:lnTo>
                  <a:pt x="106398" y="231508"/>
                </a:lnTo>
                <a:lnTo>
                  <a:pt x="101400" y="233393"/>
                </a:lnTo>
                <a:lnTo>
                  <a:pt x="96164" y="235602"/>
                </a:lnTo>
                <a:lnTo>
                  <a:pt x="90768" y="236123"/>
                </a:lnTo>
                <a:lnTo>
                  <a:pt x="85266" y="235517"/>
                </a:lnTo>
                <a:lnTo>
                  <a:pt x="79692" y="234161"/>
                </a:lnTo>
                <a:lnTo>
                  <a:pt x="75025" y="233257"/>
                </a:lnTo>
                <a:lnTo>
                  <a:pt x="70960" y="232654"/>
                </a:lnTo>
                <a:lnTo>
                  <a:pt x="67298" y="232252"/>
                </a:lnTo>
                <a:lnTo>
                  <a:pt x="63904" y="231984"/>
                </a:lnTo>
                <a:lnTo>
                  <a:pt x="60689" y="231806"/>
                </a:lnTo>
                <a:lnTo>
                  <a:pt x="54576" y="231607"/>
                </a:lnTo>
                <a:lnTo>
                  <a:pt x="48685" y="231519"/>
                </a:lnTo>
                <a:lnTo>
                  <a:pt x="46733" y="230543"/>
                </a:lnTo>
                <a:lnTo>
                  <a:pt x="45432" y="228940"/>
                </a:lnTo>
                <a:lnTo>
                  <a:pt x="44564" y="226919"/>
                </a:lnTo>
                <a:lnTo>
                  <a:pt x="41060" y="222133"/>
                </a:lnTo>
                <a:lnTo>
                  <a:pt x="34655" y="214762"/>
                </a:lnTo>
                <a:lnTo>
                  <a:pt x="34335" y="207550"/>
                </a:lnTo>
                <a:lnTo>
                  <a:pt x="34291" y="202412"/>
                </a:lnTo>
                <a:lnTo>
                  <a:pt x="35232" y="200661"/>
                </a:lnTo>
                <a:lnTo>
                  <a:pt x="36812" y="199493"/>
                </a:lnTo>
                <a:lnTo>
                  <a:pt x="42829" y="1971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14"/>
          <p:cNvSpPr/>
          <p:nvPr/>
        </p:nvSpPr>
        <p:spPr>
          <a:xfrm>
            <a:off x="6459291" y="678533"/>
            <a:ext cx="152965" cy="238725"/>
          </a:xfrm>
          <a:custGeom>
            <a:avLst/>
            <a:gdLst/>
            <a:ahLst/>
            <a:cxnLst/>
            <a:rect l="0" t="0" r="0" b="0"/>
            <a:pathLst>
              <a:path w="152965" h="238725">
                <a:moveTo>
                  <a:pt x="144391" y="32984"/>
                </a:moveTo>
                <a:lnTo>
                  <a:pt x="144391" y="11672"/>
                </a:lnTo>
                <a:lnTo>
                  <a:pt x="143439" y="10204"/>
                </a:lnTo>
                <a:lnTo>
                  <a:pt x="141851" y="9225"/>
                </a:lnTo>
                <a:lnTo>
                  <a:pt x="139841" y="8572"/>
                </a:lnTo>
                <a:lnTo>
                  <a:pt x="135066" y="5307"/>
                </a:lnTo>
                <a:lnTo>
                  <a:pt x="132460" y="3103"/>
                </a:lnTo>
                <a:lnTo>
                  <a:pt x="129769" y="1633"/>
                </a:lnTo>
                <a:lnTo>
                  <a:pt x="127023" y="653"/>
                </a:lnTo>
                <a:lnTo>
                  <a:pt x="124240" y="0"/>
                </a:lnTo>
                <a:lnTo>
                  <a:pt x="120480" y="517"/>
                </a:lnTo>
                <a:lnTo>
                  <a:pt x="116068" y="1815"/>
                </a:lnTo>
                <a:lnTo>
                  <a:pt x="111221" y="3632"/>
                </a:lnTo>
                <a:lnTo>
                  <a:pt x="107038" y="4843"/>
                </a:lnTo>
                <a:lnTo>
                  <a:pt x="103296" y="5651"/>
                </a:lnTo>
                <a:lnTo>
                  <a:pt x="99849" y="6190"/>
                </a:lnTo>
                <a:lnTo>
                  <a:pt x="95647" y="6549"/>
                </a:lnTo>
                <a:lnTo>
                  <a:pt x="90940" y="6788"/>
                </a:lnTo>
                <a:lnTo>
                  <a:pt x="85897" y="6947"/>
                </a:lnTo>
                <a:lnTo>
                  <a:pt x="81583" y="8006"/>
                </a:lnTo>
                <a:lnTo>
                  <a:pt x="77754" y="9665"/>
                </a:lnTo>
                <a:lnTo>
                  <a:pt x="74248" y="11723"/>
                </a:lnTo>
                <a:lnTo>
                  <a:pt x="70960" y="14047"/>
                </a:lnTo>
                <a:lnTo>
                  <a:pt x="67814" y="16550"/>
                </a:lnTo>
                <a:lnTo>
                  <a:pt x="64765" y="19170"/>
                </a:lnTo>
                <a:lnTo>
                  <a:pt x="60827" y="21870"/>
                </a:lnTo>
                <a:lnTo>
                  <a:pt x="56297" y="24622"/>
                </a:lnTo>
                <a:lnTo>
                  <a:pt x="51372" y="27409"/>
                </a:lnTo>
                <a:lnTo>
                  <a:pt x="47135" y="30220"/>
                </a:lnTo>
                <a:lnTo>
                  <a:pt x="43359" y="33046"/>
                </a:lnTo>
                <a:lnTo>
                  <a:pt x="39889" y="35883"/>
                </a:lnTo>
                <a:lnTo>
                  <a:pt x="36623" y="38727"/>
                </a:lnTo>
                <a:lnTo>
                  <a:pt x="33493" y="41575"/>
                </a:lnTo>
                <a:lnTo>
                  <a:pt x="30454" y="44426"/>
                </a:lnTo>
                <a:lnTo>
                  <a:pt x="27476" y="48232"/>
                </a:lnTo>
                <a:lnTo>
                  <a:pt x="24538" y="52674"/>
                </a:lnTo>
                <a:lnTo>
                  <a:pt x="21626" y="57541"/>
                </a:lnTo>
                <a:lnTo>
                  <a:pt x="18733" y="61738"/>
                </a:lnTo>
                <a:lnTo>
                  <a:pt x="15852" y="65488"/>
                </a:lnTo>
                <a:lnTo>
                  <a:pt x="12978" y="68941"/>
                </a:lnTo>
                <a:lnTo>
                  <a:pt x="9785" y="75317"/>
                </a:lnTo>
                <a:lnTo>
                  <a:pt x="8934" y="78351"/>
                </a:lnTo>
                <a:lnTo>
                  <a:pt x="5448" y="84262"/>
                </a:lnTo>
                <a:lnTo>
                  <a:pt x="0" y="91267"/>
                </a:lnTo>
                <a:lnTo>
                  <a:pt x="505" y="92795"/>
                </a:lnTo>
                <a:lnTo>
                  <a:pt x="4815" y="98542"/>
                </a:lnTo>
                <a:lnTo>
                  <a:pt x="6157" y="100221"/>
                </a:lnTo>
                <a:lnTo>
                  <a:pt x="7468" y="100669"/>
                </a:lnTo>
                <a:lnTo>
                  <a:pt x="11464" y="101166"/>
                </a:lnTo>
                <a:lnTo>
                  <a:pt x="13863" y="101299"/>
                </a:lnTo>
                <a:lnTo>
                  <a:pt x="19068" y="101446"/>
                </a:lnTo>
                <a:lnTo>
                  <a:pt x="31905" y="101529"/>
                </a:lnTo>
                <a:lnTo>
                  <a:pt x="36063" y="100588"/>
                </a:lnTo>
                <a:lnTo>
                  <a:pt x="39787" y="99009"/>
                </a:lnTo>
                <a:lnTo>
                  <a:pt x="43222" y="97003"/>
                </a:lnTo>
                <a:lnTo>
                  <a:pt x="47418" y="95666"/>
                </a:lnTo>
                <a:lnTo>
                  <a:pt x="52120" y="94774"/>
                </a:lnTo>
                <a:lnTo>
                  <a:pt x="57160" y="94180"/>
                </a:lnTo>
                <a:lnTo>
                  <a:pt x="62424" y="92831"/>
                </a:lnTo>
                <a:lnTo>
                  <a:pt x="67840" y="90980"/>
                </a:lnTo>
                <a:lnTo>
                  <a:pt x="73354" y="88793"/>
                </a:lnTo>
                <a:lnTo>
                  <a:pt x="77983" y="87335"/>
                </a:lnTo>
                <a:lnTo>
                  <a:pt x="82022" y="86363"/>
                </a:lnTo>
                <a:lnTo>
                  <a:pt x="85666" y="85715"/>
                </a:lnTo>
                <a:lnTo>
                  <a:pt x="89048" y="84331"/>
                </a:lnTo>
                <a:lnTo>
                  <a:pt x="92257" y="82455"/>
                </a:lnTo>
                <a:lnTo>
                  <a:pt x="95347" y="80252"/>
                </a:lnTo>
                <a:lnTo>
                  <a:pt x="98360" y="77831"/>
                </a:lnTo>
                <a:lnTo>
                  <a:pt x="101321" y="75265"/>
                </a:lnTo>
                <a:lnTo>
                  <a:pt x="104247" y="72601"/>
                </a:lnTo>
                <a:lnTo>
                  <a:pt x="107152" y="70825"/>
                </a:lnTo>
                <a:lnTo>
                  <a:pt x="110040" y="69642"/>
                </a:lnTo>
                <a:lnTo>
                  <a:pt x="112917" y="68852"/>
                </a:lnTo>
                <a:lnTo>
                  <a:pt x="115789" y="67374"/>
                </a:lnTo>
                <a:lnTo>
                  <a:pt x="118655" y="65436"/>
                </a:lnTo>
                <a:lnTo>
                  <a:pt x="121518" y="63191"/>
                </a:lnTo>
                <a:lnTo>
                  <a:pt x="123428" y="60742"/>
                </a:lnTo>
                <a:lnTo>
                  <a:pt x="124700" y="58157"/>
                </a:lnTo>
                <a:lnTo>
                  <a:pt x="126115" y="52744"/>
                </a:lnTo>
                <a:lnTo>
                  <a:pt x="126743" y="47164"/>
                </a:lnTo>
                <a:lnTo>
                  <a:pt x="127023" y="41509"/>
                </a:lnTo>
                <a:lnTo>
                  <a:pt x="127202" y="34668"/>
                </a:lnTo>
                <a:lnTo>
                  <a:pt x="127246" y="24529"/>
                </a:lnTo>
                <a:lnTo>
                  <a:pt x="127246" y="60485"/>
                </a:lnTo>
                <a:lnTo>
                  <a:pt x="128199" y="64653"/>
                </a:lnTo>
                <a:lnTo>
                  <a:pt x="129786" y="69337"/>
                </a:lnTo>
                <a:lnTo>
                  <a:pt x="131797" y="74364"/>
                </a:lnTo>
                <a:lnTo>
                  <a:pt x="133138" y="79621"/>
                </a:lnTo>
                <a:lnTo>
                  <a:pt x="134031" y="85030"/>
                </a:lnTo>
                <a:lnTo>
                  <a:pt x="134627" y="90542"/>
                </a:lnTo>
                <a:lnTo>
                  <a:pt x="135025" y="95168"/>
                </a:lnTo>
                <a:lnTo>
                  <a:pt x="135289" y="99205"/>
                </a:lnTo>
                <a:lnTo>
                  <a:pt x="135466" y="102849"/>
                </a:lnTo>
                <a:lnTo>
                  <a:pt x="136536" y="107183"/>
                </a:lnTo>
                <a:lnTo>
                  <a:pt x="138202" y="111978"/>
                </a:lnTo>
                <a:lnTo>
                  <a:pt x="140265" y="117079"/>
                </a:lnTo>
                <a:lnTo>
                  <a:pt x="141640" y="122385"/>
                </a:lnTo>
                <a:lnTo>
                  <a:pt x="142557" y="127827"/>
                </a:lnTo>
                <a:lnTo>
                  <a:pt x="143169" y="133360"/>
                </a:lnTo>
                <a:lnTo>
                  <a:pt x="144529" y="138001"/>
                </a:lnTo>
                <a:lnTo>
                  <a:pt x="146387" y="142048"/>
                </a:lnTo>
                <a:lnTo>
                  <a:pt x="148580" y="145698"/>
                </a:lnTo>
                <a:lnTo>
                  <a:pt x="150041" y="150037"/>
                </a:lnTo>
                <a:lnTo>
                  <a:pt x="151015" y="154834"/>
                </a:lnTo>
                <a:lnTo>
                  <a:pt x="151665" y="159938"/>
                </a:lnTo>
                <a:lnTo>
                  <a:pt x="152097" y="164292"/>
                </a:lnTo>
                <a:lnTo>
                  <a:pt x="152579" y="171671"/>
                </a:lnTo>
                <a:lnTo>
                  <a:pt x="152793" y="180665"/>
                </a:lnTo>
                <a:lnTo>
                  <a:pt x="152964" y="237134"/>
                </a:lnTo>
                <a:lnTo>
                  <a:pt x="152011" y="237664"/>
                </a:lnTo>
                <a:lnTo>
                  <a:pt x="150424" y="238018"/>
                </a:lnTo>
                <a:lnTo>
                  <a:pt x="144391" y="23872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15"/>
          <p:cNvSpPr/>
          <p:nvPr/>
        </p:nvSpPr>
        <p:spPr>
          <a:xfrm>
            <a:off x="1298718" y="1131569"/>
            <a:ext cx="187034" cy="291069"/>
          </a:xfrm>
          <a:custGeom>
            <a:avLst/>
            <a:gdLst/>
            <a:ahLst/>
            <a:cxnLst/>
            <a:rect l="0" t="0" r="0" b="0"/>
            <a:pathLst>
              <a:path w="187034" h="291069">
                <a:moveTo>
                  <a:pt x="144319" y="0"/>
                </a:moveTo>
                <a:lnTo>
                  <a:pt x="139768" y="0"/>
                </a:lnTo>
                <a:lnTo>
                  <a:pt x="138427" y="953"/>
                </a:lnTo>
                <a:lnTo>
                  <a:pt x="137534" y="2541"/>
                </a:lnTo>
                <a:lnTo>
                  <a:pt x="136938" y="4551"/>
                </a:lnTo>
                <a:lnTo>
                  <a:pt x="134636" y="5892"/>
                </a:lnTo>
                <a:lnTo>
                  <a:pt x="131196" y="6786"/>
                </a:lnTo>
                <a:lnTo>
                  <a:pt x="126998" y="7381"/>
                </a:lnTo>
                <a:lnTo>
                  <a:pt x="122294" y="8731"/>
                </a:lnTo>
                <a:lnTo>
                  <a:pt x="117253" y="10583"/>
                </a:lnTo>
                <a:lnTo>
                  <a:pt x="111988" y="12771"/>
                </a:lnTo>
                <a:lnTo>
                  <a:pt x="107525" y="15181"/>
                </a:lnTo>
                <a:lnTo>
                  <a:pt x="103597" y="17741"/>
                </a:lnTo>
                <a:lnTo>
                  <a:pt x="100026" y="20400"/>
                </a:lnTo>
                <a:lnTo>
                  <a:pt x="96693" y="23125"/>
                </a:lnTo>
                <a:lnTo>
                  <a:pt x="93518" y="25894"/>
                </a:lnTo>
                <a:lnTo>
                  <a:pt x="90449" y="28693"/>
                </a:lnTo>
                <a:lnTo>
                  <a:pt x="86498" y="31511"/>
                </a:lnTo>
                <a:lnTo>
                  <a:pt x="81959" y="34343"/>
                </a:lnTo>
                <a:lnTo>
                  <a:pt x="77028" y="37183"/>
                </a:lnTo>
                <a:lnTo>
                  <a:pt x="73741" y="40029"/>
                </a:lnTo>
                <a:lnTo>
                  <a:pt x="71550" y="42879"/>
                </a:lnTo>
                <a:lnTo>
                  <a:pt x="63481" y="58847"/>
                </a:lnTo>
                <a:lnTo>
                  <a:pt x="58226" y="66794"/>
                </a:lnTo>
                <a:lnTo>
                  <a:pt x="52715" y="74454"/>
                </a:lnTo>
                <a:lnTo>
                  <a:pt x="49912" y="79164"/>
                </a:lnTo>
                <a:lnTo>
                  <a:pt x="47091" y="84209"/>
                </a:lnTo>
                <a:lnTo>
                  <a:pt x="41417" y="92354"/>
                </a:lnTo>
                <a:lnTo>
                  <a:pt x="35720" y="100101"/>
                </a:lnTo>
                <a:lnTo>
                  <a:pt x="32867" y="104834"/>
                </a:lnTo>
                <a:lnTo>
                  <a:pt x="30013" y="109895"/>
                </a:lnTo>
                <a:lnTo>
                  <a:pt x="28110" y="115173"/>
                </a:lnTo>
                <a:lnTo>
                  <a:pt x="26841" y="120597"/>
                </a:lnTo>
                <a:lnTo>
                  <a:pt x="25996" y="126119"/>
                </a:lnTo>
                <a:lnTo>
                  <a:pt x="23527" y="131704"/>
                </a:lnTo>
                <a:lnTo>
                  <a:pt x="19976" y="137333"/>
                </a:lnTo>
                <a:lnTo>
                  <a:pt x="15703" y="142991"/>
                </a:lnTo>
                <a:lnTo>
                  <a:pt x="10957" y="151817"/>
                </a:lnTo>
                <a:lnTo>
                  <a:pt x="7894" y="159867"/>
                </a:lnTo>
                <a:lnTo>
                  <a:pt x="5744" y="164681"/>
                </a:lnTo>
                <a:lnTo>
                  <a:pt x="3358" y="169795"/>
                </a:lnTo>
                <a:lnTo>
                  <a:pt x="1768" y="175109"/>
                </a:lnTo>
                <a:lnTo>
                  <a:pt x="707" y="180557"/>
                </a:lnTo>
                <a:lnTo>
                  <a:pt x="0" y="186094"/>
                </a:lnTo>
                <a:lnTo>
                  <a:pt x="482" y="191690"/>
                </a:lnTo>
                <a:lnTo>
                  <a:pt x="1755" y="197326"/>
                </a:lnTo>
                <a:lnTo>
                  <a:pt x="3556" y="202988"/>
                </a:lnTo>
                <a:lnTo>
                  <a:pt x="4757" y="208668"/>
                </a:lnTo>
                <a:lnTo>
                  <a:pt x="5558" y="214360"/>
                </a:lnTo>
                <a:lnTo>
                  <a:pt x="6091" y="220059"/>
                </a:lnTo>
                <a:lnTo>
                  <a:pt x="6447" y="225764"/>
                </a:lnTo>
                <a:lnTo>
                  <a:pt x="6843" y="237182"/>
                </a:lnTo>
                <a:lnTo>
                  <a:pt x="7096" y="253191"/>
                </a:lnTo>
                <a:lnTo>
                  <a:pt x="7131" y="259532"/>
                </a:lnTo>
                <a:lnTo>
                  <a:pt x="8093" y="262557"/>
                </a:lnTo>
                <a:lnTo>
                  <a:pt x="11702" y="268457"/>
                </a:lnTo>
                <a:lnTo>
                  <a:pt x="16480" y="274255"/>
                </a:lnTo>
                <a:lnTo>
                  <a:pt x="22759" y="281187"/>
                </a:lnTo>
                <a:lnTo>
                  <a:pt x="28397" y="286938"/>
                </a:lnTo>
                <a:lnTo>
                  <a:pt x="30843" y="288447"/>
                </a:lnTo>
                <a:lnTo>
                  <a:pt x="36100" y="290124"/>
                </a:lnTo>
                <a:lnTo>
                  <a:pt x="39788" y="290571"/>
                </a:lnTo>
                <a:lnTo>
                  <a:pt x="44152" y="290869"/>
                </a:lnTo>
                <a:lnTo>
                  <a:pt x="48966" y="291068"/>
                </a:lnTo>
                <a:lnTo>
                  <a:pt x="54080" y="290248"/>
                </a:lnTo>
                <a:lnTo>
                  <a:pt x="59395" y="288749"/>
                </a:lnTo>
                <a:lnTo>
                  <a:pt x="64843" y="286797"/>
                </a:lnTo>
                <a:lnTo>
                  <a:pt x="69427" y="284543"/>
                </a:lnTo>
                <a:lnTo>
                  <a:pt x="73436" y="282088"/>
                </a:lnTo>
                <a:lnTo>
                  <a:pt x="77061" y="279499"/>
                </a:lnTo>
                <a:lnTo>
                  <a:pt x="81383" y="277773"/>
                </a:lnTo>
                <a:lnTo>
                  <a:pt x="86169" y="276622"/>
                </a:lnTo>
                <a:lnTo>
                  <a:pt x="91265" y="275855"/>
                </a:lnTo>
                <a:lnTo>
                  <a:pt x="95615" y="274391"/>
                </a:lnTo>
                <a:lnTo>
                  <a:pt x="99467" y="272462"/>
                </a:lnTo>
                <a:lnTo>
                  <a:pt x="102988" y="270224"/>
                </a:lnTo>
                <a:lnTo>
                  <a:pt x="106287" y="267780"/>
                </a:lnTo>
                <a:lnTo>
                  <a:pt x="109440" y="265197"/>
                </a:lnTo>
                <a:lnTo>
                  <a:pt x="112494" y="262524"/>
                </a:lnTo>
                <a:lnTo>
                  <a:pt x="116434" y="259788"/>
                </a:lnTo>
                <a:lnTo>
                  <a:pt x="120967" y="257012"/>
                </a:lnTo>
                <a:lnTo>
                  <a:pt x="125893" y="254209"/>
                </a:lnTo>
                <a:lnTo>
                  <a:pt x="130130" y="251388"/>
                </a:lnTo>
                <a:lnTo>
                  <a:pt x="133907" y="248555"/>
                </a:lnTo>
                <a:lnTo>
                  <a:pt x="137378" y="245713"/>
                </a:lnTo>
                <a:lnTo>
                  <a:pt x="140644" y="242867"/>
                </a:lnTo>
                <a:lnTo>
                  <a:pt x="143774" y="240016"/>
                </a:lnTo>
                <a:lnTo>
                  <a:pt x="149792" y="234309"/>
                </a:lnTo>
                <a:lnTo>
                  <a:pt x="155641" y="228598"/>
                </a:lnTo>
                <a:lnTo>
                  <a:pt x="158535" y="226694"/>
                </a:lnTo>
                <a:lnTo>
                  <a:pt x="164290" y="224578"/>
                </a:lnTo>
                <a:lnTo>
                  <a:pt x="170022" y="221098"/>
                </a:lnTo>
                <a:lnTo>
                  <a:pt x="175745" y="216376"/>
                </a:lnTo>
                <a:lnTo>
                  <a:pt x="181464" y="211102"/>
                </a:lnTo>
                <a:lnTo>
                  <a:pt x="185487" y="207329"/>
                </a:lnTo>
                <a:lnTo>
                  <a:pt x="186052" y="205847"/>
                </a:lnTo>
                <a:lnTo>
                  <a:pt x="187033" y="198499"/>
                </a:lnTo>
                <a:lnTo>
                  <a:pt x="184575" y="195220"/>
                </a:lnTo>
                <a:lnTo>
                  <a:pt x="179787" y="189904"/>
                </a:lnTo>
                <a:lnTo>
                  <a:pt x="178442" y="189468"/>
                </a:lnTo>
                <a:lnTo>
                  <a:pt x="174407" y="188983"/>
                </a:lnTo>
                <a:lnTo>
                  <a:pt x="169439" y="188768"/>
                </a:lnTo>
                <a:lnTo>
                  <a:pt x="161287" y="188647"/>
                </a:lnTo>
                <a:lnTo>
                  <a:pt x="141451" y="188599"/>
                </a:lnTo>
                <a:lnTo>
                  <a:pt x="137644" y="189550"/>
                </a:lnTo>
                <a:lnTo>
                  <a:pt x="133202" y="191137"/>
                </a:lnTo>
                <a:lnTo>
                  <a:pt x="128335" y="193147"/>
                </a:lnTo>
                <a:lnTo>
                  <a:pt x="124138" y="194488"/>
                </a:lnTo>
                <a:lnTo>
                  <a:pt x="120387" y="195381"/>
                </a:lnTo>
                <a:lnTo>
                  <a:pt x="116935" y="195977"/>
                </a:lnTo>
                <a:lnTo>
                  <a:pt x="113680" y="197326"/>
                </a:lnTo>
                <a:lnTo>
                  <a:pt x="110558" y="199179"/>
                </a:lnTo>
                <a:lnTo>
                  <a:pt x="107524" y="201366"/>
                </a:lnTo>
                <a:lnTo>
                  <a:pt x="104549" y="203777"/>
                </a:lnTo>
                <a:lnTo>
                  <a:pt x="101613" y="206336"/>
                </a:lnTo>
                <a:lnTo>
                  <a:pt x="95811" y="211720"/>
                </a:lnTo>
                <a:lnTo>
                  <a:pt x="90057" y="217288"/>
                </a:lnTo>
                <a:lnTo>
                  <a:pt x="87190" y="219154"/>
                </a:lnTo>
                <a:lnTo>
                  <a:pt x="81463" y="221227"/>
                </a:lnTo>
                <a:lnTo>
                  <a:pt x="79555" y="222733"/>
                </a:lnTo>
                <a:lnTo>
                  <a:pt x="78283" y="224688"/>
                </a:lnTo>
                <a:lnTo>
                  <a:pt x="77435" y="226945"/>
                </a:lnTo>
                <a:lnTo>
                  <a:pt x="74965" y="228449"/>
                </a:lnTo>
                <a:lnTo>
                  <a:pt x="71413" y="229452"/>
                </a:lnTo>
                <a:lnTo>
                  <a:pt x="67140" y="230121"/>
                </a:lnTo>
                <a:lnTo>
                  <a:pt x="64291" y="231519"/>
                </a:lnTo>
                <a:lnTo>
                  <a:pt x="62392" y="233404"/>
                </a:lnTo>
                <a:lnTo>
                  <a:pt x="59344" y="238722"/>
                </a:lnTo>
                <a:lnTo>
                  <a:pt x="58816" y="244194"/>
                </a:lnTo>
                <a:lnTo>
                  <a:pt x="60647" y="245663"/>
                </a:lnTo>
                <a:lnTo>
                  <a:pt x="63773" y="246643"/>
                </a:lnTo>
                <a:lnTo>
                  <a:pt x="73375" y="248216"/>
                </a:lnTo>
                <a:lnTo>
                  <a:pt x="77228" y="248431"/>
                </a:lnTo>
                <a:lnTo>
                  <a:pt x="84311" y="2486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16"/>
          <p:cNvSpPr/>
          <p:nvPr/>
        </p:nvSpPr>
        <p:spPr>
          <a:xfrm>
            <a:off x="1523823" y="1140183"/>
            <a:ext cx="330695" cy="248528"/>
          </a:xfrm>
          <a:custGeom>
            <a:avLst/>
            <a:gdLst/>
            <a:ahLst/>
            <a:cxnLst/>
            <a:rect l="0" t="0" r="0" b="0"/>
            <a:pathLst>
              <a:path w="330695" h="248528">
                <a:moveTo>
                  <a:pt x="4939" y="85684"/>
                </a:moveTo>
                <a:lnTo>
                  <a:pt x="388" y="81133"/>
                </a:lnTo>
                <a:lnTo>
                  <a:pt x="0" y="79793"/>
                </a:lnTo>
                <a:lnTo>
                  <a:pt x="694" y="78899"/>
                </a:lnTo>
                <a:lnTo>
                  <a:pt x="2109" y="78303"/>
                </a:lnTo>
                <a:lnTo>
                  <a:pt x="3052" y="76954"/>
                </a:lnTo>
                <a:lnTo>
                  <a:pt x="5332" y="70503"/>
                </a:lnTo>
                <a:lnTo>
                  <a:pt x="9241" y="65284"/>
                </a:lnTo>
                <a:lnTo>
                  <a:pt x="14154" y="59790"/>
                </a:lnTo>
                <a:lnTo>
                  <a:pt x="19512" y="54173"/>
                </a:lnTo>
                <a:lnTo>
                  <a:pt x="42097" y="31389"/>
                </a:lnTo>
                <a:lnTo>
                  <a:pt x="50346" y="25675"/>
                </a:lnTo>
                <a:lnTo>
                  <a:pt x="55213" y="22818"/>
                </a:lnTo>
                <a:lnTo>
                  <a:pt x="60362" y="20913"/>
                </a:lnTo>
                <a:lnTo>
                  <a:pt x="65701" y="19644"/>
                </a:lnTo>
                <a:lnTo>
                  <a:pt x="71164" y="18797"/>
                </a:lnTo>
                <a:lnTo>
                  <a:pt x="79775" y="15317"/>
                </a:lnTo>
                <a:lnTo>
                  <a:pt x="87729" y="10595"/>
                </a:lnTo>
                <a:lnTo>
                  <a:pt x="97615" y="5321"/>
                </a:lnTo>
                <a:lnTo>
                  <a:pt x="102918" y="3534"/>
                </a:lnTo>
                <a:lnTo>
                  <a:pt x="108358" y="2342"/>
                </a:lnTo>
                <a:lnTo>
                  <a:pt x="118531" y="1018"/>
                </a:lnTo>
                <a:lnTo>
                  <a:pt x="126227" y="430"/>
                </a:lnTo>
                <a:lnTo>
                  <a:pt x="135914" y="98"/>
                </a:lnTo>
                <a:lnTo>
                  <a:pt x="149368" y="0"/>
                </a:lnTo>
                <a:lnTo>
                  <a:pt x="153612" y="939"/>
                </a:lnTo>
                <a:lnTo>
                  <a:pt x="160868" y="4522"/>
                </a:lnTo>
                <a:lnTo>
                  <a:pt x="163185" y="6811"/>
                </a:lnTo>
                <a:lnTo>
                  <a:pt x="164729" y="9290"/>
                </a:lnTo>
                <a:lnTo>
                  <a:pt x="165758" y="11894"/>
                </a:lnTo>
                <a:lnTo>
                  <a:pt x="169442" y="17329"/>
                </a:lnTo>
                <a:lnTo>
                  <a:pt x="171757" y="20111"/>
                </a:lnTo>
                <a:lnTo>
                  <a:pt x="173301" y="22919"/>
                </a:lnTo>
                <a:lnTo>
                  <a:pt x="175016" y="28578"/>
                </a:lnTo>
                <a:lnTo>
                  <a:pt x="175779" y="34269"/>
                </a:lnTo>
                <a:lnTo>
                  <a:pt x="176118" y="40925"/>
                </a:lnTo>
                <a:lnTo>
                  <a:pt x="176269" y="50234"/>
                </a:lnTo>
                <a:lnTo>
                  <a:pt x="175356" y="54431"/>
                </a:lnTo>
                <a:lnTo>
                  <a:pt x="171802" y="61634"/>
                </a:lnTo>
                <a:lnTo>
                  <a:pt x="167048" y="70550"/>
                </a:lnTo>
                <a:lnTo>
                  <a:pt x="156235" y="91796"/>
                </a:lnTo>
                <a:lnTo>
                  <a:pt x="153428" y="98331"/>
                </a:lnTo>
                <a:lnTo>
                  <a:pt x="150604" y="105546"/>
                </a:lnTo>
                <a:lnTo>
                  <a:pt x="147769" y="113213"/>
                </a:lnTo>
                <a:lnTo>
                  <a:pt x="145879" y="119276"/>
                </a:lnTo>
                <a:lnTo>
                  <a:pt x="144619" y="124271"/>
                </a:lnTo>
                <a:lnTo>
                  <a:pt x="143779" y="128554"/>
                </a:lnTo>
                <a:lnTo>
                  <a:pt x="142266" y="133314"/>
                </a:lnTo>
                <a:lnTo>
                  <a:pt x="140306" y="138392"/>
                </a:lnTo>
                <a:lnTo>
                  <a:pt x="138046" y="143683"/>
                </a:lnTo>
                <a:lnTo>
                  <a:pt x="136539" y="149115"/>
                </a:lnTo>
                <a:lnTo>
                  <a:pt x="135535" y="154641"/>
                </a:lnTo>
                <a:lnTo>
                  <a:pt x="134866" y="160231"/>
                </a:lnTo>
                <a:lnTo>
                  <a:pt x="134419" y="165862"/>
                </a:lnTo>
                <a:lnTo>
                  <a:pt x="134122" y="171521"/>
                </a:lnTo>
                <a:lnTo>
                  <a:pt x="133923" y="177199"/>
                </a:lnTo>
                <a:lnTo>
                  <a:pt x="132838" y="181936"/>
                </a:lnTo>
                <a:lnTo>
                  <a:pt x="131163" y="186047"/>
                </a:lnTo>
                <a:lnTo>
                  <a:pt x="127713" y="193155"/>
                </a:lnTo>
                <a:lnTo>
                  <a:pt x="126180" y="199489"/>
                </a:lnTo>
                <a:lnTo>
                  <a:pt x="125772" y="203464"/>
                </a:lnTo>
                <a:lnTo>
                  <a:pt x="125499" y="208019"/>
                </a:lnTo>
                <a:lnTo>
                  <a:pt x="125196" y="217208"/>
                </a:lnTo>
                <a:lnTo>
                  <a:pt x="125002" y="230868"/>
                </a:lnTo>
                <a:lnTo>
                  <a:pt x="124963" y="238187"/>
                </a:lnTo>
                <a:lnTo>
                  <a:pt x="127498" y="241728"/>
                </a:lnTo>
                <a:lnTo>
                  <a:pt x="129508" y="244006"/>
                </a:lnTo>
                <a:lnTo>
                  <a:pt x="131800" y="245524"/>
                </a:lnTo>
                <a:lnTo>
                  <a:pt x="140555" y="248162"/>
                </a:lnTo>
                <a:lnTo>
                  <a:pt x="149590" y="248483"/>
                </a:lnTo>
                <a:lnTo>
                  <a:pt x="158446" y="248527"/>
                </a:lnTo>
                <a:lnTo>
                  <a:pt x="168732" y="246006"/>
                </a:lnTo>
                <a:lnTo>
                  <a:pt x="174142" y="244000"/>
                </a:lnTo>
                <a:lnTo>
                  <a:pt x="179653" y="241711"/>
                </a:lnTo>
                <a:lnTo>
                  <a:pt x="185233" y="239232"/>
                </a:lnTo>
                <a:lnTo>
                  <a:pt x="190857" y="236627"/>
                </a:lnTo>
                <a:lnTo>
                  <a:pt x="196512" y="234890"/>
                </a:lnTo>
                <a:lnTo>
                  <a:pt x="202187" y="233732"/>
                </a:lnTo>
                <a:lnTo>
                  <a:pt x="207875" y="232960"/>
                </a:lnTo>
                <a:lnTo>
                  <a:pt x="213572" y="231493"/>
                </a:lnTo>
                <a:lnTo>
                  <a:pt x="219275" y="229563"/>
                </a:lnTo>
                <a:lnTo>
                  <a:pt x="224982" y="227323"/>
                </a:lnTo>
                <a:lnTo>
                  <a:pt x="230692" y="224878"/>
                </a:lnTo>
                <a:lnTo>
                  <a:pt x="242116" y="219620"/>
                </a:lnTo>
                <a:lnTo>
                  <a:pt x="248782" y="216885"/>
                </a:lnTo>
                <a:lnTo>
                  <a:pt x="256084" y="214109"/>
                </a:lnTo>
                <a:lnTo>
                  <a:pt x="263809" y="211306"/>
                </a:lnTo>
                <a:lnTo>
                  <a:pt x="269911" y="209437"/>
                </a:lnTo>
                <a:lnTo>
                  <a:pt x="279232" y="207360"/>
                </a:lnTo>
                <a:lnTo>
                  <a:pt x="284956" y="206807"/>
                </a:lnTo>
                <a:lnTo>
                  <a:pt x="291629" y="206437"/>
                </a:lnTo>
                <a:lnTo>
                  <a:pt x="309594" y="205918"/>
                </a:lnTo>
                <a:lnTo>
                  <a:pt x="330694" y="20569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17"/>
          <p:cNvSpPr/>
          <p:nvPr/>
        </p:nvSpPr>
        <p:spPr>
          <a:xfrm>
            <a:off x="3774874" y="1080135"/>
            <a:ext cx="239762" cy="341550"/>
          </a:xfrm>
          <a:custGeom>
            <a:avLst/>
            <a:gdLst/>
            <a:ahLst/>
            <a:cxnLst/>
            <a:rect l="0" t="0" r="0" b="0"/>
            <a:pathLst>
              <a:path w="239762" h="341550">
                <a:moveTo>
                  <a:pt x="94180" y="0"/>
                </a:moveTo>
                <a:lnTo>
                  <a:pt x="94180" y="7380"/>
                </a:lnTo>
                <a:lnTo>
                  <a:pt x="93228" y="7778"/>
                </a:lnTo>
                <a:lnTo>
                  <a:pt x="89630" y="8219"/>
                </a:lnTo>
                <a:lnTo>
                  <a:pt x="87337" y="10242"/>
                </a:lnTo>
                <a:lnTo>
                  <a:pt x="82249" y="17569"/>
                </a:lnTo>
                <a:lnTo>
                  <a:pt x="76812" y="24636"/>
                </a:lnTo>
                <a:lnTo>
                  <a:pt x="74030" y="27854"/>
                </a:lnTo>
                <a:lnTo>
                  <a:pt x="70269" y="30952"/>
                </a:lnTo>
                <a:lnTo>
                  <a:pt x="65857" y="33969"/>
                </a:lnTo>
                <a:lnTo>
                  <a:pt x="61011" y="36934"/>
                </a:lnTo>
                <a:lnTo>
                  <a:pt x="56828" y="40815"/>
                </a:lnTo>
                <a:lnTo>
                  <a:pt x="49639" y="50207"/>
                </a:lnTo>
                <a:lnTo>
                  <a:pt x="43269" y="58192"/>
                </a:lnTo>
                <a:lnTo>
                  <a:pt x="37263" y="65868"/>
                </a:lnTo>
                <a:lnTo>
                  <a:pt x="31419" y="75629"/>
                </a:lnTo>
                <a:lnTo>
                  <a:pt x="28187" y="83778"/>
                </a:lnTo>
                <a:lnTo>
                  <a:pt x="25797" y="91527"/>
                </a:lnTo>
                <a:lnTo>
                  <a:pt x="21561" y="101321"/>
                </a:lnTo>
                <a:lnTo>
                  <a:pt x="16503" y="112024"/>
                </a:lnTo>
                <a:lnTo>
                  <a:pt x="13820" y="117545"/>
                </a:lnTo>
                <a:lnTo>
                  <a:pt x="12032" y="124083"/>
                </a:lnTo>
                <a:lnTo>
                  <a:pt x="10840" y="131299"/>
                </a:lnTo>
                <a:lnTo>
                  <a:pt x="10045" y="138968"/>
                </a:lnTo>
                <a:lnTo>
                  <a:pt x="8563" y="145985"/>
                </a:lnTo>
                <a:lnTo>
                  <a:pt x="6622" y="152568"/>
                </a:lnTo>
                <a:lnTo>
                  <a:pt x="4376" y="158862"/>
                </a:lnTo>
                <a:lnTo>
                  <a:pt x="2878" y="164963"/>
                </a:lnTo>
                <a:lnTo>
                  <a:pt x="1879" y="170935"/>
                </a:lnTo>
                <a:lnTo>
                  <a:pt x="1214" y="176822"/>
                </a:lnTo>
                <a:lnTo>
                  <a:pt x="770" y="183603"/>
                </a:lnTo>
                <a:lnTo>
                  <a:pt x="475" y="190982"/>
                </a:lnTo>
                <a:lnTo>
                  <a:pt x="58" y="212479"/>
                </a:lnTo>
                <a:lnTo>
                  <a:pt x="0" y="218805"/>
                </a:lnTo>
                <a:lnTo>
                  <a:pt x="913" y="225880"/>
                </a:lnTo>
                <a:lnTo>
                  <a:pt x="2475" y="233454"/>
                </a:lnTo>
                <a:lnTo>
                  <a:pt x="4468" y="241361"/>
                </a:lnTo>
                <a:lnTo>
                  <a:pt x="6750" y="248537"/>
                </a:lnTo>
                <a:lnTo>
                  <a:pt x="9224" y="255226"/>
                </a:lnTo>
                <a:lnTo>
                  <a:pt x="11825" y="261591"/>
                </a:lnTo>
                <a:lnTo>
                  <a:pt x="14512" y="267739"/>
                </a:lnTo>
                <a:lnTo>
                  <a:pt x="20037" y="279650"/>
                </a:lnTo>
                <a:lnTo>
                  <a:pt x="23796" y="284540"/>
                </a:lnTo>
                <a:lnTo>
                  <a:pt x="28208" y="288753"/>
                </a:lnTo>
                <a:lnTo>
                  <a:pt x="33054" y="292515"/>
                </a:lnTo>
                <a:lnTo>
                  <a:pt x="37237" y="296927"/>
                </a:lnTo>
                <a:lnTo>
                  <a:pt x="44425" y="306910"/>
                </a:lnTo>
                <a:lnTo>
                  <a:pt x="48627" y="311286"/>
                </a:lnTo>
                <a:lnTo>
                  <a:pt x="53334" y="315157"/>
                </a:lnTo>
                <a:lnTo>
                  <a:pt x="58377" y="318689"/>
                </a:lnTo>
                <a:lnTo>
                  <a:pt x="63644" y="321997"/>
                </a:lnTo>
                <a:lnTo>
                  <a:pt x="69061" y="325154"/>
                </a:lnTo>
                <a:lnTo>
                  <a:pt x="74576" y="328212"/>
                </a:lnTo>
                <a:lnTo>
                  <a:pt x="80158" y="330250"/>
                </a:lnTo>
                <a:lnTo>
                  <a:pt x="85785" y="331609"/>
                </a:lnTo>
                <a:lnTo>
                  <a:pt x="91441" y="332515"/>
                </a:lnTo>
                <a:lnTo>
                  <a:pt x="97117" y="334072"/>
                </a:lnTo>
                <a:lnTo>
                  <a:pt x="102805" y="336062"/>
                </a:lnTo>
                <a:lnTo>
                  <a:pt x="108503" y="338341"/>
                </a:lnTo>
                <a:lnTo>
                  <a:pt x="114206" y="339860"/>
                </a:lnTo>
                <a:lnTo>
                  <a:pt x="119914" y="340874"/>
                </a:lnTo>
                <a:lnTo>
                  <a:pt x="125623" y="341549"/>
                </a:lnTo>
                <a:lnTo>
                  <a:pt x="131335" y="341047"/>
                </a:lnTo>
                <a:lnTo>
                  <a:pt x="137048" y="339759"/>
                </a:lnTo>
                <a:lnTo>
                  <a:pt x="142761" y="337948"/>
                </a:lnTo>
                <a:lnTo>
                  <a:pt x="148475" y="336741"/>
                </a:lnTo>
                <a:lnTo>
                  <a:pt x="154190" y="335937"/>
                </a:lnTo>
                <a:lnTo>
                  <a:pt x="159904" y="335400"/>
                </a:lnTo>
                <a:lnTo>
                  <a:pt x="165619" y="334090"/>
                </a:lnTo>
                <a:lnTo>
                  <a:pt x="171333" y="332264"/>
                </a:lnTo>
                <a:lnTo>
                  <a:pt x="177048" y="330094"/>
                </a:lnTo>
                <a:lnTo>
                  <a:pt x="181810" y="327695"/>
                </a:lnTo>
                <a:lnTo>
                  <a:pt x="185938" y="325143"/>
                </a:lnTo>
                <a:lnTo>
                  <a:pt x="189642" y="322489"/>
                </a:lnTo>
                <a:lnTo>
                  <a:pt x="194017" y="319768"/>
                </a:lnTo>
                <a:lnTo>
                  <a:pt x="198838" y="317001"/>
                </a:lnTo>
                <a:lnTo>
                  <a:pt x="203957" y="314204"/>
                </a:lnTo>
                <a:lnTo>
                  <a:pt x="208322" y="310434"/>
                </a:lnTo>
                <a:lnTo>
                  <a:pt x="215713" y="301165"/>
                </a:lnTo>
                <a:lnTo>
                  <a:pt x="222173" y="293236"/>
                </a:lnTo>
                <a:lnTo>
                  <a:pt x="228218" y="286537"/>
                </a:lnTo>
                <a:lnTo>
                  <a:pt x="234080" y="280384"/>
                </a:lnTo>
                <a:lnTo>
                  <a:pt x="236025" y="277410"/>
                </a:lnTo>
                <a:lnTo>
                  <a:pt x="238185" y="271566"/>
                </a:lnTo>
                <a:lnTo>
                  <a:pt x="239401" y="262920"/>
                </a:lnTo>
                <a:lnTo>
                  <a:pt x="239761" y="254326"/>
                </a:lnTo>
                <a:lnTo>
                  <a:pt x="238859" y="252418"/>
                </a:lnTo>
                <a:lnTo>
                  <a:pt x="237306" y="251146"/>
                </a:lnTo>
                <a:lnTo>
                  <a:pt x="235318" y="250298"/>
                </a:lnTo>
                <a:lnTo>
                  <a:pt x="227968" y="244554"/>
                </a:lnTo>
                <a:lnTo>
                  <a:pt x="224330" y="243046"/>
                </a:lnTo>
                <a:lnTo>
                  <a:pt x="219999" y="242040"/>
                </a:lnTo>
                <a:lnTo>
                  <a:pt x="215208" y="241370"/>
                </a:lnTo>
                <a:lnTo>
                  <a:pt x="211060" y="240923"/>
                </a:lnTo>
                <a:lnTo>
                  <a:pt x="203912" y="240427"/>
                </a:lnTo>
                <a:lnTo>
                  <a:pt x="195020" y="240206"/>
                </a:lnTo>
                <a:lnTo>
                  <a:pt x="189982" y="240147"/>
                </a:lnTo>
                <a:lnTo>
                  <a:pt x="185670" y="241061"/>
                </a:lnTo>
                <a:lnTo>
                  <a:pt x="178340" y="244615"/>
                </a:lnTo>
                <a:lnTo>
                  <a:pt x="174100" y="245944"/>
                </a:lnTo>
                <a:lnTo>
                  <a:pt x="169367" y="246830"/>
                </a:lnTo>
                <a:lnTo>
                  <a:pt x="164308" y="247421"/>
                </a:lnTo>
                <a:lnTo>
                  <a:pt x="159029" y="247815"/>
                </a:lnTo>
                <a:lnTo>
                  <a:pt x="153605" y="248077"/>
                </a:lnTo>
                <a:lnTo>
                  <a:pt x="148084" y="248252"/>
                </a:lnTo>
                <a:lnTo>
                  <a:pt x="143452" y="249321"/>
                </a:lnTo>
                <a:lnTo>
                  <a:pt x="139411" y="250986"/>
                </a:lnTo>
                <a:lnTo>
                  <a:pt x="135764" y="253049"/>
                </a:lnTo>
                <a:lnTo>
                  <a:pt x="133333" y="255377"/>
                </a:lnTo>
                <a:lnTo>
                  <a:pt x="131712" y="257881"/>
                </a:lnTo>
                <a:lnTo>
                  <a:pt x="130631" y="260503"/>
                </a:lnTo>
                <a:lnTo>
                  <a:pt x="124560" y="268744"/>
                </a:lnTo>
                <a:lnTo>
                  <a:pt x="119430" y="274382"/>
                </a:lnTo>
                <a:lnTo>
                  <a:pt x="116729" y="277218"/>
                </a:lnTo>
                <a:lnTo>
                  <a:pt x="114927" y="280062"/>
                </a:lnTo>
                <a:lnTo>
                  <a:pt x="112927" y="285762"/>
                </a:lnTo>
                <a:lnTo>
                  <a:pt x="111800" y="294326"/>
                </a:lnTo>
                <a:lnTo>
                  <a:pt x="111466" y="302896"/>
                </a:lnTo>
                <a:lnTo>
                  <a:pt x="111367" y="311467"/>
                </a:lnTo>
                <a:lnTo>
                  <a:pt x="112305" y="314325"/>
                </a:lnTo>
                <a:lnTo>
                  <a:pt x="118710" y="324061"/>
                </a:lnTo>
                <a:lnTo>
                  <a:pt x="119370" y="327542"/>
                </a:lnTo>
                <a:lnTo>
                  <a:pt x="119546" y="329804"/>
                </a:lnTo>
                <a:lnTo>
                  <a:pt x="120616" y="331311"/>
                </a:lnTo>
                <a:lnTo>
                  <a:pt x="122282" y="332317"/>
                </a:lnTo>
                <a:lnTo>
                  <a:pt x="128471" y="33432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18"/>
          <p:cNvSpPr/>
          <p:nvPr/>
        </p:nvSpPr>
        <p:spPr>
          <a:xfrm>
            <a:off x="4031932" y="1140177"/>
            <a:ext cx="274321" cy="230187"/>
          </a:xfrm>
          <a:custGeom>
            <a:avLst/>
            <a:gdLst/>
            <a:ahLst/>
            <a:cxnLst/>
            <a:rect l="0" t="0" r="0" b="0"/>
            <a:pathLst>
              <a:path w="274321" h="230187">
                <a:moveTo>
                  <a:pt x="0" y="68545"/>
                </a:moveTo>
                <a:lnTo>
                  <a:pt x="0" y="52945"/>
                </a:lnTo>
                <a:lnTo>
                  <a:pt x="2540" y="49546"/>
                </a:lnTo>
                <a:lnTo>
                  <a:pt x="4551" y="47307"/>
                </a:lnTo>
                <a:lnTo>
                  <a:pt x="5892" y="44861"/>
                </a:lnTo>
                <a:lnTo>
                  <a:pt x="7381" y="39604"/>
                </a:lnTo>
                <a:lnTo>
                  <a:pt x="10583" y="34092"/>
                </a:lnTo>
                <a:lnTo>
                  <a:pt x="15181" y="28468"/>
                </a:lnTo>
                <a:lnTo>
                  <a:pt x="20400" y="22793"/>
                </a:lnTo>
                <a:lnTo>
                  <a:pt x="28693" y="14243"/>
                </a:lnTo>
                <a:lnTo>
                  <a:pt x="31511" y="12341"/>
                </a:lnTo>
                <a:lnTo>
                  <a:pt x="37182" y="10228"/>
                </a:lnTo>
                <a:lnTo>
                  <a:pt x="45418" y="6749"/>
                </a:lnTo>
                <a:lnTo>
                  <a:pt x="50281" y="4488"/>
                </a:lnTo>
                <a:lnTo>
                  <a:pt x="58225" y="1975"/>
                </a:lnTo>
                <a:lnTo>
                  <a:pt x="64930" y="858"/>
                </a:lnTo>
                <a:lnTo>
                  <a:pt x="71085" y="362"/>
                </a:lnTo>
                <a:lnTo>
                  <a:pt x="76996" y="141"/>
                </a:lnTo>
                <a:lnTo>
                  <a:pt x="88551" y="0"/>
                </a:lnTo>
                <a:lnTo>
                  <a:pt x="91419" y="941"/>
                </a:lnTo>
                <a:lnTo>
                  <a:pt x="97146" y="4526"/>
                </a:lnTo>
                <a:lnTo>
                  <a:pt x="99054" y="6816"/>
                </a:lnTo>
                <a:lnTo>
                  <a:pt x="100326" y="9295"/>
                </a:lnTo>
                <a:lnTo>
                  <a:pt x="101174" y="11900"/>
                </a:lnTo>
                <a:lnTo>
                  <a:pt x="104656" y="17334"/>
                </a:lnTo>
                <a:lnTo>
                  <a:pt x="106919" y="20117"/>
                </a:lnTo>
                <a:lnTo>
                  <a:pt x="108427" y="22925"/>
                </a:lnTo>
                <a:lnTo>
                  <a:pt x="110102" y="28584"/>
                </a:lnTo>
                <a:lnTo>
                  <a:pt x="110847" y="34275"/>
                </a:lnTo>
                <a:lnTo>
                  <a:pt x="111178" y="40931"/>
                </a:lnTo>
                <a:lnTo>
                  <a:pt x="111325" y="50240"/>
                </a:lnTo>
                <a:lnTo>
                  <a:pt x="110412" y="54437"/>
                </a:lnTo>
                <a:lnTo>
                  <a:pt x="108850" y="58187"/>
                </a:lnTo>
                <a:lnTo>
                  <a:pt x="106857" y="61640"/>
                </a:lnTo>
                <a:lnTo>
                  <a:pt x="105528" y="65846"/>
                </a:lnTo>
                <a:lnTo>
                  <a:pt x="104642" y="70556"/>
                </a:lnTo>
                <a:lnTo>
                  <a:pt x="104051" y="75601"/>
                </a:lnTo>
                <a:lnTo>
                  <a:pt x="103657" y="80869"/>
                </a:lnTo>
                <a:lnTo>
                  <a:pt x="103395" y="86286"/>
                </a:lnTo>
                <a:lnTo>
                  <a:pt x="103220" y="91802"/>
                </a:lnTo>
                <a:lnTo>
                  <a:pt x="102151" y="97385"/>
                </a:lnTo>
                <a:lnTo>
                  <a:pt x="100486" y="103012"/>
                </a:lnTo>
                <a:lnTo>
                  <a:pt x="98423" y="108668"/>
                </a:lnTo>
                <a:lnTo>
                  <a:pt x="97048" y="113391"/>
                </a:lnTo>
                <a:lnTo>
                  <a:pt x="96131" y="117492"/>
                </a:lnTo>
                <a:lnTo>
                  <a:pt x="95520" y="121179"/>
                </a:lnTo>
                <a:lnTo>
                  <a:pt x="95112" y="125542"/>
                </a:lnTo>
                <a:lnTo>
                  <a:pt x="94840" y="130355"/>
                </a:lnTo>
                <a:lnTo>
                  <a:pt x="94659" y="135469"/>
                </a:lnTo>
                <a:lnTo>
                  <a:pt x="93586" y="139831"/>
                </a:lnTo>
                <a:lnTo>
                  <a:pt x="91918" y="143692"/>
                </a:lnTo>
                <a:lnTo>
                  <a:pt x="89854" y="147218"/>
                </a:lnTo>
                <a:lnTo>
                  <a:pt x="88478" y="151474"/>
                </a:lnTo>
                <a:lnTo>
                  <a:pt x="87561" y="156216"/>
                </a:lnTo>
                <a:lnTo>
                  <a:pt x="86948" y="161282"/>
                </a:lnTo>
                <a:lnTo>
                  <a:pt x="85588" y="165612"/>
                </a:lnTo>
                <a:lnTo>
                  <a:pt x="83729" y="169451"/>
                </a:lnTo>
                <a:lnTo>
                  <a:pt x="81537" y="172963"/>
                </a:lnTo>
                <a:lnTo>
                  <a:pt x="80075" y="177210"/>
                </a:lnTo>
                <a:lnTo>
                  <a:pt x="79101" y="181946"/>
                </a:lnTo>
                <a:lnTo>
                  <a:pt x="78451" y="187008"/>
                </a:lnTo>
                <a:lnTo>
                  <a:pt x="77066" y="191335"/>
                </a:lnTo>
                <a:lnTo>
                  <a:pt x="75190" y="195173"/>
                </a:lnTo>
                <a:lnTo>
                  <a:pt x="71518" y="201977"/>
                </a:lnTo>
                <a:lnTo>
                  <a:pt x="69885" y="208175"/>
                </a:lnTo>
                <a:lnTo>
                  <a:pt x="69160" y="214106"/>
                </a:lnTo>
                <a:lnTo>
                  <a:pt x="68614" y="222338"/>
                </a:lnTo>
                <a:lnTo>
                  <a:pt x="68583" y="230186"/>
                </a:lnTo>
                <a:lnTo>
                  <a:pt x="69534" y="229646"/>
                </a:lnTo>
                <a:lnTo>
                  <a:pt x="75961" y="223933"/>
                </a:lnTo>
                <a:lnTo>
                  <a:pt x="81703" y="223331"/>
                </a:lnTo>
                <a:lnTo>
                  <a:pt x="85901" y="223171"/>
                </a:lnTo>
                <a:lnTo>
                  <a:pt x="89652" y="222112"/>
                </a:lnTo>
                <a:lnTo>
                  <a:pt x="96360" y="218394"/>
                </a:lnTo>
                <a:lnTo>
                  <a:pt x="100435" y="216070"/>
                </a:lnTo>
                <a:lnTo>
                  <a:pt x="110043" y="210947"/>
                </a:lnTo>
                <a:lnTo>
                  <a:pt x="116224" y="209199"/>
                </a:lnTo>
                <a:lnTo>
                  <a:pt x="123203" y="208035"/>
                </a:lnTo>
                <a:lnTo>
                  <a:pt x="130713" y="207258"/>
                </a:lnTo>
                <a:lnTo>
                  <a:pt x="137625" y="205788"/>
                </a:lnTo>
                <a:lnTo>
                  <a:pt x="144137" y="203855"/>
                </a:lnTo>
                <a:lnTo>
                  <a:pt x="150384" y="201614"/>
                </a:lnTo>
                <a:lnTo>
                  <a:pt x="156453" y="199168"/>
                </a:lnTo>
                <a:lnTo>
                  <a:pt x="162405" y="196584"/>
                </a:lnTo>
                <a:lnTo>
                  <a:pt x="174098" y="191174"/>
                </a:lnTo>
                <a:lnTo>
                  <a:pt x="185644" y="185594"/>
                </a:lnTo>
                <a:lnTo>
                  <a:pt x="191390" y="183725"/>
                </a:lnTo>
                <a:lnTo>
                  <a:pt x="197126" y="182479"/>
                </a:lnTo>
                <a:lnTo>
                  <a:pt x="202855" y="181649"/>
                </a:lnTo>
                <a:lnTo>
                  <a:pt x="208579" y="180142"/>
                </a:lnTo>
                <a:lnTo>
                  <a:pt x="214301" y="178186"/>
                </a:lnTo>
                <a:lnTo>
                  <a:pt x="220019" y="175929"/>
                </a:lnTo>
                <a:lnTo>
                  <a:pt x="224785" y="174424"/>
                </a:lnTo>
                <a:lnTo>
                  <a:pt x="232620" y="172753"/>
                </a:lnTo>
                <a:lnTo>
                  <a:pt x="239277" y="172009"/>
                </a:lnTo>
                <a:lnTo>
                  <a:pt x="246363" y="171679"/>
                </a:lnTo>
                <a:lnTo>
                  <a:pt x="263894" y="171467"/>
                </a:lnTo>
                <a:lnTo>
                  <a:pt x="274320" y="1714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19"/>
          <p:cNvSpPr/>
          <p:nvPr/>
        </p:nvSpPr>
        <p:spPr>
          <a:xfrm>
            <a:off x="6269354" y="1225867"/>
            <a:ext cx="51437" cy="222886"/>
          </a:xfrm>
          <a:custGeom>
            <a:avLst/>
            <a:gdLst/>
            <a:ahLst/>
            <a:cxnLst/>
            <a:rect l="0" t="0" r="0" b="0"/>
            <a:pathLst>
              <a:path w="51437" h="222886">
                <a:moveTo>
                  <a:pt x="0" y="0"/>
                </a:moveTo>
                <a:lnTo>
                  <a:pt x="0" y="62516"/>
                </a:lnTo>
                <a:lnTo>
                  <a:pt x="953" y="66442"/>
                </a:lnTo>
                <a:lnTo>
                  <a:pt x="2541" y="70965"/>
                </a:lnTo>
                <a:lnTo>
                  <a:pt x="4552" y="75885"/>
                </a:lnTo>
                <a:lnTo>
                  <a:pt x="5892" y="80117"/>
                </a:lnTo>
                <a:lnTo>
                  <a:pt x="6786" y="83892"/>
                </a:lnTo>
                <a:lnTo>
                  <a:pt x="7382" y="87360"/>
                </a:lnTo>
                <a:lnTo>
                  <a:pt x="8731" y="91578"/>
                </a:lnTo>
                <a:lnTo>
                  <a:pt x="10584" y="96294"/>
                </a:lnTo>
                <a:lnTo>
                  <a:pt x="12771" y="101344"/>
                </a:lnTo>
                <a:lnTo>
                  <a:pt x="14229" y="106615"/>
                </a:lnTo>
                <a:lnTo>
                  <a:pt x="15201" y="112034"/>
                </a:lnTo>
                <a:lnTo>
                  <a:pt x="15849" y="117552"/>
                </a:lnTo>
                <a:lnTo>
                  <a:pt x="16282" y="122183"/>
                </a:lnTo>
                <a:lnTo>
                  <a:pt x="16570" y="126223"/>
                </a:lnTo>
                <a:lnTo>
                  <a:pt x="16761" y="129869"/>
                </a:lnTo>
                <a:lnTo>
                  <a:pt x="17842" y="134204"/>
                </a:lnTo>
                <a:lnTo>
                  <a:pt x="19515" y="138999"/>
                </a:lnTo>
                <a:lnTo>
                  <a:pt x="21583" y="144101"/>
                </a:lnTo>
                <a:lnTo>
                  <a:pt x="23914" y="148455"/>
                </a:lnTo>
                <a:lnTo>
                  <a:pt x="26420" y="152310"/>
                </a:lnTo>
                <a:lnTo>
                  <a:pt x="29044" y="155833"/>
                </a:lnTo>
                <a:lnTo>
                  <a:pt x="30793" y="159133"/>
                </a:lnTo>
                <a:lnTo>
                  <a:pt x="31959" y="162286"/>
                </a:lnTo>
                <a:lnTo>
                  <a:pt x="33254" y="168330"/>
                </a:lnTo>
                <a:lnTo>
                  <a:pt x="33830" y="174191"/>
                </a:lnTo>
                <a:lnTo>
                  <a:pt x="34935" y="178040"/>
                </a:lnTo>
                <a:lnTo>
                  <a:pt x="36626" y="182511"/>
                </a:lnTo>
                <a:lnTo>
                  <a:pt x="41631" y="194272"/>
                </a:lnTo>
                <a:lnTo>
                  <a:pt x="42994" y="196190"/>
                </a:lnTo>
                <a:lnTo>
                  <a:pt x="44855" y="198421"/>
                </a:lnTo>
                <a:lnTo>
                  <a:pt x="47049" y="200861"/>
                </a:lnTo>
                <a:lnTo>
                  <a:pt x="48511" y="203440"/>
                </a:lnTo>
                <a:lnTo>
                  <a:pt x="49486" y="206111"/>
                </a:lnTo>
                <a:lnTo>
                  <a:pt x="51321" y="213833"/>
                </a:lnTo>
                <a:lnTo>
                  <a:pt x="51385" y="216639"/>
                </a:lnTo>
                <a:lnTo>
                  <a:pt x="51436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20"/>
          <p:cNvSpPr/>
          <p:nvPr/>
        </p:nvSpPr>
        <p:spPr>
          <a:xfrm>
            <a:off x="6389370" y="1226254"/>
            <a:ext cx="180023" cy="222496"/>
          </a:xfrm>
          <a:custGeom>
            <a:avLst/>
            <a:gdLst/>
            <a:ahLst/>
            <a:cxnLst/>
            <a:rect l="0" t="0" r="0" b="0"/>
            <a:pathLst>
              <a:path w="180023" h="222496">
                <a:moveTo>
                  <a:pt x="0" y="42476"/>
                </a:moveTo>
                <a:lnTo>
                  <a:pt x="4550" y="42476"/>
                </a:lnTo>
                <a:lnTo>
                  <a:pt x="5891" y="41523"/>
                </a:lnTo>
                <a:lnTo>
                  <a:pt x="6785" y="39936"/>
                </a:lnTo>
                <a:lnTo>
                  <a:pt x="8219" y="35095"/>
                </a:lnTo>
                <a:lnTo>
                  <a:pt x="13019" y="29705"/>
                </a:lnTo>
                <a:lnTo>
                  <a:pt x="15346" y="28247"/>
                </a:lnTo>
                <a:lnTo>
                  <a:pt x="20473" y="26627"/>
                </a:lnTo>
                <a:lnTo>
                  <a:pt x="25926" y="23367"/>
                </a:lnTo>
                <a:lnTo>
                  <a:pt x="28714" y="21164"/>
                </a:lnTo>
                <a:lnTo>
                  <a:pt x="31525" y="19695"/>
                </a:lnTo>
                <a:lnTo>
                  <a:pt x="34352" y="18716"/>
                </a:lnTo>
                <a:lnTo>
                  <a:pt x="37188" y="18063"/>
                </a:lnTo>
                <a:lnTo>
                  <a:pt x="40032" y="16676"/>
                </a:lnTo>
                <a:lnTo>
                  <a:pt x="42880" y="14798"/>
                </a:lnTo>
                <a:lnTo>
                  <a:pt x="45732" y="12594"/>
                </a:lnTo>
                <a:lnTo>
                  <a:pt x="48585" y="11124"/>
                </a:lnTo>
                <a:lnTo>
                  <a:pt x="51440" y="10145"/>
                </a:lnTo>
                <a:lnTo>
                  <a:pt x="54296" y="9492"/>
                </a:lnTo>
                <a:lnTo>
                  <a:pt x="57152" y="8104"/>
                </a:lnTo>
                <a:lnTo>
                  <a:pt x="60009" y="6226"/>
                </a:lnTo>
                <a:lnTo>
                  <a:pt x="62866" y="4022"/>
                </a:lnTo>
                <a:lnTo>
                  <a:pt x="66675" y="2552"/>
                </a:lnTo>
                <a:lnTo>
                  <a:pt x="71120" y="1572"/>
                </a:lnTo>
                <a:lnTo>
                  <a:pt x="75988" y="919"/>
                </a:lnTo>
                <a:lnTo>
                  <a:pt x="80186" y="484"/>
                </a:lnTo>
                <a:lnTo>
                  <a:pt x="83938" y="194"/>
                </a:lnTo>
                <a:lnTo>
                  <a:pt x="87390" y="0"/>
                </a:lnTo>
                <a:lnTo>
                  <a:pt x="90646" y="824"/>
                </a:lnTo>
                <a:lnTo>
                  <a:pt x="93767" y="2325"/>
                </a:lnTo>
                <a:lnTo>
                  <a:pt x="96801" y="4279"/>
                </a:lnTo>
                <a:lnTo>
                  <a:pt x="99777" y="5581"/>
                </a:lnTo>
                <a:lnTo>
                  <a:pt x="102713" y="6449"/>
                </a:lnTo>
                <a:lnTo>
                  <a:pt x="105623" y="7028"/>
                </a:lnTo>
                <a:lnTo>
                  <a:pt x="108515" y="8366"/>
                </a:lnTo>
                <a:lnTo>
                  <a:pt x="111395" y="10211"/>
                </a:lnTo>
                <a:lnTo>
                  <a:pt x="114268" y="12393"/>
                </a:lnTo>
                <a:lnTo>
                  <a:pt x="117136" y="14801"/>
                </a:lnTo>
                <a:lnTo>
                  <a:pt x="120001" y="17358"/>
                </a:lnTo>
                <a:lnTo>
                  <a:pt x="122863" y="20016"/>
                </a:lnTo>
                <a:lnTo>
                  <a:pt x="124771" y="22740"/>
                </a:lnTo>
                <a:lnTo>
                  <a:pt x="126891" y="28307"/>
                </a:lnTo>
                <a:lnTo>
                  <a:pt x="127833" y="33956"/>
                </a:lnTo>
                <a:lnTo>
                  <a:pt x="128252" y="40594"/>
                </a:lnTo>
                <a:lnTo>
                  <a:pt x="128439" y="49894"/>
                </a:lnTo>
                <a:lnTo>
                  <a:pt x="127536" y="54089"/>
                </a:lnTo>
                <a:lnTo>
                  <a:pt x="125981" y="57838"/>
                </a:lnTo>
                <a:lnTo>
                  <a:pt x="122666" y="64543"/>
                </a:lnTo>
                <a:lnTo>
                  <a:pt x="121193" y="70698"/>
                </a:lnTo>
                <a:lnTo>
                  <a:pt x="119848" y="74626"/>
                </a:lnTo>
                <a:lnTo>
                  <a:pt x="117998" y="79149"/>
                </a:lnTo>
                <a:lnTo>
                  <a:pt x="115813" y="84069"/>
                </a:lnTo>
                <a:lnTo>
                  <a:pt x="114356" y="89255"/>
                </a:lnTo>
                <a:lnTo>
                  <a:pt x="113385" y="94617"/>
                </a:lnTo>
                <a:lnTo>
                  <a:pt x="112737" y="100096"/>
                </a:lnTo>
                <a:lnTo>
                  <a:pt x="111353" y="104702"/>
                </a:lnTo>
                <a:lnTo>
                  <a:pt x="109478" y="108725"/>
                </a:lnTo>
                <a:lnTo>
                  <a:pt x="107275" y="112359"/>
                </a:lnTo>
                <a:lnTo>
                  <a:pt x="103901" y="116687"/>
                </a:lnTo>
                <a:lnTo>
                  <a:pt x="99747" y="121477"/>
                </a:lnTo>
                <a:lnTo>
                  <a:pt x="91004" y="130927"/>
                </a:lnTo>
                <a:lnTo>
                  <a:pt x="83943" y="138303"/>
                </a:lnTo>
                <a:lnTo>
                  <a:pt x="81680" y="141603"/>
                </a:lnTo>
                <a:lnTo>
                  <a:pt x="79165" y="147809"/>
                </a:lnTo>
                <a:lnTo>
                  <a:pt x="75507" y="153743"/>
                </a:lnTo>
                <a:lnTo>
                  <a:pt x="73197" y="156659"/>
                </a:lnTo>
                <a:lnTo>
                  <a:pt x="70632" y="162439"/>
                </a:lnTo>
                <a:lnTo>
                  <a:pt x="69492" y="168183"/>
                </a:lnTo>
                <a:lnTo>
                  <a:pt x="68985" y="173910"/>
                </a:lnTo>
                <a:lnTo>
                  <a:pt x="67897" y="176771"/>
                </a:lnTo>
                <a:lnTo>
                  <a:pt x="64149" y="182490"/>
                </a:lnTo>
                <a:lnTo>
                  <a:pt x="61848" y="188207"/>
                </a:lnTo>
                <a:lnTo>
                  <a:pt x="60825" y="193922"/>
                </a:lnTo>
                <a:lnTo>
                  <a:pt x="60371" y="199638"/>
                </a:lnTo>
                <a:lnTo>
                  <a:pt x="60115" y="203660"/>
                </a:lnTo>
                <a:lnTo>
                  <a:pt x="62595" y="207140"/>
                </a:lnTo>
                <a:lnTo>
                  <a:pt x="67397" y="212585"/>
                </a:lnTo>
                <a:lnTo>
                  <a:pt x="72780" y="218079"/>
                </a:lnTo>
                <a:lnTo>
                  <a:pt x="75190" y="219552"/>
                </a:lnTo>
                <a:lnTo>
                  <a:pt x="80407" y="221189"/>
                </a:lnTo>
                <a:lnTo>
                  <a:pt x="85901" y="221916"/>
                </a:lnTo>
                <a:lnTo>
                  <a:pt x="92639" y="222383"/>
                </a:lnTo>
                <a:lnTo>
                  <a:pt x="113464" y="222488"/>
                </a:lnTo>
                <a:lnTo>
                  <a:pt x="122625" y="222495"/>
                </a:lnTo>
                <a:lnTo>
                  <a:pt x="125565" y="221544"/>
                </a:lnTo>
                <a:lnTo>
                  <a:pt x="128477" y="219957"/>
                </a:lnTo>
                <a:lnTo>
                  <a:pt x="131372" y="217946"/>
                </a:lnTo>
                <a:lnTo>
                  <a:pt x="134254" y="216606"/>
                </a:lnTo>
                <a:lnTo>
                  <a:pt x="137127" y="215713"/>
                </a:lnTo>
                <a:lnTo>
                  <a:pt x="139995" y="215117"/>
                </a:lnTo>
                <a:lnTo>
                  <a:pt x="142860" y="214720"/>
                </a:lnTo>
                <a:lnTo>
                  <a:pt x="145723" y="214455"/>
                </a:lnTo>
                <a:lnTo>
                  <a:pt x="148583" y="214279"/>
                </a:lnTo>
                <a:lnTo>
                  <a:pt x="151443" y="213208"/>
                </a:lnTo>
                <a:lnTo>
                  <a:pt x="154302" y="211542"/>
                </a:lnTo>
                <a:lnTo>
                  <a:pt x="157160" y="209479"/>
                </a:lnTo>
                <a:lnTo>
                  <a:pt x="160018" y="208104"/>
                </a:lnTo>
                <a:lnTo>
                  <a:pt x="162877" y="207187"/>
                </a:lnTo>
                <a:lnTo>
                  <a:pt x="165734" y="206576"/>
                </a:lnTo>
                <a:lnTo>
                  <a:pt x="168592" y="206168"/>
                </a:lnTo>
                <a:lnTo>
                  <a:pt x="171449" y="205896"/>
                </a:lnTo>
                <a:lnTo>
                  <a:pt x="180022" y="2053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21"/>
          <p:cNvSpPr/>
          <p:nvPr/>
        </p:nvSpPr>
        <p:spPr>
          <a:xfrm>
            <a:off x="6620827" y="1243012"/>
            <a:ext cx="51436" cy="240031"/>
          </a:xfrm>
          <a:custGeom>
            <a:avLst/>
            <a:gdLst/>
            <a:ahLst/>
            <a:cxnLst/>
            <a:rect l="0" t="0" r="0" b="0"/>
            <a:pathLst>
              <a:path w="51436" h="240031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416" y="17741"/>
                </a:lnTo>
                <a:lnTo>
                  <a:pt x="8503" y="24077"/>
                </a:lnTo>
                <a:lnTo>
                  <a:pt x="8563" y="49114"/>
                </a:lnTo>
                <a:lnTo>
                  <a:pt x="9519" y="53698"/>
                </a:lnTo>
                <a:lnTo>
                  <a:pt x="11109" y="57706"/>
                </a:lnTo>
                <a:lnTo>
                  <a:pt x="13121" y="61331"/>
                </a:lnTo>
                <a:lnTo>
                  <a:pt x="14462" y="65652"/>
                </a:lnTo>
                <a:lnTo>
                  <a:pt x="15357" y="70438"/>
                </a:lnTo>
                <a:lnTo>
                  <a:pt x="15953" y="75534"/>
                </a:lnTo>
                <a:lnTo>
                  <a:pt x="16350" y="80836"/>
                </a:lnTo>
                <a:lnTo>
                  <a:pt x="16615" y="86276"/>
                </a:lnTo>
                <a:lnTo>
                  <a:pt x="16792" y="91807"/>
                </a:lnTo>
                <a:lnTo>
                  <a:pt x="17863" y="96447"/>
                </a:lnTo>
                <a:lnTo>
                  <a:pt x="19528" y="100493"/>
                </a:lnTo>
                <a:lnTo>
                  <a:pt x="21591" y="104143"/>
                </a:lnTo>
                <a:lnTo>
                  <a:pt x="22967" y="108481"/>
                </a:lnTo>
                <a:lnTo>
                  <a:pt x="23884" y="113278"/>
                </a:lnTo>
                <a:lnTo>
                  <a:pt x="24496" y="118381"/>
                </a:lnTo>
                <a:lnTo>
                  <a:pt x="24903" y="123688"/>
                </a:lnTo>
                <a:lnTo>
                  <a:pt x="25175" y="129132"/>
                </a:lnTo>
                <a:lnTo>
                  <a:pt x="25355" y="134665"/>
                </a:lnTo>
                <a:lnTo>
                  <a:pt x="26429" y="140259"/>
                </a:lnTo>
                <a:lnTo>
                  <a:pt x="28097" y="145894"/>
                </a:lnTo>
                <a:lnTo>
                  <a:pt x="30161" y="151555"/>
                </a:lnTo>
                <a:lnTo>
                  <a:pt x="31537" y="157234"/>
                </a:lnTo>
                <a:lnTo>
                  <a:pt x="32455" y="162925"/>
                </a:lnTo>
                <a:lnTo>
                  <a:pt x="33066" y="168624"/>
                </a:lnTo>
                <a:lnTo>
                  <a:pt x="33474" y="173376"/>
                </a:lnTo>
                <a:lnTo>
                  <a:pt x="33746" y="177497"/>
                </a:lnTo>
                <a:lnTo>
                  <a:pt x="33928" y="181196"/>
                </a:lnTo>
                <a:lnTo>
                  <a:pt x="35001" y="185568"/>
                </a:lnTo>
                <a:lnTo>
                  <a:pt x="36669" y="190387"/>
                </a:lnTo>
                <a:lnTo>
                  <a:pt x="38733" y="195504"/>
                </a:lnTo>
                <a:lnTo>
                  <a:pt x="40110" y="199869"/>
                </a:lnTo>
                <a:lnTo>
                  <a:pt x="41639" y="207258"/>
                </a:lnTo>
                <a:lnTo>
                  <a:pt x="42319" y="213717"/>
                </a:lnTo>
                <a:lnTo>
                  <a:pt x="42500" y="216773"/>
                </a:lnTo>
                <a:lnTo>
                  <a:pt x="43573" y="219763"/>
                </a:lnTo>
                <a:lnTo>
                  <a:pt x="45242" y="222709"/>
                </a:lnTo>
                <a:lnTo>
                  <a:pt x="51404" y="231413"/>
                </a:lnTo>
                <a:lnTo>
                  <a:pt x="51435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22"/>
          <p:cNvSpPr/>
          <p:nvPr/>
        </p:nvSpPr>
        <p:spPr>
          <a:xfrm>
            <a:off x="1357343" y="1637347"/>
            <a:ext cx="25687" cy="308611"/>
          </a:xfrm>
          <a:custGeom>
            <a:avLst/>
            <a:gdLst/>
            <a:ahLst/>
            <a:cxnLst/>
            <a:rect l="0" t="0" r="0" b="0"/>
            <a:pathLst>
              <a:path w="25687" h="308611">
                <a:moveTo>
                  <a:pt x="17114" y="0"/>
                </a:moveTo>
                <a:lnTo>
                  <a:pt x="8646" y="0"/>
                </a:lnTo>
                <a:lnTo>
                  <a:pt x="8573" y="4551"/>
                </a:lnTo>
                <a:lnTo>
                  <a:pt x="7610" y="6844"/>
                </a:lnTo>
                <a:lnTo>
                  <a:pt x="6015" y="9325"/>
                </a:lnTo>
                <a:lnTo>
                  <a:pt x="4000" y="11932"/>
                </a:lnTo>
                <a:lnTo>
                  <a:pt x="2656" y="14622"/>
                </a:lnTo>
                <a:lnTo>
                  <a:pt x="1760" y="17368"/>
                </a:lnTo>
                <a:lnTo>
                  <a:pt x="1163" y="20151"/>
                </a:lnTo>
                <a:lnTo>
                  <a:pt x="500" y="25784"/>
                </a:lnTo>
                <a:lnTo>
                  <a:pt x="126" y="34310"/>
                </a:lnTo>
                <a:lnTo>
                  <a:pt x="16" y="45408"/>
                </a:lnTo>
                <a:lnTo>
                  <a:pt x="0" y="50275"/>
                </a:lnTo>
                <a:lnTo>
                  <a:pt x="942" y="54472"/>
                </a:lnTo>
                <a:lnTo>
                  <a:pt x="2523" y="58222"/>
                </a:lnTo>
                <a:lnTo>
                  <a:pt x="4529" y="61675"/>
                </a:lnTo>
                <a:lnTo>
                  <a:pt x="5866" y="65881"/>
                </a:lnTo>
                <a:lnTo>
                  <a:pt x="6758" y="70591"/>
                </a:lnTo>
                <a:lnTo>
                  <a:pt x="7352" y="75636"/>
                </a:lnTo>
                <a:lnTo>
                  <a:pt x="7749" y="80904"/>
                </a:lnTo>
                <a:lnTo>
                  <a:pt x="8013" y="86321"/>
                </a:lnTo>
                <a:lnTo>
                  <a:pt x="8306" y="97420"/>
                </a:lnTo>
                <a:lnTo>
                  <a:pt x="8437" y="108703"/>
                </a:lnTo>
                <a:lnTo>
                  <a:pt x="9424" y="115331"/>
                </a:lnTo>
                <a:lnTo>
                  <a:pt x="11035" y="122607"/>
                </a:lnTo>
                <a:lnTo>
                  <a:pt x="13061" y="130316"/>
                </a:lnTo>
                <a:lnTo>
                  <a:pt x="14412" y="137360"/>
                </a:lnTo>
                <a:lnTo>
                  <a:pt x="15313" y="143961"/>
                </a:lnTo>
                <a:lnTo>
                  <a:pt x="15913" y="150266"/>
                </a:lnTo>
                <a:lnTo>
                  <a:pt x="16313" y="156375"/>
                </a:lnTo>
                <a:lnTo>
                  <a:pt x="16580" y="162353"/>
                </a:lnTo>
                <a:lnTo>
                  <a:pt x="16877" y="175027"/>
                </a:lnTo>
                <a:lnTo>
                  <a:pt x="17083" y="210233"/>
                </a:lnTo>
                <a:lnTo>
                  <a:pt x="18046" y="217308"/>
                </a:lnTo>
                <a:lnTo>
                  <a:pt x="19640" y="224882"/>
                </a:lnTo>
                <a:lnTo>
                  <a:pt x="21655" y="232789"/>
                </a:lnTo>
                <a:lnTo>
                  <a:pt x="22999" y="239965"/>
                </a:lnTo>
                <a:lnTo>
                  <a:pt x="23895" y="246654"/>
                </a:lnTo>
                <a:lnTo>
                  <a:pt x="24492" y="253019"/>
                </a:lnTo>
                <a:lnTo>
                  <a:pt x="25156" y="262630"/>
                </a:lnTo>
                <a:lnTo>
                  <a:pt x="25450" y="270077"/>
                </a:lnTo>
                <a:lnTo>
                  <a:pt x="25581" y="276562"/>
                </a:lnTo>
                <a:lnTo>
                  <a:pt x="24664" y="279624"/>
                </a:lnTo>
                <a:lnTo>
                  <a:pt x="23100" y="282619"/>
                </a:lnTo>
                <a:lnTo>
                  <a:pt x="21105" y="285567"/>
                </a:lnTo>
                <a:lnTo>
                  <a:pt x="19774" y="288486"/>
                </a:lnTo>
                <a:lnTo>
                  <a:pt x="18888" y="291384"/>
                </a:lnTo>
                <a:lnTo>
                  <a:pt x="18296" y="294269"/>
                </a:lnTo>
                <a:lnTo>
                  <a:pt x="17640" y="300014"/>
                </a:lnTo>
                <a:lnTo>
                  <a:pt x="17218" y="306912"/>
                </a:lnTo>
                <a:lnTo>
                  <a:pt x="18136" y="307478"/>
                </a:lnTo>
                <a:lnTo>
                  <a:pt x="19700" y="307855"/>
                </a:lnTo>
                <a:lnTo>
                  <a:pt x="25686" y="3086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23"/>
          <p:cNvSpPr/>
          <p:nvPr/>
        </p:nvSpPr>
        <p:spPr>
          <a:xfrm>
            <a:off x="1520189" y="1663100"/>
            <a:ext cx="240031" cy="265679"/>
          </a:xfrm>
          <a:custGeom>
            <a:avLst/>
            <a:gdLst/>
            <a:ahLst/>
            <a:cxnLst/>
            <a:rect l="0" t="0" r="0" b="0"/>
            <a:pathLst>
              <a:path w="240031" h="265679">
                <a:moveTo>
                  <a:pt x="0" y="51400"/>
                </a:moveTo>
                <a:lnTo>
                  <a:pt x="0" y="46849"/>
                </a:lnTo>
                <a:lnTo>
                  <a:pt x="953" y="45508"/>
                </a:lnTo>
                <a:lnTo>
                  <a:pt x="2540" y="44614"/>
                </a:lnTo>
                <a:lnTo>
                  <a:pt x="4551" y="44019"/>
                </a:lnTo>
                <a:lnTo>
                  <a:pt x="9326" y="40817"/>
                </a:lnTo>
                <a:lnTo>
                  <a:pt x="14622" y="36219"/>
                </a:lnTo>
                <a:lnTo>
                  <a:pt x="20152" y="31000"/>
                </a:lnTo>
                <a:lnTo>
                  <a:pt x="23912" y="28275"/>
                </a:lnTo>
                <a:lnTo>
                  <a:pt x="28324" y="25506"/>
                </a:lnTo>
                <a:lnTo>
                  <a:pt x="33170" y="22707"/>
                </a:lnTo>
                <a:lnTo>
                  <a:pt x="37354" y="19889"/>
                </a:lnTo>
                <a:lnTo>
                  <a:pt x="44542" y="14217"/>
                </a:lnTo>
                <a:lnTo>
                  <a:pt x="49697" y="12324"/>
                </a:lnTo>
                <a:lnTo>
                  <a:pt x="55992" y="11062"/>
                </a:lnTo>
                <a:lnTo>
                  <a:pt x="63045" y="10220"/>
                </a:lnTo>
                <a:lnTo>
                  <a:pt x="68701" y="8707"/>
                </a:lnTo>
                <a:lnTo>
                  <a:pt x="73423" y="6745"/>
                </a:lnTo>
                <a:lnTo>
                  <a:pt x="77524" y="4485"/>
                </a:lnTo>
                <a:lnTo>
                  <a:pt x="82163" y="2978"/>
                </a:lnTo>
                <a:lnTo>
                  <a:pt x="87160" y="1974"/>
                </a:lnTo>
                <a:lnTo>
                  <a:pt x="92397" y="1304"/>
                </a:lnTo>
                <a:lnTo>
                  <a:pt x="97793" y="857"/>
                </a:lnTo>
                <a:lnTo>
                  <a:pt x="103296" y="560"/>
                </a:lnTo>
                <a:lnTo>
                  <a:pt x="114489" y="229"/>
                </a:lnTo>
                <a:lnTo>
                  <a:pt x="142900" y="0"/>
                </a:lnTo>
                <a:lnTo>
                  <a:pt x="147654" y="940"/>
                </a:lnTo>
                <a:lnTo>
                  <a:pt x="151777" y="2520"/>
                </a:lnTo>
                <a:lnTo>
                  <a:pt x="158896" y="6815"/>
                </a:lnTo>
                <a:lnTo>
                  <a:pt x="165236" y="11899"/>
                </a:lnTo>
                <a:lnTo>
                  <a:pt x="171229" y="17334"/>
                </a:lnTo>
                <a:lnTo>
                  <a:pt x="174160" y="20117"/>
                </a:lnTo>
                <a:lnTo>
                  <a:pt x="176114" y="23877"/>
                </a:lnTo>
                <a:lnTo>
                  <a:pt x="177417" y="28289"/>
                </a:lnTo>
                <a:lnTo>
                  <a:pt x="178286" y="33135"/>
                </a:lnTo>
                <a:lnTo>
                  <a:pt x="177912" y="38270"/>
                </a:lnTo>
                <a:lnTo>
                  <a:pt x="176711" y="43599"/>
                </a:lnTo>
                <a:lnTo>
                  <a:pt x="174957" y="49057"/>
                </a:lnTo>
                <a:lnTo>
                  <a:pt x="173788" y="54600"/>
                </a:lnTo>
                <a:lnTo>
                  <a:pt x="173009" y="60201"/>
                </a:lnTo>
                <a:lnTo>
                  <a:pt x="172490" y="65840"/>
                </a:lnTo>
                <a:lnTo>
                  <a:pt x="170238" y="71504"/>
                </a:lnTo>
                <a:lnTo>
                  <a:pt x="166832" y="77185"/>
                </a:lnTo>
                <a:lnTo>
                  <a:pt x="162657" y="82877"/>
                </a:lnTo>
                <a:lnTo>
                  <a:pt x="158921" y="88577"/>
                </a:lnTo>
                <a:lnTo>
                  <a:pt x="155477" y="94282"/>
                </a:lnTo>
                <a:lnTo>
                  <a:pt x="152229" y="99990"/>
                </a:lnTo>
                <a:lnTo>
                  <a:pt x="146080" y="111413"/>
                </a:lnTo>
                <a:lnTo>
                  <a:pt x="143107" y="117126"/>
                </a:lnTo>
                <a:lnTo>
                  <a:pt x="139220" y="122840"/>
                </a:lnTo>
                <a:lnTo>
                  <a:pt x="134723" y="128554"/>
                </a:lnTo>
                <a:lnTo>
                  <a:pt x="129821" y="134268"/>
                </a:lnTo>
                <a:lnTo>
                  <a:pt x="126552" y="139983"/>
                </a:lnTo>
                <a:lnTo>
                  <a:pt x="124373" y="145698"/>
                </a:lnTo>
                <a:lnTo>
                  <a:pt x="122921" y="151412"/>
                </a:lnTo>
                <a:lnTo>
                  <a:pt x="121000" y="157127"/>
                </a:lnTo>
                <a:lnTo>
                  <a:pt x="118767" y="162842"/>
                </a:lnTo>
                <a:lnTo>
                  <a:pt x="116325" y="168557"/>
                </a:lnTo>
                <a:lnTo>
                  <a:pt x="114698" y="173320"/>
                </a:lnTo>
                <a:lnTo>
                  <a:pt x="112890" y="181151"/>
                </a:lnTo>
                <a:lnTo>
                  <a:pt x="111455" y="185526"/>
                </a:lnTo>
                <a:lnTo>
                  <a:pt x="109546" y="190347"/>
                </a:lnTo>
                <a:lnTo>
                  <a:pt x="107321" y="195466"/>
                </a:lnTo>
                <a:lnTo>
                  <a:pt x="104848" y="203694"/>
                </a:lnTo>
                <a:lnTo>
                  <a:pt x="103749" y="210526"/>
                </a:lnTo>
                <a:lnTo>
                  <a:pt x="103261" y="216737"/>
                </a:lnTo>
                <a:lnTo>
                  <a:pt x="103044" y="222673"/>
                </a:lnTo>
                <a:lnTo>
                  <a:pt x="102986" y="225589"/>
                </a:lnTo>
                <a:lnTo>
                  <a:pt x="101995" y="229439"/>
                </a:lnTo>
                <a:lnTo>
                  <a:pt x="100382" y="233910"/>
                </a:lnTo>
                <a:lnTo>
                  <a:pt x="95500" y="245672"/>
                </a:lnTo>
                <a:lnTo>
                  <a:pt x="96051" y="247589"/>
                </a:lnTo>
                <a:lnTo>
                  <a:pt x="101784" y="255694"/>
                </a:lnTo>
                <a:lnTo>
                  <a:pt x="107468" y="259037"/>
                </a:lnTo>
                <a:lnTo>
                  <a:pt x="117537" y="264393"/>
                </a:lnTo>
                <a:lnTo>
                  <a:pt x="121454" y="265126"/>
                </a:lnTo>
                <a:lnTo>
                  <a:pt x="126370" y="265452"/>
                </a:lnTo>
                <a:lnTo>
                  <a:pt x="131730" y="265596"/>
                </a:lnTo>
                <a:lnTo>
                  <a:pt x="140102" y="265678"/>
                </a:lnTo>
                <a:lnTo>
                  <a:pt x="143884" y="264737"/>
                </a:lnTo>
                <a:lnTo>
                  <a:pt x="148310" y="263157"/>
                </a:lnTo>
                <a:lnTo>
                  <a:pt x="153166" y="261151"/>
                </a:lnTo>
                <a:lnTo>
                  <a:pt x="157356" y="259814"/>
                </a:lnTo>
                <a:lnTo>
                  <a:pt x="164551" y="258328"/>
                </a:lnTo>
                <a:lnTo>
                  <a:pt x="168756" y="257932"/>
                </a:lnTo>
                <a:lnTo>
                  <a:pt x="173464" y="257668"/>
                </a:lnTo>
                <a:lnTo>
                  <a:pt x="178508" y="257492"/>
                </a:lnTo>
                <a:lnTo>
                  <a:pt x="182823" y="256422"/>
                </a:lnTo>
                <a:lnTo>
                  <a:pt x="190157" y="252693"/>
                </a:lnTo>
                <a:lnTo>
                  <a:pt x="194399" y="251318"/>
                </a:lnTo>
                <a:lnTo>
                  <a:pt x="199132" y="250401"/>
                </a:lnTo>
                <a:lnTo>
                  <a:pt x="204192" y="249790"/>
                </a:lnTo>
                <a:lnTo>
                  <a:pt x="208519" y="248430"/>
                </a:lnTo>
                <a:lnTo>
                  <a:pt x="215865" y="244378"/>
                </a:lnTo>
                <a:lnTo>
                  <a:pt x="220110" y="242917"/>
                </a:lnTo>
                <a:lnTo>
                  <a:pt x="224845" y="241943"/>
                </a:lnTo>
                <a:lnTo>
                  <a:pt x="240030" y="2399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24"/>
          <p:cNvSpPr/>
          <p:nvPr/>
        </p:nvSpPr>
        <p:spPr>
          <a:xfrm>
            <a:off x="1871662" y="1663064"/>
            <a:ext cx="51436" cy="274322"/>
          </a:xfrm>
          <a:custGeom>
            <a:avLst/>
            <a:gdLst/>
            <a:ahLst/>
            <a:cxnLst/>
            <a:rect l="0" t="0" r="0" b="0"/>
            <a:pathLst>
              <a:path w="51436" h="274322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6"/>
                </a:lnTo>
                <a:lnTo>
                  <a:pt x="4551" y="11932"/>
                </a:lnTo>
                <a:lnTo>
                  <a:pt x="6844" y="15575"/>
                </a:lnTo>
                <a:lnTo>
                  <a:pt x="9325" y="19909"/>
                </a:lnTo>
                <a:lnTo>
                  <a:pt x="11932" y="24703"/>
                </a:lnTo>
                <a:lnTo>
                  <a:pt x="13669" y="29803"/>
                </a:lnTo>
                <a:lnTo>
                  <a:pt x="14828" y="35109"/>
                </a:lnTo>
                <a:lnTo>
                  <a:pt x="15600" y="40551"/>
                </a:lnTo>
                <a:lnTo>
                  <a:pt x="16115" y="46084"/>
                </a:lnTo>
                <a:lnTo>
                  <a:pt x="16458" y="51678"/>
                </a:lnTo>
                <a:lnTo>
                  <a:pt x="16687" y="57312"/>
                </a:lnTo>
                <a:lnTo>
                  <a:pt x="17792" y="63926"/>
                </a:lnTo>
                <a:lnTo>
                  <a:pt x="19482" y="71192"/>
                </a:lnTo>
                <a:lnTo>
                  <a:pt x="21560" y="78894"/>
                </a:lnTo>
                <a:lnTo>
                  <a:pt x="22946" y="85934"/>
                </a:lnTo>
                <a:lnTo>
                  <a:pt x="23870" y="92532"/>
                </a:lnTo>
                <a:lnTo>
                  <a:pt x="24486" y="98836"/>
                </a:lnTo>
                <a:lnTo>
                  <a:pt x="25849" y="105896"/>
                </a:lnTo>
                <a:lnTo>
                  <a:pt x="27710" y="113460"/>
                </a:lnTo>
                <a:lnTo>
                  <a:pt x="29903" y="121360"/>
                </a:lnTo>
                <a:lnTo>
                  <a:pt x="32318" y="128532"/>
                </a:lnTo>
                <a:lnTo>
                  <a:pt x="34880" y="135218"/>
                </a:lnTo>
                <a:lnTo>
                  <a:pt x="37541" y="141581"/>
                </a:lnTo>
                <a:lnTo>
                  <a:pt x="39315" y="148680"/>
                </a:lnTo>
                <a:lnTo>
                  <a:pt x="40498" y="156270"/>
                </a:lnTo>
                <a:lnTo>
                  <a:pt x="41286" y="164188"/>
                </a:lnTo>
                <a:lnTo>
                  <a:pt x="41811" y="171371"/>
                </a:lnTo>
                <a:lnTo>
                  <a:pt x="42162" y="178065"/>
                </a:lnTo>
                <a:lnTo>
                  <a:pt x="42551" y="190583"/>
                </a:lnTo>
                <a:lnTo>
                  <a:pt x="42821" y="215363"/>
                </a:lnTo>
                <a:lnTo>
                  <a:pt x="43787" y="219775"/>
                </a:lnTo>
                <a:lnTo>
                  <a:pt x="45384" y="224622"/>
                </a:lnTo>
                <a:lnTo>
                  <a:pt x="47401" y="229758"/>
                </a:lnTo>
                <a:lnTo>
                  <a:pt x="48746" y="234135"/>
                </a:lnTo>
                <a:lnTo>
                  <a:pt x="50240" y="241538"/>
                </a:lnTo>
                <a:lnTo>
                  <a:pt x="50904" y="248003"/>
                </a:lnTo>
                <a:lnTo>
                  <a:pt x="51199" y="254051"/>
                </a:lnTo>
                <a:lnTo>
                  <a:pt x="51330" y="259914"/>
                </a:lnTo>
                <a:lnTo>
                  <a:pt x="51435" y="27432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525"/>
          <p:cNvSpPr/>
          <p:nvPr/>
        </p:nvSpPr>
        <p:spPr>
          <a:xfrm>
            <a:off x="4100512" y="1774507"/>
            <a:ext cx="68581" cy="222886"/>
          </a:xfrm>
          <a:custGeom>
            <a:avLst/>
            <a:gdLst/>
            <a:ahLst/>
            <a:cxnLst/>
            <a:rect l="0" t="0" r="0" b="0"/>
            <a:pathLst>
              <a:path w="68581" h="222886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2" y="15181"/>
                </a:lnTo>
                <a:lnTo>
                  <a:pt x="7381" y="20400"/>
                </a:lnTo>
                <a:lnTo>
                  <a:pt x="8043" y="25894"/>
                </a:lnTo>
                <a:lnTo>
                  <a:pt x="8219" y="28693"/>
                </a:lnTo>
                <a:lnTo>
                  <a:pt x="9290" y="32463"/>
                </a:lnTo>
                <a:lnTo>
                  <a:pt x="10956" y="36882"/>
                </a:lnTo>
                <a:lnTo>
                  <a:pt x="13019" y="41733"/>
                </a:lnTo>
                <a:lnTo>
                  <a:pt x="14394" y="45920"/>
                </a:lnTo>
                <a:lnTo>
                  <a:pt x="15311" y="49663"/>
                </a:lnTo>
                <a:lnTo>
                  <a:pt x="15922" y="53111"/>
                </a:lnTo>
                <a:lnTo>
                  <a:pt x="16330" y="57315"/>
                </a:lnTo>
                <a:lnTo>
                  <a:pt x="16602" y="62023"/>
                </a:lnTo>
                <a:lnTo>
                  <a:pt x="16783" y="67066"/>
                </a:lnTo>
                <a:lnTo>
                  <a:pt x="17856" y="71381"/>
                </a:lnTo>
                <a:lnTo>
                  <a:pt x="19524" y="75210"/>
                </a:lnTo>
                <a:lnTo>
                  <a:pt x="21589" y="78715"/>
                </a:lnTo>
                <a:lnTo>
                  <a:pt x="22965" y="82956"/>
                </a:lnTo>
                <a:lnTo>
                  <a:pt x="23883" y="87689"/>
                </a:lnTo>
                <a:lnTo>
                  <a:pt x="24494" y="92750"/>
                </a:lnTo>
                <a:lnTo>
                  <a:pt x="24902" y="98028"/>
                </a:lnTo>
                <a:lnTo>
                  <a:pt x="25174" y="103452"/>
                </a:lnTo>
                <a:lnTo>
                  <a:pt x="25355" y="108973"/>
                </a:lnTo>
                <a:lnTo>
                  <a:pt x="26429" y="114559"/>
                </a:lnTo>
                <a:lnTo>
                  <a:pt x="28097" y="120188"/>
                </a:lnTo>
                <a:lnTo>
                  <a:pt x="30161" y="125845"/>
                </a:lnTo>
                <a:lnTo>
                  <a:pt x="32489" y="131522"/>
                </a:lnTo>
                <a:lnTo>
                  <a:pt x="34995" y="137211"/>
                </a:lnTo>
                <a:lnTo>
                  <a:pt x="37618" y="142909"/>
                </a:lnTo>
                <a:lnTo>
                  <a:pt x="39366" y="147660"/>
                </a:lnTo>
                <a:lnTo>
                  <a:pt x="40532" y="151780"/>
                </a:lnTo>
                <a:lnTo>
                  <a:pt x="41308" y="155479"/>
                </a:lnTo>
                <a:lnTo>
                  <a:pt x="42172" y="162130"/>
                </a:lnTo>
                <a:lnTo>
                  <a:pt x="42402" y="165236"/>
                </a:lnTo>
                <a:lnTo>
                  <a:pt x="42555" y="169213"/>
                </a:lnTo>
                <a:lnTo>
                  <a:pt x="42822" y="185666"/>
                </a:lnTo>
                <a:lnTo>
                  <a:pt x="43788" y="187595"/>
                </a:lnTo>
                <a:lnTo>
                  <a:pt x="45384" y="189833"/>
                </a:lnTo>
                <a:lnTo>
                  <a:pt x="47401" y="192278"/>
                </a:lnTo>
                <a:lnTo>
                  <a:pt x="48746" y="194860"/>
                </a:lnTo>
                <a:lnTo>
                  <a:pt x="50240" y="200270"/>
                </a:lnTo>
                <a:lnTo>
                  <a:pt x="51591" y="203046"/>
                </a:lnTo>
                <a:lnTo>
                  <a:pt x="53444" y="205849"/>
                </a:lnTo>
                <a:lnTo>
                  <a:pt x="58711" y="212641"/>
                </a:lnTo>
                <a:lnTo>
                  <a:pt x="59431" y="216110"/>
                </a:lnTo>
                <a:lnTo>
                  <a:pt x="59623" y="218368"/>
                </a:lnTo>
                <a:lnTo>
                  <a:pt x="60704" y="219874"/>
                </a:lnTo>
                <a:lnTo>
                  <a:pt x="62377" y="220877"/>
                </a:lnTo>
                <a:lnTo>
                  <a:pt x="68580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526"/>
          <p:cNvSpPr/>
          <p:nvPr/>
        </p:nvSpPr>
        <p:spPr>
          <a:xfrm>
            <a:off x="4194809" y="1783080"/>
            <a:ext cx="77154" cy="231458"/>
          </a:xfrm>
          <a:custGeom>
            <a:avLst/>
            <a:gdLst/>
            <a:ahLst/>
            <a:cxnLst/>
            <a:rect l="0" t="0" r="0" b="0"/>
            <a:pathLst>
              <a:path w="77154" h="231458">
                <a:moveTo>
                  <a:pt x="0" y="0"/>
                </a:moveTo>
                <a:lnTo>
                  <a:pt x="0" y="11931"/>
                </a:lnTo>
                <a:lnTo>
                  <a:pt x="953" y="14622"/>
                </a:lnTo>
                <a:lnTo>
                  <a:pt x="2541" y="17368"/>
                </a:lnTo>
                <a:lnTo>
                  <a:pt x="4552" y="20151"/>
                </a:lnTo>
                <a:lnTo>
                  <a:pt x="6786" y="25783"/>
                </a:lnTo>
                <a:lnTo>
                  <a:pt x="7779" y="32414"/>
                </a:lnTo>
                <a:lnTo>
                  <a:pt x="8044" y="36849"/>
                </a:lnTo>
                <a:lnTo>
                  <a:pt x="8220" y="41711"/>
                </a:lnTo>
                <a:lnTo>
                  <a:pt x="9290" y="45905"/>
                </a:lnTo>
                <a:lnTo>
                  <a:pt x="10956" y="49653"/>
                </a:lnTo>
                <a:lnTo>
                  <a:pt x="13019" y="53104"/>
                </a:lnTo>
                <a:lnTo>
                  <a:pt x="14395" y="57310"/>
                </a:lnTo>
                <a:lnTo>
                  <a:pt x="15311" y="62019"/>
                </a:lnTo>
                <a:lnTo>
                  <a:pt x="15923" y="67064"/>
                </a:lnTo>
                <a:lnTo>
                  <a:pt x="16330" y="71379"/>
                </a:lnTo>
                <a:lnTo>
                  <a:pt x="16602" y="75208"/>
                </a:lnTo>
                <a:lnTo>
                  <a:pt x="16783" y="78714"/>
                </a:lnTo>
                <a:lnTo>
                  <a:pt x="17857" y="82956"/>
                </a:lnTo>
                <a:lnTo>
                  <a:pt x="19525" y="87689"/>
                </a:lnTo>
                <a:lnTo>
                  <a:pt x="21589" y="92749"/>
                </a:lnTo>
                <a:lnTo>
                  <a:pt x="23917" y="98028"/>
                </a:lnTo>
                <a:lnTo>
                  <a:pt x="29046" y="108973"/>
                </a:lnTo>
                <a:lnTo>
                  <a:pt x="30794" y="114558"/>
                </a:lnTo>
                <a:lnTo>
                  <a:pt x="31960" y="120187"/>
                </a:lnTo>
                <a:lnTo>
                  <a:pt x="32736" y="125845"/>
                </a:lnTo>
                <a:lnTo>
                  <a:pt x="33255" y="130569"/>
                </a:lnTo>
                <a:lnTo>
                  <a:pt x="33600" y="134671"/>
                </a:lnTo>
                <a:lnTo>
                  <a:pt x="33830" y="138358"/>
                </a:lnTo>
                <a:lnTo>
                  <a:pt x="34936" y="142721"/>
                </a:lnTo>
                <a:lnTo>
                  <a:pt x="36626" y="147535"/>
                </a:lnTo>
                <a:lnTo>
                  <a:pt x="38705" y="152649"/>
                </a:lnTo>
                <a:lnTo>
                  <a:pt x="40091" y="157011"/>
                </a:lnTo>
                <a:lnTo>
                  <a:pt x="41015" y="160871"/>
                </a:lnTo>
                <a:lnTo>
                  <a:pt x="41631" y="164397"/>
                </a:lnTo>
                <a:lnTo>
                  <a:pt x="42994" y="167700"/>
                </a:lnTo>
                <a:lnTo>
                  <a:pt x="44855" y="170855"/>
                </a:lnTo>
                <a:lnTo>
                  <a:pt x="47049" y="173911"/>
                </a:lnTo>
                <a:lnTo>
                  <a:pt x="49464" y="176900"/>
                </a:lnTo>
                <a:lnTo>
                  <a:pt x="52026" y="179846"/>
                </a:lnTo>
                <a:lnTo>
                  <a:pt x="54686" y="182762"/>
                </a:lnTo>
                <a:lnTo>
                  <a:pt x="56460" y="186611"/>
                </a:lnTo>
                <a:lnTo>
                  <a:pt x="57643" y="191083"/>
                </a:lnTo>
                <a:lnTo>
                  <a:pt x="58432" y="195968"/>
                </a:lnTo>
                <a:lnTo>
                  <a:pt x="59909" y="199225"/>
                </a:lnTo>
                <a:lnTo>
                  <a:pt x="61847" y="201397"/>
                </a:lnTo>
                <a:lnTo>
                  <a:pt x="64092" y="202844"/>
                </a:lnTo>
                <a:lnTo>
                  <a:pt x="65588" y="204762"/>
                </a:lnTo>
                <a:lnTo>
                  <a:pt x="66585" y="206993"/>
                </a:lnTo>
                <a:lnTo>
                  <a:pt x="67251" y="209432"/>
                </a:lnTo>
                <a:lnTo>
                  <a:pt x="68647" y="212011"/>
                </a:lnTo>
                <a:lnTo>
                  <a:pt x="70529" y="214683"/>
                </a:lnTo>
                <a:lnTo>
                  <a:pt x="75845" y="221265"/>
                </a:lnTo>
                <a:lnTo>
                  <a:pt x="76572" y="224705"/>
                </a:lnTo>
                <a:lnTo>
                  <a:pt x="77153" y="2314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527"/>
          <p:cNvSpPr/>
          <p:nvPr/>
        </p:nvSpPr>
        <p:spPr>
          <a:xfrm>
            <a:off x="4323407" y="1765935"/>
            <a:ext cx="162710" cy="222491"/>
          </a:xfrm>
          <a:custGeom>
            <a:avLst/>
            <a:gdLst/>
            <a:ahLst/>
            <a:cxnLst/>
            <a:rect l="0" t="0" r="0" b="0"/>
            <a:pathLst>
              <a:path w="162710" h="222491">
                <a:moveTo>
                  <a:pt x="111433" y="25717"/>
                </a:moveTo>
                <a:lnTo>
                  <a:pt x="111433" y="18336"/>
                </a:lnTo>
                <a:lnTo>
                  <a:pt x="110480" y="17939"/>
                </a:lnTo>
                <a:lnTo>
                  <a:pt x="105541" y="17380"/>
                </a:lnTo>
                <a:lnTo>
                  <a:pt x="100850" y="17191"/>
                </a:lnTo>
                <a:lnTo>
                  <a:pt x="78189" y="17147"/>
                </a:lnTo>
                <a:lnTo>
                  <a:pt x="73078" y="18099"/>
                </a:lnTo>
                <a:lnTo>
                  <a:pt x="67765" y="19686"/>
                </a:lnTo>
                <a:lnTo>
                  <a:pt x="62319" y="21696"/>
                </a:lnTo>
                <a:lnTo>
                  <a:pt x="57734" y="23989"/>
                </a:lnTo>
                <a:lnTo>
                  <a:pt x="53726" y="26470"/>
                </a:lnTo>
                <a:lnTo>
                  <a:pt x="50102" y="29076"/>
                </a:lnTo>
                <a:lnTo>
                  <a:pt x="46733" y="30814"/>
                </a:lnTo>
                <a:lnTo>
                  <a:pt x="43535" y="31973"/>
                </a:lnTo>
                <a:lnTo>
                  <a:pt x="40449" y="32745"/>
                </a:lnTo>
                <a:lnTo>
                  <a:pt x="36488" y="34212"/>
                </a:lnTo>
                <a:lnTo>
                  <a:pt x="31942" y="36143"/>
                </a:lnTo>
                <a:lnTo>
                  <a:pt x="27006" y="38383"/>
                </a:lnTo>
                <a:lnTo>
                  <a:pt x="22763" y="40828"/>
                </a:lnTo>
                <a:lnTo>
                  <a:pt x="18982" y="43411"/>
                </a:lnTo>
                <a:lnTo>
                  <a:pt x="15509" y="46086"/>
                </a:lnTo>
                <a:lnTo>
                  <a:pt x="13194" y="49774"/>
                </a:lnTo>
                <a:lnTo>
                  <a:pt x="11650" y="54137"/>
                </a:lnTo>
                <a:lnTo>
                  <a:pt x="10621" y="58951"/>
                </a:lnTo>
                <a:lnTo>
                  <a:pt x="8982" y="63113"/>
                </a:lnTo>
                <a:lnTo>
                  <a:pt x="6937" y="66840"/>
                </a:lnTo>
                <a:lnTo>
                  <a:pt x="4622" y="70278"/>
                </a:lnTo>
                <a:lnTo>
                  <a:pt x="2048" y="76637"/>
                </a:lnTo>
                <a:lnTo>
                  <a:pt x="396" y="83929"/>
                </a:lnTo>
                <a:lnTo>
                  <a:pt x="111" y="89743"/>
                </a:lnTo>
                <a:lnTo>
                  <a:pt x="6" y="96237"/>
                </a:lnTo>
                <a:lnTo>
                  <a:pt x="0" y="98448"/>
                </a:lnTo>
                <a:lnTo>
                  <a:pt x="949" y="100874"/>
                </a:lnTo>
                <a:lnTo>
                  <a:pt x="4543" y="106110"/>
                </a:lnTo>
                <a:lnTo>
                  <a:pt x="7789" y="107888"/>
                </a:lnTo>
                <a:lnTo>
                  <a:pt x="11857" y="109073"/>
                </a:lnTo>
                <a:lnTo>
                  <a:pt x="16473" y="109862"/>
                </a:lnTo>
                <a:lnTo>
                  <a:pt x="20504" y="110389"/>
                </a:lnTo>
                <a:lnTo>
                  <a:pt x="24143" y="110740"/>
                </a:lnTo>
                <a:lnTo>
                  <a:pt x="27523" y="110974"/>
                </a:lnTo>
                <a:lnTo>
                  <a:pt x="30727" y="112083"/>
                </a:lnTo>
                <a:lnTo>
                  <a:pt x="33816" y="113774"/>
                </a:lnTo>
                <a:lnTo>
                  <a:pt x="36829" y="115854"/>
                </a:lnTo>
                <a:lnTo>
                  <a:pt x="41694" y="117241"/>
                </a:lnTo>
                <a:lnTo>
                  <a:pt x="47795" y="118165"/>
                </a:lnTo>
                <a:lnTo>
                  <a:pt x="54720" y="118782"/>
                </a:lnTo>
                <a:lnTo>
                  <a:pt x="60289" y="119193"/>
                </a:lnTo>
                <a:lnTo>
                  <a:pt x="69017" y="119649"/>
                </a:lnTo>
                <a:lnTo>
                  <a:pt x="74583" y="120724"/>
                </a:lnTo>
                <a:lnTo>
                  <a:pt x="81152" y="122392"/>
                </a:lnTo>
                <a:lnTo>
                  <a:pt x="88388" y="124457"/>
                </a:lnTo>
                <a:lnTo>
                  <a:pt x="95117" y="126786"/>
                </a:lnTo>
                <a:lnTo>
                  <a:pt x="101508" y="129292"/>
                </a:lnTo>
                <a:lnTo>
                  <a:pt x="107674" y="131914"/>
                </a:lnTo>
                <a:lnTo>
                  <a:pt x="112737" y="133663"/>
                </a:lnTo>
                <a:lnTo>
                  <a:pt x="117064" y="134828"/>
                </a:lnTo>
                <a:lnTo>
                  <a:pt x="120902" y="135605"/>
                </a:lnTo>
                <a:lnTo>
                  <a:pt x="125366" y="138029"/>
                </a:lnTo>
                <a:lnTo>
                  <a:pt x="130246" y="141549"/>
                </a:lnTo>
                <a:lnTo>
                  <a:pt x="135405" y="145801"/>
                </a:lnTo>
                <a:lnTo>
                  <a:pt x="139796" y="149588"/>
                </a:lnTo>
                <a:lnTo>
                  <a:pt x="143677" y="153065"/>
                </a:lnTo>
                <a:lnTo>
                  <a:pt x="150528" y="159469"/>
                </a:lnTo>
                <a:lnTo>
                  <a:pt x="156748" y="165490"/>
                </a:lnTo>
                <a:lnTo>
                  <a:pt x="158788" y="168429"/>
                </a:lnTo>
                <a:lnTo>
                  <a:pt x="161054" y="174234"/>
                </a:lnTo>
                <a:lnTo>
                  <a:pt x="162331" y="178307"/>
                </a:lnTo>
                <a:lnTo>
                  <a:pt x="162629" y="184340"/>
                </a:lnTo>
                <a:lnTo>
                  <a:pt x="162709" y="188616"/>
                </a:lnTo>
                <a:lnTo>
                  <a:pt x="161809" y="191466"/>
                </a:lnTo>
                <a:lnTo>
                  <a:pt x="160257" y="193366"/>
                </a:lnTo>
                <a:lnTo>
                  <a:pt x="155992" y="196430"/>
                </a:lnTo>
                <a:lnTo>
                  <a:pt x="150922" y="200967"/>
                </a:lnTo>
                <a:lnTo>
                  <a:pt x="145493" y="206158"/>
                </a:lnTo>
                <a:lnTo>
                  <a:pt x="142713" y="208876"/>
                </a:lnTo>
                <a:lnTo>
                  <a:pt x="139906" y="210688"/>
                </a:lnTo>
                <a:lnTo>
                  <a:pt x="137082" y="211896"/>
                </a:lnTo>
                <a:lnTo>
                  <a:pt x="134247" y="212701"/>
                </a:lnTo>
                <a:lnTo>
                  <a:pt x="131405" y="214191"/>
                </a:lnTo>
                <a:lnTo>
                  <a:pt x="128558" y="216136"/>
                </a:lnTo>
                <a:lnTo>
                  <a:pt x="125707" y="218386"/>
                </a:lnTo>
                <a:lnTo>
                  <a:pt x="122853" y="219885"/>
                </a:lnTo>
                <a:lnTo>
                  <a:pt x="119999" y="220885"/>
                </a:lnTo>
                <a:lnTo>
                  <a:pt x="117144" y="221552"/>
                </a:lnTo>
                <a:lnTo>
                  <a:pt x="114287" y="221996"/>
                </a:lnTo>
                <a:lnTo>
                  <a:pt x="111431" y="222292"/>
                </a:lnTo>
                <a:lnTo>
                  <a:pt x="108574" y="222490"/>
                </a:lnTo>
                <a:lnTo>
                  <a:pt x="105717" y="221669"/>
                </a:lnTo>
                <a:lnTo>
                  <a:pt x="102860" y="220169"/>
                </a:lnTo>
                <a:lnTo>
                  <a:pt x="100002" y="218217"/>
                </a:lnTo>
                <a:lnTo>
                  <a:pt x="97145" y="216915"/>
                </a:lnTo>
                <a:lnTo>
                  <a:pt x="94288" y="216047"/>
                </a:lnTo>
                <a:lnTo>
                  <a:pt x="91430" y="215469"/>
                </a:lnTo>
                <a:lnTo>
                  <a:pt x="88572" y="214131"/>
                </a:lnTo>
                <a:lnTo>
                  <a:pt x="85715" y="212286"/>
                </a:lnTo>
                <a:lnTo>
                  <a:pt x="82858" y="210104"/>
                </a:lnTo>
                <a:lnTo>
                  <a:pt x="80953" y="207697"/>
                </a:lnTo>
                <a:lnTo>
                  <a:pt x="79683" y="205139"/>
                </a:lnTo>
                <a:lnTo>
                  <a:pt x="78272" y="199758"/>
                </a:lnTo>
                <a:lnTo>
                  <a:pt x="77644" y="194191"/>
                </a:lnTo>
                <a:lnTo>
                  <a:pt x="77365" y="188542"/>
                </a:lnTo>
                <a:lnTo>
                  <a:pt x="77241" y="181904"/>
                </a:lnTo>
                <a:lnTo>
                  <a:pt x="77147" y="147248"/>
                </a:lnTo>
                <a:lnTo>
                  <a:pt x="78098" y="141980"/>
                </a:lnTo>
                <a:lnTo>
                  <a:pt x="79684" y="136563"/>
                </a:lnTo>
                <a:lnTo>
                  <a:pt x="81695" y="131047"/>
                </a:lnTo>
                <a:lnTo>
                  <a:pt x="83987" y="125465"/>
                </a:lnTo>
                <a:lnTo>
                  <a:pt x="86468" y="119838"/>
                </a:lnTo>
                <a:lnTo>
                  <a:pt x="89075" y="114182"/>
                </a:lnTo>
                <a:lnTo>
                  <a:pt x="91764" y="109459"/>
                </a:lnTo>
                <a:lnTo>
                  <a:pt x="94511" y="105357"/>
                </a:lnTo>
                <a:lnTo>
                  <a:pt x="97294" y="101670"/>
                </a:lnTo>
                <a:lnTo>
                  <a:pt x="100102" y="97308"/>
                </a:lnTo>
                <a:lnTo>
                  <a:pt x="102927" y="92494"/>
                </a:lnTo>
                <a:lnTo>
                  <a:pt x="105762" y="87380"/>
                </a:lnTo>
                <a:lnTo>
                  <a:pt x="111452" y="76618"/>
                </a:lnTo>
                <a:lnTo>
                  <a:pt x="114303" y="71081"/>
                </a:lnTo>
                <a:lnTo>
                  <a:pt x="116204" y="66437"/>
                </a:lnTo>
                <a:lnTo>
                  <a:pt x="117471" y="62389"/>
                </a:lnTo>
                <a:lnTo>
                  <a:pt x="118316" y="58737"/>
                </a:lnTo>
                <a:lnTo>
                  <a:pt x="118878" y="54398"/>
                </a:lnTo>
                <a:lnTo>
                  <a:pt x="119254" y="49600"/>
                </a:lnTo>
                <a:lnTo>
                  <a:pt x="119671" y="40142"/>
                </a:lnTo>
                <a:lnTo>
                  <a:pt x="119906" y="29462"/>
                </a:lnTo>
                <a:lnTo>
                  <a:pt x="119961" y="23254"/>
                </a:lnTo>
                <a:lnTo>
                  <a:pt x="119023" y="20265"/>
                </a:lnTo>
                <a:lnTo>
                  <a:pt x="115441" y="14404"/>
                </a:lnTo>
                <a:lnTo>
                  <a:pt x="110674" y="8624"/>
                </a:lnTo>
                <a:lnTo>
                  <a:pt x="104404" y="1703"/>
                </a:lnTo>
                <a:lnTo>
                  <a:pt x="102936" y="1135"/>
                </a:lnTo>
                <a:lnTo>
                  <a:pt x="98767" y="504"/>
                </a:lnTo>
                <a:lnTo>
                  <a:pt x="9428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528"/>
          <p:cNvSpPr/>
          <p:nvPr/>
        </p:nvSpPr>
        <p:spPr>
          <a:xfrm>
            <a:off x="6260887" y="1765944"/>
            <a:ext cx="51331" cy="248594"/>
          </a:xfrm>
          <a:custGeom>
            <a:avLst/>
            <a:gdLst/>
            <a:ahLst/>
            <a:cxnLst/>
            <a:rect l="0" t="0" r="0" b="0"/>
            <a:pathLst>
              <a:path w="51331" h="248594">
                <a:moveTo>
                  <a:pt x="25613" y="25708"/>
                </a:moveTo>
                <a:lnTo>
                  <a:pt x="25613" y="17145"/>
                </a:lnTo>
                <a:lnTo>
                  <a:pt x="17145" y="8668"/>
                </a:lnTo>
                <a:lnTo>
                  <a:pt x="16157" y="8633"/>
                </a:lnTo>
                <a:lnTo>
                  <a:pt x="9668" y="8572"/>
                </a:lnTo>
                <a:lnTo>
                  <a:pt x="9268" y="7617"/>
                </a:lnTo>
                <a:lnTo>
                  <a:pt x="8470" y="22"/>
                </a:lnTo>
                <a:lnTo>
                  <a:pt x="3918" y="0"/>
                </a:lnTo>
                <a:lnTo>
                  <a:pt x="2577" y="949"/>
                </a:lnTo>
                <a:lnTo>
                  <a:pt x="1683" y="2535"/>
                </a:lnTo>
                <a:lnTo>
                  <a:pt x="248" y="7372"/>
                </a:lnTo>
                <a:lnTo>
                  <a:pt x="0" y="12761"/>
                </a:lnTo>
                <a:lnTo>
                  <a:pt x="917" y="14219"/>
                </a:lnTo>
                <a:lnTo>
                  <a:pt x="2482" y="15191"/>
                </a:lnTo>
                <a:lnTo>
                  <a:pt x="4477" y="15839"/>
                </a:lnTo>
                <a:lnTo>
                  <a:pt x="5808" y="18176"/>
                </a:lnTo>
                <a:lnTo>
                  <a:pt x="7286" y="25853"/>
                </a:lnTo>
                <a:lnTo>
                  <a:pt x="7942" y="33075"/>
                </a:lnTo>
                <a:lnTo>
                  <a:pt x="8117" y="36334"/>
                </a:lnTo>
                <a:lnTo>
                  <a:pt x="9186" y="40412"/>
                </a:lnTo>
                <a:lnTo>
                  <a:pt x="10852" y="45036"/>
                </a:lnTo>
                <a:lnTo>
                  <a:pt x="12915" y="50023"/>
                </a:lnTo>
                <a:lnTo>
                  <a:pt x="15242" y="55253"/>
                </a:lnTo>
                <a:lnTo>
                  <a:pt x="20369" y="66144"/>
                </a:lnTo>
                <a:lnTo>
                  <a:pt x="22116" y="71715"/>
                </a:lnTo>
                <a:lnTo>
                  <a:pt x="23282" y="77335"/>
                </a:lnTo>
                <a:lnTo>
                  <a:pt x="24059" y="82986"/>
                </a:lnTo>
                <a:lnTo>
                  <a:pt x="24577" y="88658"/>
                </a:lnTo>
                <a:lnTo>
                  <a:pt x="24922" y="94345"/>
                </a:lnTo>
                <a:lnTo>
                  <a:pt x="25306" y="105743"/>
                </a:lnTo>
                <a:lnTo>
                  <a:pt x="25552" y="131123"/>
                </a:lnTo>
                <a:lnTo>
                  <a:pt x="25572" y="138847"/>
                </a:lnTo>
                <a:lnTo>
                  <a:pt x="26538" y="145902"/>
                </a:lnTo>
                <a:lnTo>
                  <a:pt x="28134" y="152510"/>
                </a:lnTo>
                <a:lnTo>
                  <a:pt x="30151" y="158820"/>
                </a:lnTo>
                <a:lnTo>
                  <a:pt x="31496" y="164932"/>
                </a:lnTo>
                <a:lnTo>
                  <a:pt x="32392" y="170912"/>
                </a:lnTo>
                <a:lnTo>
                  <a:pt x="32990" y="176803"/>
                </a:lnTo>
                <a:lnTo>
                  <a:pt x="34341" y="182635"/>
                </a:lnTo>
                <a:lnTo>
                  <a:pt x="36194" y="188429"/>
                </a:lnTo>
                <a:lnTo>
                  <a:pt x="38382" y="194196"/>
                </a:lnTo>
                <a:lnTo>
                  <a:pt x="39841" y="199946"/>
                </a:lnTo>
                <a:lnTo>
                  <a:pt x="40813" y="205684"/>
                </a:lnTo>
                <a:lnTo>
                  <a:pt x="41461" y="211415"/>
                </a:lnTo>
                <a:lnTo>
                  <a:pt x="41893" y="216187"/>
                </a:lnTo>
                <a:lnTo>
                  <a:pt x="42181" y="220322"/>
                </a:lnTo>
                <a:lnTo>
                  <a:pt x="42502" y="227456"/>
                </a:lnTo>
                <a:lnTo>
                  <a:pt x="42682" y="236827"/>
                </a:lnTo>
                <a:lnTo>
                  <a:pt x="42724" y="242729"/>
                </a:lnTo>
                <a:lnTo>
                  <a:pt x="43687" y="244683"/>
                </a:lnTo>
                <a:lnTo>
                  <a:pt x="45283" y="245987"/>
                </a:lnTo>
                <a:lnTo>
                  <a:pt x="51330" y="2485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529"/>
          <p:cNvSpPr/>
          <p:nvPr/>
        </p:nvSpPr>
        <p:spPr>
          <a:xfrm>
            <a:off x="6406515" y="1765935"/>
            <a:ext cx="42863" cy="231458"/>
          </a:xfrm>
          <a:custGeom>
            <a:avLst/>
            <a:gdLst/>
            <a:ahLst/>
            <a:cxnLst/>
            <a:rect l="0" t="0" r="0" b="0"/>
            <a:pathLst>
              <a:path w="42863" h="231458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8219" y="7380"/>
                </a:lnTo>
                <a:lnTo>
                  <a:pt x="8467" y="12770"/>
                </a:lnTo>
                <a:lnTo>
                  <a:pt x="8541" y="24950"/>
                </a:lnTo>
                <a:lnTo>
                  <a:pt x="7599" y="29016"/>
                </a:lnTo>
                <a:lnTo>
                  <a:pt x="6018" y="32679"/>
                </a:lnTo>
                <a:lnTo>
                  <a:pt x="4012" y="36073"/>
                </a:lnTo>
                <a:lnTo>
                  <a:pt x="2675" y="40241"/>
                </a:lnTo>
                <a:lnTo>
                  <a:pt x="1783" y="44925"/>
                </a:lnTo>
                <a:lnTo>
                  <a:pt x="1188" y="49952"/>
                </a:lnTo>
                <a:lnTo>
                  <a:pt x="792" y="55209"/>
                </a:lnTo>
                <a:lnTo>
                  <a:pt x="528" y="60618"/>
                </a:lnTo>
                <a:lnTo>
                  <a:pt x="352" y="66129"/>
                </a:lnTo>
                <a:lnTo>
                  <a:pt x="1187" y="70756"/>
                </a:lnTo>
                <a:lnTo>
                  <a:pt x="2696" y="74793"/>
                </a:lnTo>
                <a:lnTo>
                  <a:pt x="4655" y="78437"/>
                </a:lnTo>
                <a:lnTo>
                  <a:pt x="5961" y="82771"/>
                </a:lnTo>
                <a:lnTo>
                  <a:pt x="6831" y="87566"/>
                </a:lnTo>
                <a:lnTo>
                  <a:pt x="7412" y="92667"/>
                </a:lnTo>
                <a:lnTo>
                  <a:pt x="7798" y="97973"/>
                </a:lnTo>
                <a:lnTo>
                  <a:pt x="8056" y="103415"/>
                </a:lnTo>
                <a:lnTo>
                  <a:pt x="8228" y="108948"/>
                </a:lnTo>
                <a:lnTo>
                  <a:pt x="9295" y="114542"/>
                </a:lnTo>
                <a:lnTo>
                  <a:pt x="10959" y="120176"/>
                </a:lnTo>
                <a:lnTo>
                  <a:pt x="13021" y="125837"/>
                </a:lnTo>
                <a:lnTo>
                  <a:pt x="14396" y="131517"/>
                </a:lnTo>
                <a:lnTo>
                  <a:pt x="15312" y="137207"/>
                </a:lnTo>
                <a:lnTo>
                  <a:pt x="15923" y="142907"/>
                </a:lnTo>
                <a:lnTo>
                  <a:pt x="16330" y="147658"/>
                </a:lnTo>
                <a:lnTo>
                  <a:pt x="16602" y="151779"/>
                </a:lnTo>
                <a:lnTo>
                  <a:pt x="16783" y="155478"/>
                </a:lnTo>
                <a:lnTo>
                  <a:pt x="17856" y="159849"/>
                </a:lnTo>
                <a:lnTo>
                  <a:pt x="19524" y="164669"/>
                </a:lnTo>
                <a:lnTo>
                  <a:pt x="21588" y="169786"/>
                </a:lnTo>
                <a:lnTo>
                  <a:pt x="23917" y="175103"/>
                </a:lnTo>
                <a:lnTo>
                  <a:pt x="29045" y="186091"/>
                </a:lnTo>
                <a:lnTo>
                  <a:pt x="30793" y="190736"/>
                </a:lnTo>
                <a:lnTo>
                  <a:pt x="31959" y="194784"/>
                </a:lnTo>
                <a:lnTo>
                  <a:pt x="33253" y="201823"/>
                </a:lnTo>
                <a:lnTo>
                  <a:pt x="33829" y="208126"/>
                </a:lnTo>
                <a:lnTo>
                  <a:pt x="34085" y="214103"/>
                </a:lnTo>
                <a:lnTo>
                  <a:pt x="34229" y="222823"/>
                </a:lnTo>
                <a:lnTo>
                  <a:pt x="34249" y="225701"/>
                </a:lnTo>
                <a:lnTo>
                  <a:pt x="35215" y="227620"/>
                </a:lnTo>
                <a:lnTo>
                  <a:pt x="36811" y="228899"/>
                </a:lnTo>
                <a:lnTo>
                  <a:pt x="42862" y="2314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530"/>
          <p:cNvSpPr/>
          <p:nvPr/>
        </p:nvSpPr>
        <p:spPr>
          <a:xfrm>
            <a:off x="6510652" y="1774507"/>
            <a:ext cx="152889" cy="222845"/>
          </a:xfrm>
          <a:custGeom>
            <a:avLst/>
            <a:gdLst/>
            <a:ahLst/>
            <a:cxnLst/>
            <a:rect l="0" t="0" r="0" b="0"/>
            <a:pathLst>
              <a:path w="152889" h="222845">
                <a:moveTo>
                  <a:pt x="75885" y="25718"/>
                </a:moveTo>
                <a:lnTo>
                  <a:pt x="75885" y="10117"/>
                </a:lnTo>
                <a:lnTo>
                  <a:pt x="74933" y="9602"/>
                </a:lnTo>
                <a:lnTo>
                  <a:pt x="71335" y="9030"/>
                </a:lnTo>
                <a:lnTo>
                  <a:pt x="67155" y="8663"/>
                </a:lnTo>
                <a:lnTo>
                  <a:pt x="63114" y="8613"/>
                </a:lnTo>
                <a:lnTo>
                  <a:pt x="59751" y="9552"/>
                </a:lnTo>
                <a:lnTo>
                  <a:pt x="55604" y="11130"/>
                </a:lnTo>
                <a:lnTo>
                  <a:pt x="50935" y="13135"/>
                </a:lnTo>
                <a:lnTo>
                  <a:pt x="46869" y="14472"/>
                </a:lnTo>
                <a:lnTo>
                  <a:pt x="43206" y="15363"/>
                </a:lnTo>
                <a:lnTo>
                  <a:pt x="39812" y="15957"/>
                </a:lnTo>
                <a:lnTo>
                  <a:pt x="36596" y="17306"/>
                </a:lnTo>
                <a:lnTo>
                  <a:pt x="33500" y="19157"/>
                </a:lnTo>
                <a:lnTo>
                  <a:pt x="30483" y="21344"/>
                </a:lnTo>
                <a:lnTo>
                  <a:pt x="26567" y="22802"/>
                </a:lnTo>
                <a:lnTo>
                  <a:pt x="22052" y="23774"/>
                </a:lnTo>
                <a:lnTo>
                  <a:pt x="17136" y="24422"/>
                </a:lnTo>
                <a:lnTo>
                  <a:pt x="13859" y="25806"/>
                </a:lnTo>
                <a:lnTo>
                  <a:pt x="11674" y="27682"/>
                </a:lnTo>
                <a:lnTo>
                  <a:pt x="10218" y="29884"/>
                </a:lnTo>
                <a:lnTo>
                  <a:pt x="8600" y="34872"/>
                </a:lnTo>
                <a:lnTo>
                  <a:pt x="8168" y="37535"/>
                </a:lnTo>
                <a:lnTo>
                  <a:pt x="5149" y="43035"/>
                </a:lnTo>
                <a:lnTo>
                  <a:pt x="0" y="49776"/>
                </a:lnTo>
                <a:lnTo>
                  <a:pt x="531" y="51281"/>
                </a:lnTo>
                <a:lnTo>
                  <a:pt x="3659" y="55494"/>
                </a:lnTo>
                <a:lnTo>
                  <a:pt x="8225" y="60542"/>
                </a:lnTo>
                <a:lnTo>
                  <a:pt x="10776" y="63221"/>
                </a:lnTo>
                <a:lnTo>
                  <a:pt x="12476" y="65960"/>
                </a:lnTo>
                <a:lnTo>
                  <a:pt x="14366" y="71543"/>
                </a:lnTo>
                <a:lnTo>
                  <a:pt x="17746" y="77199"/>
                </a:lnTo>
                <a:lnTo>
                  <a:pt x="19981" y="80041"/>
                </a:lnTo>
                <a:lnTo>
                  <a:pt x="22423" y="81936"/>
                </a:lnTo>
                <a:lnTo>
                  <a:pt x="25004" y="83199"/>
                </a:lnTo>
                <a:lnTo>
                  <a:pt x="27677" y="84041"/>
                </a:lnTo>
                <a:lnTo>
                  <a:pt x="31364" y="85555"/>
                </a:lnTo>
                <a:lnTo>
                  <a:pt x="35726" y="87517"/>
                </a:lnTo>
                <a:lnTo>
                  <a:pt x="40540" y="89777"/>
                </a:lnTo>
                <a:lnTo>
                  <a:pt x="44702" y="92236"/>
                </a:lnTo>
                <a:lnTo>
                  <a:pt x="48429" y="94828"/>
                </a:lnTo>
                <a:lnTo>
                  <a:pt x="51866" y="97509"/>
                </a:lnTo>
                <a:lnTo>
                  <a:pt x="56062" y="100248"/>
                </a:lnTo>
                <a:lnTo>
                  <a:pt x="60765" y="103027"/>
                </a:lnTo>
                <a:lnTo>
                  <a:pt x="65805" y="105832"/>
                </a:lnTo>
                <a:lnTo>
                  <a:pt x="71071" y="107703"/>
                </a:lnTo>
                <a:lnTo>
                  <a:pt x="76485" y="108949"/>
                </a:lnTo>
                <a:lnTo>
                  <a:pt x="82000" y="109780"/>
                </a:lnTo>
                <a:lnTo>
                  <a:pt x="86629" y="111287"/>
                </a:lnTo>
                <a:lnTo>
                  <a:pt x="90668" y="113244"/>
                </a:lnTo>
                <a:lnTo>
                  <a:pt x="94313" y="115501"/>
                </a:lnTo>
                <a:lnTo>
                  <a:pt x="98648" y="117958"/>
                </a:lnTo>
                <a:lnTo>
                  <a:pt x="108545" y="123228"/>
                </a:lnTo>
                <a:lnTo>
                  <a:pt x="112898" y="125967"/>
                </a:lnTo>
                <a:lnTo>
                  <a:pt x="116753" y="128746"/>
                </a:lnTo>
                <a:lnTo>
                  <a:pt x="120275" y="131550"/>
                </a:lnTo>
                <a:lnTo>
                  <a:pt x="123576" y="134373"/>
                </a:lnTo>
                <a:lnTo>
                  <a:pt x="126729" y="137207"/>
                </a:lnTo>
                <a:lnTo>
                  <a:pt x="129783" y="140049"/>
                </a:lnTo>
                <a:lnTo>
                  <a:pt x="132772" y="143848"/>
                </a:lnTo>
                <a:lnTo>
                  <a:pt x="135717" y="148286"/>
                </a:lnTo>
                <a:lnTo>
                  <a:pt x="138634" y="153150"/>
                </a:lnTo>
                <a:lnTo>
                  <a:pt x="141530" y="157345"/>
                </a:lnTo>
                <a:lnTo>
                  <a:pt x="144413" y="161094"/>
                </a:lnTo>
                <a:lnTo>
                  <a:pt x="147288" y="164546"/>
                </a:lnTo>
                <a:lnTo>
                  <a:pt x="150482" y="170922"/>
                </a:lnTo>
                <a:lnTo>
                  <a:pt x="151902" y="176930"/>
                </a:lnTo>
                <a:lnTo>
                  <a:pt x="152532" y="182776"/>
                </a:lnTo>
                <a:lnTo>
                  <a:pt x="152813" y="188549"/>
                </a:lnTo>
                <a:lnTo>
                  <a:pt x="152888" y="191422"/>
                </a:lnTo>
                <a:lnTo>
                  <a:pt x="151985" y="194290"/>
                </a:lnTo>
                <a:lnTo>
                  <a:pt x="148443" y="200016"/>
                </a:lnTo>
                <a:lnTo>
                  <a:pt x="146164" y="201924"/>
                </a:lnTo>
                <a:lnTo>
                  <a:pt x="143692" y="203196"/>
                </a:lnTo>
                <a:lnTo>
                  <a:pt x="141093" y="204044"/>
                </a:lnTo>
                <a:lnTo>
                  <a:pt x="138407" y="205562"/>
                </a:lnTo>
                <a:lnTo>
                  <a:pt x="135664" y="207526"/>
                </a:lnTo>
                <a:lnTo>
                  <a:pt x="132882" y="209788"/>
                </a:lnTo>
                <a:lnTo>
                  <a:pt x="130075" y="212249"/>
                </a:lnTo>
                <a:lnTo>
                  <a:pt x="127252" y="214842"/>
                </a:lnTo>
                <a:lnTo>
                  <a:pt x="124417" y="217523"/>
                </a:lnTo>
                <a:lnTo>
                  <a:pt x="120623" y="219310"/>
                </a:lnTo>
                <a:lnTo>
                  <a:pt x="116187" y="220502"/>
                </a:lnTo>
                <a:lnTo>
                  <a:pt x="111326" y="221296"/>
                </a:lnTo>
                <a:lnTo>
                  <a:pt x="106180" y="221826"/>
                </a:lnTo>
                <a:lnTo>
                  <a:pt x="100845" y="222179"/>
                </a:lnTo>
                <a:lnTo>
                  <a:pt x="90788" y="222571"/>
                </a:lnTo>
                <a:lnTo>
                  <a:pt x="78035" y="222844"/>
                </a:lnTo>
                <a:lnTo>
                  <a:pt x="74301" y="220327"/>
                </a:lnTo>
                <a:lnTo>
                  <a:pt x="71971" y="218322"/>
                </a:lnTo>
                <a:lnTo>
                  <a:pt x="68513" y="216033"/>
                </a:lnTo>
                <a:lnTo>
                  <a:pt x="64304" y="213554"/>
                </a:lnTo>
                <a:lnTo>
                  <a:pt x="59591" y="210950"/>
                </a:lnTo>
                <a:lnTo>
                  <a:pt x="56451" y="208261"/>
                </a:lnTo>
                <a:lnTo>
                  <a:pt x="54356" y="205516"/>
                </a:lnTo>
                <a:lnTo>
                  <a:pt x="51077" y="199925"/>
                </a:lnTo>
                <a:lnTo>
                  <a:pt x="46444" y="194266"/>
                </a:lnTo>
                <a:lnTo>
                  <a:pt x="44827" y="190471"/>
                </a:lnTo>
                <a:lnTo>
                  <a:pt x="43751" y="186035"/>
                </a:lnTo>
                <a:lnTo>
                  <a:pt x="43032" y="181174"/>
                </a:lnTo>
                <a:lnTo>
                  <a:pt x="43506" y="176028"/>
                </a:lnTo>
                <a:lnTo>
                  <a:pt x="44774" y="170692"/>
                </a:lnTo>
                <a:lnTo>
                  <a:pt x="46571" y="165229"/>
                </a:lnTo>
                <a:lnTo>
                  <a:pt x="48723" y="160635"/>
                </a:lnTo>
                <a:lnTo>
                  <a:pt x="51109" y="156620"/>
                </a:lnTo>
                <a:lnTo>
                  <a:pt x="53653" y="152991"/>
                </a:lnTo>
                <a:lnTo>
                  <a:pt x="56301" y="148667"/>
                </a:lnTo>
                <a:lnTo>
                  <a:pt x="59019" y="143879"/>
                </a:lnTo>
                <a:lnTo>
                  <a:pt x="61784" y="138782"/>
                </a:lnTo>
                <a:lnTo>
                  <a:pt x="65531" y="133479"/>
                </a:lnTo>
                <a:lnTo>
                  <a:pt x="69936" y="128038"/>
                </a:lnTo>
                <a:lnTo>
                  <a:pt x="74776" y="122506"/>
                </a:lnTo>
                <a:lnTo>
                  <a:pt x="78956" y="116913"/>
                </a:lnTo>
                <a:lnTo>
                  <a:pt x="82695" y="111280"/>
                </a:lnTo>
                <a:lnTo>
                  <a:pt x="86140" y="105619"/>
                </a:lnTo>
                <a:lnTo>
                  <a:pt x="90341" y="99940"/>
                </a:lnTo>
                <a:lnTo>
                  <a:pt x="95048" y="94249"/>
                </a:lnTo>
                <a:lnTo>
                  <a:pt x="100090" y="88550"/>
                </a:lnTo>
                <a:lnTo>
                  <a:pt x="110773" y="77138"/>
                </a:lnTo>
                <a:lnTo>
                  <a:pt x="116289" y="71428"/>
                </a:lnTo>
                <a:lnTo>
                  <a:pt x="120919" y="65716"/>
                </a:lnTo>
                <a:lnTo>
                  <a:pt x="124957" y="60003"/>
                </a:lnTo>
                <a:lnTo>
                  <a:pt x="128603" y="54290"/>
                </a:lnTo>
                <a:lnTo>
                  <a:pt x="131985" y="49528"/>
                </a:lnTo>
                <a:lnTo>
                  <a:pt x="135192" y="45401"/>
                </a:lnTo>
                <a:lnTo>
                  <a:pt x="138284" y="41698"/>
                </a:lnTo>
                <a:lnTo>
                  <a:pt x="141717" y="35042"/>
                </a:lnTo>
                <a:lnTo>
                  <a:pt x="143244" y="28909"/>
                </a:lnTo>
                <a:lnTo>
                  <a:pt x="143923" y="23009"/>
                </a:lnTo>
                <a:lnTo>
                  <a:pt x="144223" y="17211"/>
                </a:lnTo>
                <a:lnTo>
                  <a:pt x="144304" y="14332"/>
                </a:lnTo>
                <a:lnTo>
                  <a:pt x="143406" y="12412"/>
                </a:lnTo>
                <a:lnTo>
                  <a:pt x="141854" y="11132"/>
                </a:lnTo>
                <a:lnTo>
                  <a:pt x="139866" y="10279"/>
                </a:lnTo>
                <a:lnTo>
                  <a:pt x="135119" y="6791"/>
                </a:lnTo>
                <a:lnTo>
                  <a:pt x="132520" y="4527"/>
                </a:lnTo>
                <a:lnTo>
                  <a:pt x="129834" y="3018"/>
                </a:lnTo>
                <a:lnTo>
                  <a:pt x="127091" y="2012"/>
                </a:lnTo>
                <a:lnTo>
                  <a:pt x="124310" y="1341"/>
                </a:lnTo>
                <a:lnTo>
                  <a:pt x="121503" y="894"/>
                </a:lnTo>
                <a:lnTo>
                  <a:pt x="118679" y="596"/>
                </a:lnTo>
                <a:lnTo>
                  <a:pt x="115845" y="398"/>
                </a:lnTo>
                <a:lnTo>
                  <a:pt x="113003" y="265"/>
                </a:lnTo>
                <a:lnTo>
                  <a:pt x="10160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531"/>
          <p:cNvSpPr/>
          <p:nvPr/>
        </p:nvSpPr>
        <p:spPr>
          <a:xfrm>
            <a:off x="1375797" y="2288965"/>
            <a:ext cx="255836" cy="248485"/>
          </a:xfrm>
          <a:custGeom>
            <a:avLst/>
            <a:gdLst/>
            <a:ahLst/>
            <a:cxnLst/>
            <a:rect l="0" t="0" r="0" b="0"/>
            <a:pathLst>
              <a:path w="255836" h="248485">
                <a:moveTo>
                  <a:pt x="41522" y="25610"/>
                </a:moveTo>
                <a:lnTo>
                  <a:pt x="33303" y="25610"/>
                </a:lnTo>
                <a:lnTo>
                  <a:pt x="32981" y="18229"/>
                </a:lnTo>
                <a:lnTo>
                  <a:pt x="32018" y="17831"/>
                </a:lnTo>
                <a:lnTo>
                  <a:pt x="25572" y="17142"/>
                </a:lnTo>
                <a:lnTo>
                  <a:pt x="29282" y="17068"/>
                </a:lnTo>
                <a:lnTo>
                  <a:pt x="30505" y="16105"/>
                </a:lnTo>
                <a:lnTo>
                  <a:pt x="31320" y="14511"/>
                </a:lnTo>
                <a:lnTo>
                  <a:pt x="31863" y="12495"/>
                </a:lnTo>
                <a:lnTo>
                  <a:pt x="34130" y="11152"/>
                </a:lnTo>
                <a:lnTo>
                  <a:pt x="41730" y="9659"/>
                </a:lnTo>
                <a:lnTo>
                  <a:pt x="48917" y="8995"/>
                </a:lnTo>
                <a:lnTo>
                  <a:pt x="52167" y="8818"/>
                </a:lnTo>
                <a:lnTo>
                  <a:pt x="55286" y="7748"/>
                </a:lnTo>
                <a:lnTo>
                  <a:pt x="61292" y="4019"/>
                </a:lnTo>
                <a:lnTo>
                  <a:pt x="65180" y="2643"/>
                </a:lnTo>
                <a:lnTo>
                  <a:pt x="69677" y="1726"/>
                </a:lnTo>
                <a:lnTo>
                  <a:pt x="74579" y="1115"/>
                </a:lnTo>
                <a:lnTo>
                  <a:pt x="82567" y="435"/>
                </a:lnTo>
                <a:lnTo>
                  <a:pt x="90245" y="134"/>
                </a:lnTo>
                <a:lnTo>
                  <a:pt x="100007" y="0"/>
                </a:lnTo>
                <a:lnTo>
                  <a:pt x="105277" y="916"/>
                </a:lnTo>
                <a:lnTo>
                  <a:pt x="110695" y="2480"/>
                </a:lnTo>
                <a:lnTo>
                  <a:pt x="116213" y="4475"/>
                </a:lnTo>
                <a:lnTo>
                  <a:pt x="120843" y="5805"/>
                </a:lnTo>
                <a:lnTo>
                  <a:pt x="128529" y="7283"/>
                </a:lnTo>
                <a:lnTo>
                  <a:pt x="135119" y="10479"/>
                </a:lnTo>
                <a:lnTo>
                  <a:pt x="141223" y="15075"/>
                </a:lnTo>
                <a:lnTo>
                  <a:pt x="147112" y="20293"/>
                </a:lnTo>
                <a:lnTo>
                  <a:pt x="150015" y="22065"/>
                </a:lnTo>
                <a:lnTo>
                  <a:pt x="155781" y="24034"/>
                </a:lnTo>
                <a:lnTo>
                  <a:pt x="159605" y="25512"/>
                </a:lnTo>
                <a:lnTo>
                  <a:pt x="164059" y="27450"/>
                </a:lnTo>
                <a:lnTo>
                  <a:pt x="168934" y="29694"/>
                </a:lnTo>
                <a:lnTo>
                  <a:pt x="173136" y="33095"/>
                </a:lnTo>
                <a:lnTo>
                  <a:pt x="176890" y="37267"/>
                </a:lnTo>
                <a:lnTo>
                  <a:pt x="180345" y="41954"/>
                </a:lnTo>
                <a:lnTo>
                  <a:pt x="186724" y="49701"/>
                </a:lnTo>
                <a:lnTo>
                  <a:pt x="189758" y="53100"/>
                </a:lnTo>
                <a:lnTo>
                  <a:pt x="191781" y="56319"/>
                </a:lnTo>
                <a:lnTo>
                  <a:pt x="194029" y="62436"/>
                </a:lnTo>
                <a:lnTo>
                  <a:pt x="195028" y="68329"/>
                </a:lnTo>
                <a:lnTo>
                  <a:pt x="195294" y="71234"/>
                </a:lnTo>
                <a:lnTo>
                  <a:pt x="196425" y="75076"/>
                </a:lnTo>
                <a:lnTo>
                  <a:pt x="198131" y="79542"/>
                </a:lnTo>
                <a:lnTo>
                  <a:pt x="200220" y="84425"/>
                </a:lnTo>
                <a:lnTo>
                  <a:pt x="200661" y="88632"/>
                </a:lnTo>
                <a:lnTo>
                  <a:pt x="200002" y="92390"/>
                </a:lnTo>
                <a:lnTo>
                  <a:pt x="198611" y="95847"/>
                </a:lnTo>
                <a:lnTo>
                  <a:pt x="197683" y="100057"/>
                </a:lnTo>
                <a:lnTo>
                  <a:pt x="197065" y="104769"/>
                </a:lnTo>
                <a:lnTo>
                  <a:pt x="196652" y="109815"/>
                </a:lnTo>
                <a:lnTo>
                  <a:pt x="195425" y="115084"/>
                </a:lnTo>
                <a:lnTo>
                  <a:pt x="193654" y="120502"/>
                </a:lnTo>
                <a:lnTo>
                  <a:pt x="191521" y="126018"/>
                </a:lnTo>
                <a:lnTo>
                  <a:pt x="189146" y="130649"/>
                </a:lnTo>
                <a:lnTo>
                  <a:pt x="181254" y="142669"/>
                </a:lnTo>
                <a:lnTo>
                  <a:pt x="178492" y="147464"/>
                </a:lnTo>
                <a:lnTo>
                  <a:pt x="172883" y="157872"/>
                </a:lnTo>
                <a:lnTo>
                  <a:pt x="167215" y="168848"/>
                </a:lnTo>
                <a:lnTo>
                  <a:pt x="163417" y="173489"/>
                </a:lnTo>
                <a:lnTo>
                  <a:pt x="158981" y="177536"/>
                </a:lnTo>
                <a:lnTo>
                  <a:pt x="154118" y="181186"/>
                </a:lnTo>
                <a:lnTo>
                  <a:pt x="149924" y="185525"/>
                </a:lnTo>
                <a:lnTo>
                  <a:pt x="146175" y="190322"/>
                </a:lnTo>
                <a:lnTo>
                  <a:pt x="142723" y="195425"/>
                </a:lnTo>
                <a:lnTo>
                  <a:pt x="138517" y="199780"/>
                </a:lnTo>
                <a:lnTo>
                  <a:pt x="133808" y="203636"/>
                </a:lnTo>
                <a:lnTo>
                  <a:pt x="128764" y="207159"/>
                </a:lnTo>
                <a:lnTo>
                  <a:pt x="123496" y="210460"/>
                </a:lnTo>
                <a:lnTo>
                  <a:pt x="118079" y="213613"/>
                </a:lnTo>
                <a:lnTo>
                  <a:pt x="112563" y="216668"/>
                </a:lnTo>
                <a:lnTo>
                  <a:pt x="107933" y="219657"/>
                </a:lnTo>
                <a:lnTo>
                  <a:pt x="100248" y="225518"/>
                </a:lnTo>
                <a:lnTo>
                  <a:pt x="95913" y="228414"/>
                </a:lnTo>
                <a:lnTo>
                  <a:pt x="91118" y="231298"/>
                </a:lnTo>
                <a:lnTo>
                  <a:pt x="86016" y="234173"/>
                </a:lnTo>
                <a:lnTo>
                  <a:pt x="81662" y="236089"/>
                </a:lnTo>
                <a:lnTo>
                  <a:pt x="74285" y="238218"/>
                </a:lnTo>
                <a:lnTo>
                  <a:pt x="70032" y="239739"/>
                </a:lnTo>
                <a:lnTo>
                  <a:pt x="65291" y="241705"/>
                </a:lnTo>
                <a:lnTo>
                  <a:pt x="60226" y="243968"/>
                </a:lnTo>
                <a:lnTo>
                  <a:pt x="55896" y="245477"/>
                </a:lnTo>
                <a:lnTo>
                  <a:pt x="48546" y="247154"/>
                </a:lnTo>
                <a:lnTo>
                  <a:pt x="42104" y="247899"/>
                </a:lnTo>
                <a:lnTo>
                  <a:pt x="36066" y="248230"/>
                </a:lnTo>
                <a:lnTo>
                  <a:pt x="30207" y="248377"/>
                </a:lnTo>
                <a:lnTo>
                  <a:pt x="12958" y="248484"/>
                </a:lnTo>
                <a:lnTo>
                  <a:pt x="11049" y="247535"/>
                </a:lnTo>
                <a:lnTo>
                  <a:pt x="9777" y="245950"/>
                </a:lnTo>
                <a:lnTo>
                  <a:pt x="8929" y="243941"/>
                </a:lnTo>
                <a:lnTo>
                  <a:pt x="3184" y="236562"/>
                </a:lnTo>
                <a:lnTo>
                  <a:pt x="1676" y="233872"/>
                </a:lnTo>
                <a:lnTo>
                  <a:pt x="0" y="228343"/>
                </a:lnTo>
                <a:lnTo>
                  <a:pt x="506" y="224583"/>
                </a:lnTo>
                <a:lnTo>
                  <a:pt x="1796" y="220171"/>
                </a:lnTo>
                <a:lnTo>
                  <a:pt x="3608" y="215325"/>
                </a:lnTo>
                <a:lnTo>
                  <a:pt x="4816" y="211141"/>
                </a:lnTo>
                <a:lnTo>
                  <a:pt x="6158" y="203953"/>
                </a:lnTo>
                <a:lnTo>
                  <a:pt x="7469" y="199750"/>
                </a:lnTo>
                <a:lnTo>
                  <a:pt x="9295" y="195043"/>
                </a:lnTo>
                <a:lnTo>
                  <a:pt x="11465" y="190000"/>
                </a:lnTo>
                <a:lnTo>
                  <a:pt x="13864" y="185686"/>
                </a:lnTo>
                <a:lnTo>
                  <a:pt x="19070" y="178352"/>
                </a:lnTo>
                <a:lnTo>
                  <a:pt x="23696" y="174111"/>
                </a:lnTo>
                <a:lnTo>
                  <a:pt x="29638" y="169378"/>
                </a:lnTo>
                <a:lnTo>
                  <a:pt x="36457" y="164318"/>
                </a:lnTo>
                <a:lnTo>
                  <a:pt x="42908" y="159991"/>
                </a:lnTo>
                <a:lnTo>
                  <a:pt x="49114" y="156155"/>
                </a:lnTo>
                <a:lnTo>
                  <a:pt x="55156" y="152645"/>
                </a:lnTo>
                <a:lnTo>
                  <a:pt x="62041" y="149352"/>
                </a:lnTo>
                <a:lnTo>
                  <a:pt x="69489" y="146205"/>
                </a:lnTo>
                <a:lnTo>
                  <a:pt x="77312" y="143154"/>
                </a:lnTo>
                <a:lnTo>
                  <a:pt x="84432" y="141120"/>
                </a:lnTo>
                <a:lnTo>
                  <a:pt x="91084" y="139764"/>
                </a:lnTo>
                <a:lnTo>
                  <a:pt x="97423" y="138860"/>
                </a:lnTo>
                <a:lnTo>
                  <a:pt x="104507" y="138257"/>
                </a:lnTo>
                <a:lnTo>
                  <a:pt x="112087" y="137856"/>
                </a:lnTo>
                <a:lnTo>
                  <a:pt x="127177" y="137409"/>
                </a:lnTo>
                <a:lnTo>
                  <a:pt x="140234" y="137211"/>
                </a:lnTo>
                <a:lnTo>
                  <a:pt x="146382" y="138111"/>
                </a:lnTo>
                <a:lnTo>
                  <a:pt x="152386" y="139663"/>
                </a:lnTo>
                <a:lnTo>
                  <a:pt x="158295" y="141650"/>
                </a:lnTo>
                <a:lnTo>
                  <a:pt x="164138" y="143927"/>
                </a:lnTo>
                <a:lnTo>
                  <a:pt x="169939" y="146398"/>
                </a:lnTo>
                <a:lnTo>
                  <a:pt x="175711" y="148998"/>
                </a:lnTo>
                <a:lnTo>
                  <a:pt x="179559" y="152636"/>
                </a:lnTo>
                <a:lnTo>
                  <a:pt x="182124" y="156966"/>
                </a:lnTo>
                <a:lnTo>
                  <a:pt x="183834" y="161758"/>
                </a:lnTo>
                <a:lnTo>
                  <a:pt x="185927" y="165905"/>
                </a:lnTo>
                <a:lnTo>
                  <a:pt x="190792" y="173053"/>
                </a:lnTo>
                <a:lnTo>
                  <a:pt x="198670" y="179405"/>
                </a:lnTo>
                <a:lnTo>
                  <a:pt x="203437" y="182432"/>
                </a:lnTo>
                <a:lnTo>
                  <a:pt x="206616" y="185403"/>
                </a:lnTo>
                <a:lnTo>
                  <a:pt x="208735" y="188336"/>
                </a:lnTo>
                <a:lnTo>
                  <a:pt x="210147" y="191244"/>
                </a:lnTo>
                <a:lnTo>
                  <a:pt x="216797" y="197015"/>
                </a:lnTo>
                <a:lnTo>
                  <a:pt x="221237" y="199887"/>
                </a:lnTo>
                <a:lnTo>
                  <a:pt x="228711" y="205619"/>
                </a:lnTo>
                <a:lnTo>
                  <a:pt x="232037" y="208481"/>
                </a:lnTo>
                <a:lnTo>
                  <a:pt x="235207" y="210389"/>
                </a:lnTo>
                <a:lnTo>
                  <a:pt x="241269" y="212509"/>
                </a:lnTo>
                <a:lnTo>
                  <a:pt x="243267" y="214026"/>
                </a:lnTo>
                <a:lnTo>
                  <a:pt x="244599" y="215991"/>
                </a:lnTo>
                <a:lnTo>
                  <a:pt x="245487" y="218253"/>
                </a:lnTo>
                <a:lnTo>
                  <a:pt x="247031" y="219761"/>
                </a:lnTo>
                <a:lnTo>
                  <a:pt x="249013" y="220766"/>
                </a:lnTo>
                <a:lnTo>
                  <a:pt x="255835" y="2227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532"/>
          <p:cNvSpPr/>
          <p:nvPr/>
        </p:nvSpPr>
        <p:spPr>
          <a:xfrm>
            <a:off x="1700212" y="2264362"/>
            <a:ext cx="214314" cy="127331"/>
          </a:xfrm>
          <a:custGeom>
            <a:avLst/>
            <a:gdLst/>
            <a:ahLst/>
            <a:cxnLst/>
            <a:rect l="0" t="0" r="0" b="0"/>
            <a:pathLst>
              <a:path w="214314" h="127331">
                <a:moveTo>
                  <a:pt x="0" y="15923"/>
                </a:moveTo>
                <a:lnTo>
                  <a:pt x="0" y="0"/>
                </a:lnTo>
                <a:lnTo>
                  <a:pt x="952" y="545"/>
                </a:lnTo>
                <a:lnTo>
                  <a:pt x="4551" y="3691"/>
                </a:lnTo>
                <a:lnTo>
                  <a:pt x="7381" y="6266"/>
                </a:lnTo>
                <a:lnTo>
                  <a:pt x="7778" y="7580"/>
                </a:lnTo>
                <a:lnTo>
                  <a:pt x="8043" y="9408"/>
                </a:lnTo>
                <a:lnTo>
                  <a:pt x="8219" y="11580"/>
                </a:lnTo>
                <a:lnTo>
                  <a:pt x="8337" y="13980"/>
                </a:lnTo>
                <a:lnTo>
                  <a:pt x="8468" y="19187"/>
                </a:lnTo>
                <a:lnTo>
                  <a:pt x="7550" y="22861"/>
                </a:lnTo>
                <a:lnTo>
                  <a:pt x="5986" y="27216"/>
                </a:lnTo>
                <a:lnTo>
                  <a:pt x="3990" y="32024"/>
                </a:lnTo>
                <a:lnTo>
                  <a:pt x="2660" y="37134"/>
                </a:lnTo>
                <a:lnTo>
                  <a:pt x="1774" y="42446"/>
                </a:lnTo>
                <a:lnTo>
                  <a:pt x="1182" y="47892"/>
                </a:lnTo>
                <a:lnTo>
                  <a:pt x="788" y="52476"/>
                </a:lnTo>
                <a:lnTo>
                  <a:pt x="526" y="56484"/>
                </a:lnTo>
                <a:lnTo>
                  <a:pt x="234" y="63477"/>
                </a:lnTo>
                <a:lnTo>
                  <a:pt x="104" y="69761"/>
                </a:lnTo>
                <a:lnTo>
                  <a:pt x="0" y="122832"/>
                </a:lnTo>
                <a:lnTo>
                  <a:pt x="952" y="124343"/>
                </a:lnTo>
                <a:lnTo>
                  <a:pt x="2540" y="125350"/>
                </a:lnTo>
                <a:lnTo>
                  <a:pt x="4551" y="126022"/>
                </a:lnTo>
                <a:lnTo>
                  <a:pt x="7796" y="126470"/>
                </a:lnTo>
                <a:lnTo>
                  <a:pt x="11865" y="126768"/>
                </a:lnTo>
                <a:lnTo>
                  <a:pt x="16483" y="126967"/>
                </a:lnTo>
                <a:lnTo>
                  <a:pt x="26693" y="127188"/>
                </a:lnTo>
                <a:lnTo>
                  <a:pt x="48770" y="127330"/>
                </a:lnTo>
                <a:lnTo>
                  <a:pt x="54421" y="126389"/>
                </a:lnTo>
                <a:lnTo>
                  <a:pt x="60093" y="124810"/>
                </a:lnTo>
                <a:lnTo>
                  <a:pt x="65779" y="122804"/>
                </a:lnTo>
                <a:lnTo>
                  <a:pt x="72428" y="121467"/>
                </a:lnTo>
                <a:lnTo>
                  <a:pt x="79718" y="120575"/>
                </a:lnTo>
                <a:lnTo>
                  <a:pt x="87435" y="119981"/>
                </a:lnTo>
                <a:lnTo>
                  <a:pt x="94485" y="119585"/>
                </a:lnTo>
                <a:lnTo>
                  <a:pt x="107398" y="119145"/>
                </a:lnTo>
                <a:lnTo>
                  <a:pt x="113509" y="118075"/>
                </a:lnTo>
                <a:lnTo>
                  <a:pt x="119487" y="116409"/>
                </a:lnTo>
                <a:lnTo>
                  <a:pt x="125378" y="114346"/>
                </a:lnTo>
                <a:lnTo>
                  <a:pt x="132163" y="112971"/>
                </a:lnTo>
                <a:lnTo>
                  <a:pt x="139544" y="112054"/>
                </a:lnTo>
                <a:lnTo>
                  <a:pt x="153459" y="111035"/>
                </a:lnTo>
                <a:lnTo>
                  <a:pt x="162819" y="110582"/>
                </a:lnTo>
                <a:lnTo>
                  <a:pt x="172694" y="110381"/>
                </a:lnTo>
                <a:lnTo>
                  <a:pt x="214313" y="1102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533"/>
          <p:cNvSpPr/>
          <p:nvPr/>
        </p:nvSpPr>
        <p:spPr>
          <a:xfrm>
            <a:off x="1871662" y="2280285"/>
            <a:ext cx="85726" cy="248603"/>
          </a:xfrm>
          <a:custGeom>
            <a:avLst/>
            <a:gdLst/>
            <a:ahLst/>
            <a:cxnLst/>
            <a:rect l="0" t="0" r="0" b="0"/>
            <a:pathLst>
              <a:path w="85726" h="248603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5892" y="15574"/>
                </a:lnTo>
                <a:lnTo>
                  <a:pt x="6785" y="19908"/>
                </a:lnTo>
                <a:lnTo>
                  <a:pt x="7381" y="24702"/>
                </a:lnTo>
                <a:lnTo>
                  <a:pt x="8731" y="28850"/>
                </a:lnTo>
                <a:lnTo>
                  <a:pt x="10583" y="32568"/>
                </a:lnTo>
                <a:lnTo>
                  <a:pt x="12770" y="35999"/>
                </a:lnTo>
                <a:lnTo>
                  <a:pt x="15181" y="40192"/>
                </a:lnTo>
                <a:lnTo>
                  <a:pt x="20400" y="49931"/>
                </a:lnTo>
                <a:lnTo>
                  <a:pt x="37182" y="82986"/>
                </a:lnTo>
                <a:lnTo>
                  <a:pt x="39076" y="89614"/>
                </a:lnTo>
                <a:lnTo>
                  <a:pt x="40338" y="96890"/>
                </a:lnTo>
                <a:lnTo>
                  <a:pt x="41179" y="104598"/>
                </a:lnTo>
                <a:lnTo>
                  <a:pt x="41740" y="111642"/>
                </a:lnTo>
                <a:lnTo>
                  <a:pt x="42114" y="118243"/>
                </a:lnTo>
                <a:lnTo>
                  <a:pt x="42364" y="124548"/>
                </a:lnTo>
                <a:lnTo>
                  <a:pt x="43482" y="130657"/>
                </a:lnTo>
                <a:lnTo>
                  <a:pt x="45181" y="136634"/>
                </a:lnTo>
                <a:lnTo>
                  <a:pt x="52122" y="156689"/>
                </a:lnTo>
                <a:lnTo>
                  <a:pt x="54750" y="164467"/>
                </a:lnTo>
                <a:lnTo>
                  <a:pt x="56503" y="171557"/>
                </a:lnTo>
                <a:lnTo>
                  <a:pt x="57671" y="178189"/>
                </a:lnTo>
                <a:lnTo>
                  <a:pt x="58450" y="184515"/>
                </a:lnTo>
                <a:lnTo>
                  <a:pt x="59922" y="190637"/>
                </a:lnTo>
                <a:lnTo>
                  <a:pt x="61855" y="196624"/>
                </a:lnTo>
                <a:lnTo>
                  <a:pt x="64097" y="202520"/>
                </a:lnTo>
                <a:lnTo>
                  <a:pt x="65591" y="207403"/>
                </a:lnTo>
                <a:lnTo>
                  <a:pt x="66587" y="211611"/>
                </a:lnTo>
                <a:lnTo>
                  <a:pt x="67694" y="218827"/>
                </a:lnTo>
                <a:lnTo>
                  <a:pt x="68186" y="225209"/>
                </a:lnTo>
                <a:lnTo>
                  <a:pt x="69270" y="228244"/>
                </a:lnTo>
                <a:lnTo>
                  <a:pt x="70945" y="231220"/>
                </a:lnTo>
                <a:lnTo>
                  <a:pt x="73014" y="234157"/>
                </a:lnTo>
                <a:lnTo>
                  <a:pt x="75313" y="239960"/>
                </a:lnTo>
                <a:lnTo>
                  <a:pt x="76789" y="246895"/>
                </a:lnTo>
                <a:lnTo>
                  <a:pt x="77863" y="247464"/>
                </a:lnTo>
                <a:lnTo>
                  <a:pt x="79531" y="247843"/>
                </a:lnTo>
                <a:lnTo>
                  <a:pt x="85725" y="2486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534"/>
          <p:cNvSpPr/>
          <p:nvPr/>
        </p:nvSpPr>
        <p:spPr>
          <a:xfrm>
            <a:off x="2008822" y="2271725"/>
            <a:ext cx="274321" cy="193422"/>
          </a:xfrm>
          <a:custGeom>
            <a:avLst/>
            <a:gdLst/>
            <a:ahLst/>
            <a:cxnLst/>
            <a:rect l="0" t="0" r="0" b="0"/>
            <a:pathLst>
              <a:path w="274321" h="193422">
                <a:moveTo>
                  <a:pt x="0" y="42850"/>
                </a:moveTo>
                <a:lnTo>
                  <a:pt x="28941" y="13908"/>
                </a:lnTo>
                <a:lnTo>
                  <a:pt x="36993" y="8397"/>
                </a:lnTo>
                <a:lnTo>
                  <a:pt x="41807" y="5594"/>
                </a:lnTo>
                <a:lnTo>
                  <a:pt x="49696" y="2479"/>
                </a:lnTo>
                <a:lnTo>
                  <a:pt x="57329" y="1095"/>
                </a:lnTo>
                <a:lnTo>
                  <a:pt x="62032" y="725"/>
                </a:lnTo>
                <a:lnTo>
                  <a:pt x="67072" y="479"/>
                </a:lnTo>
                <a:lnTo>
                  <a:pt x="77752" y="206"/>
                </a:lnTo>
                <a:lnTo>
                  <a:pt x="112642" y="0"/>
                </a:lnTo>
                <a:lnTo>
                  <a:pt x="116052" y="948"/>
                </a:lnTo>
                <a:lnTo>
                  <a:pt x="122381" y="4542"/>
                </a:lnTo>
                <a:lnTo>
                  <a:pt x="128369" y="9314"/>
                </a:lnTo>
                <a:lnTo>
                  <a:pt x="134205" y="14610"/>
                </a:lnTo>
                <a:lnTo>
                  <a:pt x="139974" y="20138"/>
                </a:lnTo>
                <a:lnTo>
                  <a:pt x="141894" y="22946"/>
                </a:lnTo>
                <a:lnTo>
                  <a:pt x="144027" y="28606"/>
                </a:lnTo>
                <a:lnTo>
                  <a:pt x="144595" y="32401"/>
                </a:lnTo>
                <a:lnTo>
                  <a:pt x="144974" y="36837"/>
                </a:lnTo>
                <a:lnTo>
                  <a:pt x="145227" y="41698"/>
                </a:lnTo>
                <a:lnTo>
                  <a:pt x="144443" y="46845"/>
                </a:lnTo>
                <a:lnTo>
                  <a:pt x="142968" y="52181"/>
                </a:lnTo>
                <a:lnTo>
                  <a:pt x="141032" y="57643"/>
                </a:lnTo>
                <a:lnTo>
                  <a:pt x="138789" y="63189"/>
                </a:lnTo>
                <a:lnTo>
                  <a:pt x="136341" y="68792"/>
                </a:lnTo>
                <a:lnTo>
                  <a:pt x="133756" y="74432"/>
                </a:lnTo>
                <a:lnTo>
                  <a:pt x="131081" y="79144"/>
                </a:lnTo>
                <a:lnTo>
                  <a:pt x="128345" y="83239"/>
                </a:lnTo>
                <a:lnTo>
                  <a:pt x="125568" y="86921"/>
                </a:lnTo>
                <a:lnTo>
                  <a:pt x="122764" y="91280"/>
                </a:lnTo>
                <a:lnTo>
                  <a:pt x="119943" y="96092"/>
                </a:lnTo>
                <a:lnTo>
                  <a:pt x="117110" y="101204"/>
                </a:lnTo>
                <a:lnTo>
                  <a:pt x="113316" y="106518"/>
                </a:lnTo>
                <a:lnTo>
                  <a:pt x="108881" y="111965"/>
                </a:lnTo>
                <a:lnTo>
                  <a:pt x="99827" y="122145"/>
                </a:lnTo>
                <a:lnTo>
                  <a:pt x="92627" y="129845"/>
                </a:lnTo>
                <a:lnTo>
                  <a:pt x="89374" y="134184"/>
                </a:lnTo>
                <a:lnTo>
                  <a:pt x="86253" y="138981"/>
                </a:lnTo>
                <a:lnTo>
                  <a:pt x="83219" y="144085"/>
                </a:lnTo>
                <a:lnTo>
                  <a:pt x="81197" y="148440"/>
                </a:lnTo>
                <a:lnTo>
                  <a:pt x="79849" y="152296"/>
                </a:lnTo>
                <a:lnTo>
                  <a:pt x="78950" y="155819"/>
                </a:lnTo>
                <a:lnTo>
                  <a:pt x="78351" y="159120"/>
                </a:lnTo>
                <a:lnTo>
                  <a:pt x="77951" y="162273"/>
                </a:lnTo>
                <a:lnTo>
                  <a:pt x="77508" y="168316"/>
                </a:lnTo>
                <a:lnTo>
                  <a:pt x="77310" y="174178"/>
                </a:lnTo>
                <a:lnTo>
                  <a:pt x="78210" y="177074"/>
                </a:lnTo>
                <a:lnTo>
                  <a:pt x="81750" y="182833"/>
                </a:lnTo>
                <a:lnTo>
                  <a:pt x="84028" y="184749"/>
                </a:lnTo>
                <a:lnTo>
                  <a:pt x="86498" y="186027"/>
                </a:lnTo>
                <a:lnTo>
                  <a:pt x="91784" y="187446"/>
                </a:lnTo>
                <a:lnTo>
                  <a:pt x="97308" y="188077"/>
                </a:lnTo>
                <a:lnTo>
                  <a:pt x="100114" y="189198"/>
                </a:lnTo>
                <a:lnTo>
                  <a:pt x="105773" y="192983"/>
                </a:lnTo>
                <a:lnTo>
                  <a:pt x="108615" y="193421"/>
                </a:lnTo>
                <a:lnTo>
                  <a:pt x="111463" y="192761"/>
                </a:lnTo>
                <a:lnTo>
                  <a:pt x="114313" y="191368"/>
                </a:lnTo>
                <a:lnTo>
                  <a:pt x="122561" y="189820"/>
                </a:lnTo>
                <a:lnTo>
                  <a:pt x="127428" y="189407"/>
                </a:lnTo>
                <a:lnTo>
                  <a:pt x="132576" y="189132"/>
                </a:lnTo>
                <a:lnTo>
                  <a:pt x="143378" y="188827"/>
                </a:lnTo>
                <a:lnTo>
                  <a:pt x="148925" y="187793"/>
                </a:lnTo>
                <a:lnTo>
                  <a:pt x="154529" y="186151"/>
                </a:lnTo>
                <a:lnTo>
                  <a:pt x="160169" y="184104"/>
                </a:lnTo>
                <a:lnTo>
                  <a:pt x="165834" y="181786"/>
                </a:lnTo>
                <a:lnTo>
                  <a:pt x="171516" y="179289"/>
                </a:lnTo>
                <a:lnTo>
                  <a:pt x="177209" y="176672"/>
                </a:lnTo>
                <a:lnTo>
                  <a:pt x="183862" y="173974"/>
                </a:lnTo>
                <a:lnTo>
                  <a:pt x="191154" y="171224"/>
                </a:lnTo>
                <a:lnTo>
                  <a:pt x="198874" y="168437"/>
                </a:lnTo>
                <a:lnTo>
                  <a:pt x="205925" y="166580"/>
                </a:lnTo>
                <a:lnTo>
                  <a:pt x="212531" y="165341"/>
                </a:lnTo>
                <a:lnTo>
                  <a:pt x="218840" y="164516"/>
                </a:lnTo>
                <a:lnTo>
                  <a:pt x="224951" y="163013"/>
                </a:lnTo>
                <a:lnTo>
                  <a:pt x="230930" y="161058"/>
                </a:lnTo>
                <a:lnTo>
                  <a:pt x="236820" y="158803"/>
                </a:lnTo>
                <a:lnTo>
                  <a:pt x="242653" y="157299"/>
                </a:lnTo>
                <a:lnTo>
                  <a:pt x="248446" y="156297"/>
                </a:lnTo>
                <a:lnTo>
                  <a:pt x="254213" y="155629"/>
                </a:lnTo>
                <a:lnTo>
                  <a:pt x="259010" y="156136"/>
                </a:lnTo>
                <a:lnTo>
                  <a:pt x="263161" y="157426"/>
                </a:lnTo>
                <a:lnTo>
                  <a:pt x="274320" y="16286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535"/>
          <p:cNvSpPr/>
          <p:nvPr/>
        </p:nvSpPr>
        <p:spPr>
          <a:xfrm>
            <a:off x="3886317" y="2220277"/>
            <a:ext cx="248088" cy="368619"/>
          </a:xfrm>
          <a:custGeom>
            <a:avLst/>
            <a:gdLst/>
            <a:ahLst/>
            <a:cxnLst/>
            <a:rect l="0" t="0" r="0" b="0"/>
            <a:pathLst>
              <a:path w="248088" h="368619">
                <a:moveTo>
                  <a:pt x="137042" y="0"/>
                </a:moveTo>
                <a:lnTo>
                  <a:pt x="128823" y="0"/>
                </a:lnTo>
                <a:lnTo>
                  <a:pt x="124024" y="4551"/>
                </a:lnTo>
                <a:lnTo>
                  <a:pt x="116651" y="9325"/>
                </a:lnTo>
                <a:lnTo>
                  <a:pt x="112019" y="11932"/>
                </a:lnTo>
                <a:lnTo>
                  <a:pt x="104331" y="17368"/>
                </a:lnTo>
                <a:lnTo>
                  <a:pt x="97739" y="22959"/>
                </a:lnTo>
                <a:lnTo>
                  <a:pt x="91635" y="28619"/>
                </a:lnTo>
                <a:lnTo>
                  <a:pt x="82842" y="37161"/>
                </a:lnTo>
                <a:lnTo>
                  <a:pt x="58232" y="61674"/>
                </a:lnTo>
                <a:lnTo>
                  <a:pt x="51851" y="70591"/>
                </a:lnTo>
                <a:lnTo>
                  <a:pt x="45839" y="80904"/>
                </a:lnTo>
                <a:lnTo>
                  <a:pt x="39993" y="91837"/>
                </a:lnTo>
                <a:lnTo>
                  <a:pt x="14173" y="142885"/>
                </a:lnTo>
                <a:lnTo>
                  <a:pt x="10996" y="154310"/>
                </a:lnTo>
                <a:lnTo>
                  <a:pt x="8632" y="165737"/>
                </a:lnTo>
                <a:lnTo>
                  <a:pt x="4406" y="177166"/>
                </a:lnTo>
                <a:lnTo>
                  <a:pt x="2898" y="183833"/>
                </a:lnTo>
                <a:lnTo>
                  <a:pt x="1893" y="191136"/>
                </a:lnTo>
                <a:lnTo>
                  <a:pt x="1223" y="198861"/>
                </a:lnTo>
                <a:lnTo>
                  <a:pt x="776" y="205917"/>
                </a:lnTo>
                <a:lnTo>
                  <a:pt x="280" y="218836"/>
                </a:lnTo>
                <a:lnTo>
                  <a:pt x="0" y="236820"/>
                </a:lnTo>
                <a:lnTo>
                  <a:pt x="914" y="242652"/>
                </a:lnTo>
                <a:lnTo>
                  <a:pt x="2475" y="248446"/>
                </a:lnTo>
                <a:lnTo>
                  <a:pt x="5797" y="259963"/>
                </a:lnTo>
                <a:lnTo>
                  <a:pt x="7274" y="271432"/>
                </a:lnTo>
                <a:lnTo>
                  <a:pt x="10470" y="282879"/>
                </a:lnTo>
                <a:lnTo>
                  <a:pt x="14113" y="293364"/>
                </a:lnTo>
                <a:lnTo>
                  <a:pt x="15732" y="301199"/>
                </a:lnTo>
                <a:lnTo>
                  <a:pt x="18992" y="310396"/>
                </a:lnTo>
                <a:lnTo>
                  <a:pt x="21195" y="315516"/>
                </a:lnTo>
                <a:lnTo>
                  <a:pt x="24568" y="319881"/>
                </a:lnTo>
                <a:lnTo>
                  <a:pt x="28722" y="323744"/>
                </a:lnTo>
                <a:lnTo>
                  <a:pt x="33396" y="327272"/>
                </a:lnTo>
                <a:lnTo>
                  <a:pt x="41130" y="331192"/>
                </a:lnTo>
                <a:lnTo>
                  <a:pt x="44526" y="332237"/>
                </a:lnTo>
                <a:lnTo>
                  <a:pt x="50839" y="335939"/>
                </a:lnTo>
                <a:lnTo>
                  <a:pt x="57772" y="340758"/>
                </a:lnTo>
                <a:lnTo>
                  <a:pt x="62288" y="343377"/>
                </a:lnTo>
                <a:lnTo>
                  <a:pt x="67204" y="346076"/>
                </a:lnTo>
                <a:lnTo>
                  <a:pt x="71433" y="347875"/>
                </a:lnTo>
                <a:lnTo>
                  <a:pt x="78673" y="349874"/>
                </a:lnTo>
                <a:lnTo>
                  <a:pt x="82889" y="350406"/>
                </a:lnTo>
                <a:lnTo>
                  <a:pt x="87606" y="350762"/>
                </a:lnTo>
                <a:lnTo>
                  <a:pt x="92655" y="350999"/>
                </a:lnTo>
                <a:lnTo>
                  <a:pt x="97926" y="350204"/>
                </a:lnTo>
                <a:lnTo>
                  <a:pt x="103345" y="348722"/>
                </a:lnTo>
                <a:lnTo>
                  <a:pt x="108862" y="346781"/>
                </a:lnTo>
                <a:lnTo>
                  <a:pt x="114446" y="345488"/>
                </a:lnTo>
                <a:lnTo>
                  <a:pt x="120073" y="344625"/>
                </a:lnTo>
                <a:lnTo>
                  <a:pt x="125729" y="344050"/>
                </a:lnTo>
                <a:lnTo>
                  <a:pt x="131405" y="342714"/>
                </a:lnTo>
                <a:lnTo>
                  <a:pt x="137094" y="340871"/>
                </a:lnTo>
                <a:lnTo>
                  <a:pt x="142792" y="338690"/>
                </a:lnTo>
                <a:lnTo>
                  <a:pt x="148496" y="336283"/>
                </a:lnTo>
                <a:lnTo>
                  <a:pt x="154203" y="333726"/>
                </a:lnTo>
                <a:lnTo>
                  <a:pt x="159913" y="331069"/>
                </a:lnTo>
                <a:lnTo>
                  <a:pt x="164672" y="328346"/>
                </a:lnTo>
                <a:lnTo>
                  <a:pt x="168797" y="325577"/>
                </a:lnTo>
                <a:lnTo>
                  <a:pt x="172500" y="322779"/>
                </a:lnTo>
                <a:lnTo>
                  <a:pt x="176873" y="319008"/>
                </a:lnTo>
                <a:lnTo>
                  <a:pt x="181694" y="314590"/>
                </a:lnTo>
                <a:lnTo>
                  <a:pt x="186813" y="309739"/>
                </a:lnTo>
                <a:lnTo>
                  <a:pt x="192130" y="305553"/>
                </a:lnTo>
                <a:lnTo>
                  <a:pt x="197580" y="301809"/>
                </a:lnTo>
                <a:lnTo>
                  <a:pt x="203118" y="298361"/>
                </a:lnTo>
                <a:lnTo>
                  <a:pt x="207763" y="294158"/>
                </a:lnTo>
                <a:lnTo>
                  <a:pt x="215464" y="284407"/>
                </a:lnTo>
                <a:lnTo>
                  <a:pt x="222062" y="276263"/>
                </a:lnTo>
                <a:lnTo>
                  <a:pt x="228169" y="269468"/>
                </a:lnTo>
                <a:lnTo>
                  <a:pt x="234058" y="263274"/>
                </a:lnTo>
                <a:lnTo>
                  <a:pt x="236010" y="260289"/>
                </a:lnTo>
                <a:lnTo>
                  <a:pt x="241681" y="246113"/>
                </a:lnTo>
                <a:lnTo>
                  <a:pt x="245461" y="237019"/>
                </a:lnTo>
                <a:lnTo>
                  <a:pt x="247888" y="225959"/>
                </a:lnTo>
                <a:lnTo>
                  <a:pt x="248087" y="224934"/>
                </a:lnTo>
                <a:lnTo>
                  <a:pt x="247267" y="223299"/>
                </a:lnTo>
                <a:lnTo>
                  <a:pt x="243816" y="218941"/>
                </a:lnTo>
                <a:lnTo>
                  <a:pt x="241562" y="217399"/>
                </a:lnTo>
                <a:lnTo>
                  <a:pt x="236518" y="215684"/>
                </a:lnTo>
                <a:lnTo>
                  <a:pt x="231101" y="214922"/>
                </a:lnTo>
                <a:lnTo>
                  <a:pt x="225519" y="214584"/>
                </a:lnTo>
                <a:lnTo>
                  <a:pt x="219863" y="214433"/>
                </a:lnTo>
                <a:lnTo>
                  <a:pt x="216069" y="215345"/>
                </a:lnTo>
                <a:lnTo>
                  <a:pt x="211634" y="216906"/>
                </a:lnTo>
                <a:lnTo>
                  <a:pt x="206773" y="218899"/>
                </a:lnTo>
                <a:lnTo>
                  <a:pt x="201627" y="221180"/>
                </a:lnTo>
                <a:lnTo>
                  <a:pt x="190829" y="226255"/>
                </a:lnTo>
                <a:lnTo>
                  <a:pt x="185283" y="229894"/>
                </a:lnTo>
                <a:lnTo>
                  <a:pt x="179680" y="234225"/>
                </a:lnTo>
                <a:lnTo>
                  <a:pt x="174040" y="239018"/>
                </a:lnTo>
                <a:lnTo>
                  <a:pt x="168375" y="243165"/>
                </a:lnTo>
                <a:lnTo>
                  <a:pt x="162693" y="246883"/>
                </a:lnTo>
                <a:lnTo>
                  <a:pt x="157001" y="250314"/>
                </a:lnTo>
                <a:lnTo>
                  <a:pt x="151300" y="254506"/>
                </a:lnTo>
                <a:lnTo>
                  <a:pt x="145595" y="259205"/>
                </a:lnTo>
                <a:lnTo>
                  <a:pt x="135129" y="268555"/>
                </a:lnTo>
                <a:lnTo>
                  <a:pt x="127302" y="275885"/>
                </a:lnTo>
                <a:lnTo>
                  <a:pt x="114516" y="288352"/>
                </a:lnTo>
                <a:lnTo>
                  <a:pt x="108616" y="294209"/>
                </a:lnTo>
                <a:lnTo>
                  <a:pt x="102818" y="302527"/>
                </a:lnTo>
                <a:lnTo>
                  <a:pt x="97067" y="311621"/>
                </a:lnTo>
                <a:lnTo>
                  <a:pt x="89426" y="322097"/>
                </a:lnTo>
                <a:lnTo>
                  <a:pt x="87305" y="328257"/>
                </a:lnTo>
                <a:lnTo>
                  <a:pt x="86110" y="337080"/>
                </a:lnTo>
                <a:lnTo>
                  <a:pt x="85707" y="348594"/>
                </a:lnTo>
                <a:lnTo>
                  <a:pt x="85652" y="354321"/>
                </a:lnTo>
                <a:lnTo>
                  <a:pt x="86590" y="357181"/>
                </a:lnTo>
                <a:lnTo>
                  <a:pt x="92992" y="366923"/>
                </a:lnTo>
                <a:lnTo>
                  <a:pt x="94341" y="367488"/>
                </a:lnTo>
                <a:lnTo>
                  <a:pt x="100809" y="368394"/>
                </a:lnTo>
                <a:lnTo>
                  <a:pt x="102753" y="3686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536"/>
          <p:cNvSpPr/>
          <p:nvPr/>
        </p:nvSpPr>
        <p:spPr>
          <a:xfrm>
            <a:off x="4143375" y="2306397"/>
            <a:ext cx="317183" cy="213884"/>
          </a:xfrm>
          <a:custGeom>
            <a:avLst/>
            <a:gdLst/>
            <a:ahLst/>
            <a:cxnLst/>
            <a:rect l="0" t="0" r="0" b="0"/>
            <a:pathLst>
              <a:path w="317183" h="213884">
                <a:moveTo>
                  <a:pt x="0" y="59613"/>
                </a:moveTo>
                <a:lnTo>
                  <a:pt x="0" y="51393"/>
                </a:lnTo>
                <a:lnTo>
                  <a:pt x="4550" y="46594"/>
                </a:lnTo>
                <a:lnTo>
                  <a:pt x="11931" y="39139"/>
                </a:lnTo>
                <a:lnTo>
                  <a:pt x="19908" y="33686"/>
                </a:lnTo>
                <a:lnTo>
                  <a:pt x="28850" y="29040"/>
                </a:lnTo>
                <a:lnTo>
                  <a:pt x="35999" y="26975"/>
                </a:lnTo>
                <a:lnTo>
                  <a:pt x="44892" y="23517"/>
                </a:lnTo>
                <a:lnTo>
                  <a:pt x="49930" y="21261"/>
                </a:lnTo>
                <a:lnTo>
                  <a:pt x="60609" y="16215"/>
                </a:lnTo>
                <a:lnTo>
                  <a:pt x="66123" y="13536"/>
                </a:lnTo>
                <a:lnTo>
                  <a:pt x="74790" y="10559"/>
                </a:lnTo>
                <a:lnTo>
                  <a:pt x="83723" y="8284"/>
                </a:lnTo>
                <a:lnTo>
                  <a:pt x="97217" y="4097"/>
                </a:lnTo>
                <a:lnTo>
                  <a:pt x="103864" y="2600"/>
                </a:lnTo>
                <a:lnTo>
                  <a:pt x="110200" y="1602"/>
                </a:lnTo>
                <a:lnTo>
                  <a:pt x="116329" y="936"/>
                </a:lnTo>
                <a:lnTo>
                  <a:pt x="122320" y="493"/>
                </a:lnTo>
                <a:lnTo>
                  <a:pt x="128219" y="197"/>
                </a:lnTo>
                <a:lnTo>
                  <a:pt x="134057" y="0"/>
                </a:lnTo>
                <a:lnTo>
                  <a:pt x="138901" y="821"/>
                </a:lnTo>
                <a:lnTo>
                  <a:pt x="146823" y="4273"/>
                </a:lnTo>
                <a:lnTo>
                  <a:pt x="153520" y="6442"/>
                </a:lnTo>
                <a:lnTo>
                  <a:pt x="156638" y="7021"/>
                </a:lnTo>
                <a:lnTo>
                  <a:pt x="159671" y="9311"/>
                </a:lnTo>
                <a:lnTo>
                  <a:pt x="162645" y="12744"/>
                </a:lnTo>
                <a:lnTo>
                  <a:pt x="165579" y="16936"/>
                </a:lnTo>
                <a:lnTo>
                  <a:pt x="168488" y="20684"/>
                </a:lnTo>
                <a:lnTo>
                  <a:pt x="171381" y="24135"/>
                </a:lnTo>
                <a:lnTo>
                  <a:pt x="174261" y="27389"/>
                </a:lnTo>
                <a:lnTo>
                  <a:pt x="176181" y="31462"/>
                </a:lnTo>
                <a:lnTo>
                  <a:pt x="177462" y="36083"/>
                </a:lnTo>
                <a:lnTo>
                  <a:pt x="178315" y="41069"/>
                </a:lnTo>
                <a:lnTo>
                  <a:pt x="178884" y="46297"/>
                </a:lnTo>
                <a:lnTo>
                  <a:pt x="179263" y="51688"/>
                </a:lnTo>
                <a:lnTo>
                  <a:pt x="179516" y="57187"/>
                </a:lnTo>
                <a:lnTo>
                  <a:pt x="179797" y="68377"/>
                </a:lnTo>
                <a:lnTo>
                  <a:pt x="179872" y="74028"/>
                </a:lnTo>
                <a:lnTo>
                  <a:pt x="178970" y="79700"/>
                </a:lnTo>
                <a:lnTo>
                  <a:pt x="177415" y="85387"/>
                </a:lnTo>
                <a:lnTo>
                  <a:pt x="175427" y="91083"/>
                </a:lnTo>
                <a:lnTo>
                  <a:pt x="173148" y="96785"/>
                </a:lnTo>
                <a:lnTo>
                  <a:pt x="170677" y="102492"/>
                </a:lnTo>
                <a:lnTo>
                  <a:pt x="168077" y="108201"/>
                </a:lnTo>
                <a:lnTo>
                  <a:pt x="166344" y="114865"/>
                </a:lnTo>
                <a:lnTo>
                  <a:pt x="165188" y="122165"/>
                </a:lnTo>
                <a:lnTo>
                  <a:pt x="164418" y="129889"/>
                </a:lnTo>
                <a:lnTo>
                  <a:pt x="162952" y="136944"/>
                </a:lnTo>
                <a:lnTo>
                  <a:pt x="161022" y="143552"/>
                </a:lnTo>
                <a:lnTo>
                  <a:pt x="158783" y="149862"/>
                </a:lnTo>
                <a:lnTo>
                  <a:pt x="156338" y="155974"/>
                </a:lnTo>
                <a:lnTo>
                  <a:pt x="153755" y="161953"/>
                </a:lnTo>
                <a:lnTo>
                  <a:pt x="151080" y="167845"/>
                </a:lnTo>
                <a:lnTo>
                  <a:pt x="149298" y="172725"/>
                </a:lnTo>
                <a:lnTo>
                  <a:pt x="148109" y="176931"/>
                </a:lnTo>
                <a:lnTo>
                  <a:pt x="147317" y="180687"/>
                </a:lnTo>
                <a:lnTo>
                  <a:pt x="146788" y="184144"/>
                </a:lnTo>
                <a:lnTo>
                  <a:pt x="146201" y="190525"/>
                </a:lnTo>
                <a:lnTo>
                  <a:pt x="145941" y="196536"/>
                </a:lnTo>
                <a:lnTo>
                  <a:pt x="145871" y="199472"/>
                </a:lnTo>
                <a:lnTo>
                  <a:pt x="146777" y="201430"/>
                </a:lnTo>
                <a:lnTo>
                  <a:pt x="148334" y="202735"/>
                </a:lnTo>
                <a:lnTo>
                  <a:pt x="150324" y="203605"/>
                </a:lnTo>
                <a:lnTo>
                  <a:pt x="157676" y="209380"/>
                </a:lnTo>
                <a:lnTo>
                  <a:pt x="160362" y="210893"/>
                </a:lnTo>
                <a:lnTo>
                  <a:pt x="165887" y="212573"/>
                </a:lnTo>
                <a:lnTo>
                  <a:pt x="174352" y="213519"/>
                </a:lnTo>
                <a:lnTo>
                  <a:pt x="182582" y="213741"/>
                </a:lnTo>
                <a:lnTo>
                  <a:pt x="203387" y="213883"/>
                </a:lnTo>
                <a:lnTo>
                  <a:pt x="208934" y="212942"/>
                </a:lnTo>
                <a:lnTo>
                  <a:pt x="214537" y="211362"/>
                </a:lnTo>
                <a:lnTo>
                  <a:pt x="220177" y="209356"/>
                </a:lnTo>
                <a:lnTo>
                  <a:pt x="225842" y="208019"/>
                </a:lnTo>
                <a:lnTo>
                  <a:pt x="231523" y="207128"/>
                </a:lnTo>
                <a:lnTo>
                  <a:pt x="237216" y="206534"/>
                </a:lnTo>
                <a:lnTo>
                  <a:pt x="242916" y="205185"/>
                </a:lnTo>
                <a:lnTo>
                  <a:pt x="248622" y="203333"/>
                </a:lnTo>
                <a:lnTo>
                  <a:pt x="254330" y="201146"/>
                </a:lnTo>
                <a:lnTo>
                  <a:pt x="268293" y="196177"/>
                </a:lnTo>
                <a:lnTo>
                  <a:pt x="276017" y="193518"/>
                </a:lnTo>
                <a:lnTo>
                  <a:pt x="283071" y="191745"/>
                </a:lnTo>
                <a:lnTo>
                  <a:pt x="289679" y="190563"/>
                </a:lnTo>
                <a:lnTo>
                  <a:pt x="295989" y="189776"/>
                </a:lnTo>
                <a:lnTo>
                  <a:pt x="305541" y="186360"/>
                </a:lnTo>
                <a:lnTo>
                  <a:pt x="317182" y="17962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1" name="Group 100"/>
          <p:cNvGrpSpPr/>
          <p:nvPr/>
        </p:nvGrpSpPr>
        <p:grpSpPr>
          <a:xfrm>
            <a:off x="6457950" y="2254567"/>
            <a:ext cx="676689" cy="274321"/>
            <a:chOff x="6457950" y="2254567"/>
            <a:chExt cx="676689" cy="274321"/>
          </a:xfrm>
        </p:grpSpPr>
        <p:sp>
          <p:nvSpPr>
            <p:cNvPr id="98" name="SMARTPenAnnotation537"/>
            <p:cNvSpPr/>
            <p:nvPr/>
          </p:nvSpPr>
          <p:spPr>
            <a:xfrm>
              <a:off x="6457950" y="2271712"/>
              <a:ext cx="42863" cy="257176"/>
            </a:xfrm>
            <a:custGeom>
              <a:avLst/>
              <a:gdLst/>
              <a:ahLst/>
              <a:cxnLst/>
              <a:rect l="0" t="0" r="0" b="0"/>
              <a:pathLst>
                <a:path w="42863" h="257176">
                  <a:moveTo>
                    <a:pt x="0" y="0"/>
                  </a:moveTo>
                  <a:lnTo>
                    <a:pt x="0" y="25789"/>
                  </a:lnTo>
                  <a:lnTo>
                    <a:pt x="952" y="31480"/>
                  </a:lnTo>
                  <a:lnTo>
                    <a:pt x="2540" y="38132"/>
                  </a:lnTo>
                  <a:lnTo>
                    <a:pt x="4550" y="45424"/>
                  </a:lnTo>
                  <a:lnTo>
                    <a:pt x="5891" y="52190"/>
                  </a:lnTo>
                  <a:lnTo>
                    <a:pt x="6785" y="58606"/>
                  </a:lnTo>
                  <a:lnTo>
                    <a:pt x="7380" y="64788"/>
                  </a:lnTo>
                  <a:lnTo>
                    <a:pt x="7778" y="70815"/>
                  </a:lnTo>
                  <a:lnTo>
                    <a:pt x="8042" y="76737"/>
                  </a:lnTo>
                  <a:lnTo>
                    <a:pt x="8337" y="89351"/>
                  </a:lnTo>
                  <a:lnTo>
                    <a:pt x="8563" y="142515"/>
                  </a:lnTo>
                  <a:lnTo>
                    <a:pt x="9519" y="148350"/>
                  </a:lnTo>
                  <a:lnTo>
                    <a:pt x="11108" y="154145"/>
                  </a:lnTo>
                  <a:lnTo>
                    <a:pt x="13120" y="159913"/>
                  </a:lnTo>
                  <a:lnTo>
                    <a:pt x="14462" y="165664"/>
                  </a:lnTo>
                  <a:lnTo>
                    <a:pt x="15356" y="171403"/>
                  </a:lnTo>
                  <a:lnTo>
                    <a:pt x="15952" y="177134"/>
                  </a:lnTo>
                  <a:lnTo>
                    <a:pt x="16350" y="182859"/>
                  </a:lnTo>
                  <a:lnTo>
                    <a:pt x="16614" y="188581"/>
                  </a:lnTo>
                  <a:lnTo>
                    <a:pt x="16988" y="203196"/>
                  </a:lnTo>
                  <a:lnTo>
                    <a:pt x="17114" y="221218"/>
                  </a:lnTo>
                  <a:lnTo>
                    <a:pt x="18076" y="225584"/>
                  </a:lnTo>
                  <a:lnTo>
                    <a:pt x="19671" y="229447"/>
                  </a:lnTo>
                  <a:lnTo>
                    <a:pt x="21686" y="232975"/>
                  </a:lnTo>
                  <a:lnTo>
                    <a:pt x="23030" y="236279"/>
                  </a:lnTo>
                  <a:lnTo>
                    <a:pt x="23926" y="239434"/>
                  </a:lnTo>
                  <a:lnTo>
                    <a:pt x="24522" y="242490"/>
                  </a:lnTo>
                  <a:lnTo>
                    <a:pt x="25874" y="244528"/>
                  </a:lnTo>
                  <a:lnTo>
                    <a:pt x="27726" y="245886"/>
                  </a:lnTo>
                  <a:lnTo>
                    <a:pt x="29914" y="246791"/>
                  </a:lnTo>
                  <a:lnTo>
                    <a:pt x="31372" y="248348"/>
                  </a:lnTo>
                  <a:lnTo>
                    <a:pt x="32345" y="250338"/>
                  </a:lnTo>
                  <a:lnTo>
                    <a:pt x="33906" y="255824"/>
                  </a:lnTo>
                  <a:lnTo>
                    <a:pt x="34986" y="256275"/>
                  </a:lnTo>
                  <a:lnTo>
                    <a:pt x="36659" y="256575"/>
                  </a:lnTo>
                  <a:lnTo>
                    <a:pt x="42862" y="2571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538"/>
            <p:cNvSpPr/>
            <p:nvPr/>
          </p:nvSpPr>
          <p:spPr>
            <a:xfrm>
              <a:off x="6577979" y="2254567"/>
              <a:ext cx="154291" cy="264045"/>
            </a:xfrm>
            <a:custGeom>
              <a:avLst/>
              <a:gdLst/>
              <a:ahLst/>
              <a:cxnLst/>
              <a:rect l="0" t="0" r="0" b="0"/>
              <a:pathLst>
                <a:path w="154291" h="264045">
                  <a:moveTo>
                    <a:pt x="77138" y="0"/>
                  </a:moveTo>
                  <a:lnTo>
                    <a:pt x="59569" y="0"/>
                  </a:lnTo>
                  <a:lnTo>
                    <a:pt x="56853" y="953"/>
                  </a:lnTo>
                  <a:lnTo>
                    <a:pt x="55042" y="2540"/>
                  </a:lnTo>
                  <a:lnTo>
                    <a:pt x="53834" y="4551"/>
                  </a:lnTo>
                  <a:lnTo>
                    <a:pt x="51125" y="6844"/>
                  </a:lnTo>
                  <a:lnTo>
                    <a:pt x="47414" y="9325"/>
                  </a:lnTo>
                  <a:lnTo>
                    <a:pt x="43034" y="11932"/>
                  </a:lnTo>
                  <a:lnTo>
                    <a:pt x="38210" y="13669"/>
                  </a:lnTo>
                  <a:lnTo>
                    <a:pt x="33088" y="14828"/>
                  </a:lnTo>
                  <a:lnTo>
                    <a:pt x="27769" y="15601"/>
                  </a:lnTo>
                  <a:lnTo>
                    <a:pt x="23270" y="17068"/>
                  </a:lnTo>
                  <a:lnTo>
                    <a:pt x="19319" y="18999"/>
                  </a:lnTo>
                  <a:lnTo>
                    <a:pt x="15732" y="21238"/>
                  </a:lnTo>
                  <a:lnTo>
                    <a:pt x="12388" y="23684"/>
                  </a:lnTo>
                  <a:lnTo>
                    <a:pt x="9206" y="26267"/>
                  </a:lnTo>
                  <a:lnTo>
                    <a:pt x="6133" y="28941"/>
                  </a:lnTo>
                  <a:lnTo>
                    <a:pt x="4084" y="32629"/>
                  </a:lnTo>
                  <a:lnTo>
                    <a:pt x="2718" y="36993"/>
                  </a:lnTo>
                  <a:lnTo>
                    <a:pt x="525" y="48582"/>
                  </a:lnTo>
                  <a:lnTo>
                    <a:pt x="145" y="55141"/>
                  </a:lnTo>
                  <a:lnTo>
                    <a:pt x="33" y="63116"/>
                  </a:lnTo>
                  <a:lnTo>
                    <a:pt x="0" y="71512"/>
                  </a:lnTo>
                  <a:lnTo>
                    <a:pt x="947" y="73392"/>
                  </a:lnTo>
                  <a:lnTo>
                    <a:pt x="2532" y="74646"/>
                  </a:lnTo>
                  <a:lnTo>
                    <a:pt x="4540" y="75481"/>
                  </a:lnTo>
                  <a:lnTo>
                    <a:pt x="9312" y="78950"/>
                  </a:lnTo>
                  <a:lnTo>
                    <a:pt x="11919" y="81208"/>
                  </a:lnTo>
                  <a:lnTo>
                    <a:pt x="15561" y="83666"/>
                  </a:lnTo>
                  <a:lnTo>
                    <a:pt x="19895" y="86258"/>
                  </a:lnTo>
                  <a:lnTo>
                    <a:pt x="24688" y="88938"/>
                  </a:lnTo>
                  <a:lnTo>
                    <a:pt x="28836" y="90724"/>
                  </a:lnTo>
                  <a:lnTo>
                    <a:pt x="32555" y="91915"/>
                  </a:lnTo>
                  <a:lnTo>
                    <a:pt x="35986" y="92710"/>
                  </a:lnTo>
                  <a:lnTo>
                    <a:pt x="40178" y="94191"/>
                  </a:lnTo>
                  <a:lnTo>
                    <a:pt x="44878" y="96132"/>
                  </a:lnTo>
                  <a:lnTo>
                    <a:pt x="49916" y="98378"/>
                  </a:lnTo>
                  <a:lnTo>
                    <a:pt x="60594" y="103413"/>
                  </a:lnTo>
                  <a:lnTo>
                    <a:pt x="100033" y="122904"/>
                  </a:lnTo>
                  <a:lnTo>
                    <a:pt x="105737" y="126704"/>
                  </a:lnTo>
                  <a:lnTo>
                    <a:pt x="111444" y="131142"/>
                  </a:lnTo>
                  <a:lnTo>
                    <a:pt x="117154" y="136005"/>
                  </a:lnTo>
                  <a:lnTo>
                    <a:pt x="121912" y="140200"/>
                  </a:lnTo>
                  <a:lnTo>
                    <a:pt x="129741" y="147401"/>
                  </a:lnTo>
                  <a:lnTo>
                    <a:pt x="133161" y="151608"/>
                  </a:lnTo>
                  <a:lnTo>
                    <a:pt x="136394" y="156317"/>
                  </a:lnTo>
                  <a:lnTo>
                    <a:pt x="139502" y="161361"/>
                  </a:lnTo>
                  <a:lnTo>
                    <a:pt x="142527" y="166629"/>
                  </a:lnTo>
                  <a:lnTo>
                    <a:pt x="148427" y="177562"/>
                  </a:lnTo>
                  <a:lnTo>
                    <a:pt x="150381" y="183145"/>
                  </a:lnTo>
                  <a:lnTo>
                    <a:pt x="151685" y="188772"/>
                  </a:lnTo>
                  <a:lnTo>
                    <a:pt x="152553" y="194428"/>
                  </a:lnTo>
                  <a:lnTo>
                    <a:pt x="153133" y="199151"/>
                  </a:lnTo>
                  <a:lnTo>
                    <a:pt x="153775" y="206939"/>
                  </a:lnTo>
                  <a:lnTo>
                    <a:pt x="152995" y="211302"/>
                  </a:lnTo>
                  <a:lnTo>
                    <a:pt x="151521" y="216116"/>
                  </a:lnTo>
                  <a:lnTo>
                    <a:pt x="149587" y="221230"/>
                  </a:lnTo>
                  <a:lnTo>
                    <a:pt x="144898" y="229452"/>
                  </a:lnTo>
                  <a:lnTo>
                    <a:pt x="142313" y="232978"/>
                  </a:lnTo>
                  <a:lnTo>
                    <a:pt x="139442" y="239436"/>
                  </a:lnTo>
                  <a:lnTo>
                    <a:pt x="138677" y="242492"/>
                  </a:lnTo>
                  <a:lnTo>
                    <a:pt x="136261" y="245481"/>
                  </a:lnTo>
                  <a:lnTo>
                    <a:pt x="132747" y="248426"/>
                  </a:lnTo>
                  <a:lnTo>
                    <a:pt x="128498" y="251343"/>
                  </a:lnTo>
                  <a:lnTo>
                    <a:pt x="124713" y="254239"/>
                  </a:lnTo>
                  <a:lnTo>
                    <a:pt x="121237" y="257123"/>
                  </a:lnTo>
                  <a:lnTo>
                    <a:pt x="117968" y="259998"/>
                  </a:lnTo>
                  <a:lnTo>
                    <a:pt x="113883" y="261914"/>
                  </a:lnTo>
                  <a:lnTo>
                    <a:pt x="109254" y="263192"/>
                  </a:lnTo>
                  <a:lnTo>
                    <a:pt x="104264" y="264044"/>
                  </a:lnTo>
                  <a:lnTo>
                    <a:pt x="99984" y="263659"/>
                  </a:lnTo>
                  <a:lnTo>
                    <a:pt x="96179" y="262450"/>
                  </a:lnTo>
                  <a:lnTo>
                    <a:pt x="92690" y="260692"/>
                  </a:lnTo>
                  <a:lnTo>
                    <a:pt x="89410" y="259520"/>
                  </a:lnTo>
                  <a:lnTo>
                    <a:pt x="86273" y="258738"/>
                  </a:lnTo>
                  <a:lnTo>
                    <a:pt x="83228" y="258217"/>
                  </a:lnTo>
                  <a:lnTo>
                    <a:pt x="80245" y="256917"/>
                  </a:lnTo>
                  <a:lnTo>
                    <a:pt x="77304" y="255098"/>
                  </a:lnTo>
                  <a:lnTo>
                    <a:pt x="74392" y="252933"/>
                  </a:lnTo>
                  <a:lnTo>
                    <a:pt x="70544" y="250537"/>
                  </a:lnTo>
                  <a:lnTo>
                    <a:pt x="66075" y="247987"/>
                  </a:lnTo>
                  <a:lnTo>
                    <a:pt x="61190" y="245335"/>
                  </a:lnTo>
                  <a:lnTo>
                    <a:pt x="57933" y="242614"/>
                  </a:lnTo>
                  <a:lnTo>
                    <a:pt x="55763" y="239848"/>
                  </a:lnTo>
                  <a:lnTo>
                    <a:pt x="54316" y="237051"/>
                  </a:lnTo>
                  <a:lnTo>
                    <a:pt x="52707" y="228864"/>
                  </a:lnTo>
                  <a:lnTo>
                    <a:pt x="52278" y="224013"/>
                  </a:lnTo>
                  <a:lnTo>
                    <a:pt x="51993" y="218875"/>
                  </a:lnTo>
                  <a:lnTo>
                    <a:pt x="51675" y="208085"/>
                  </a:lnTo>
                  <a:lnTo>
                    <a:pt x="51496" y="191301"/>
                  </a:lnTo>
                  <a:lnTo>
                    <a:pt x="52424" y="185636"/>
                  </a:lnTo>
                  <a:lnTo>
                    <a:pt x="53994" y="179955"/>
                  </a:lnTo>
                  <a:lnTo>
                    <a:pt x="63359" y="152598"/>
                  </a:lnTo>
                  <a:lnTo>
                    <a:pt x="66999" y="145547"/>
                  </a:lnTo>
                  <a:lnTo>
                    <a:pt x="71332" y="138942"/>
                  </a:lnTo>
                  <a:lnTo>
                    <a:pt x="76124" y="132633"/>
                  </a:lnTo>
                  <a:lnTo>
                    <a:pt x="80272" y="125569"/>
                  </a:lnTo>
                  <a:lnTo>
                    <a:pt x="83990" y="118003"/>
                  </a:lnTo>
                  <a:lnTo>
                    <a:pt x="87421" y="110101"/>
                  </a:lnTo>
                  <a:lnTo>
                    <a:pt x="93774" y="96241"/>
                  </a:lnTo>
                  <a:lnTo>
                    <a:pt x="105613" y="71822"/>
                  </a:lnTo>
                  <a:lnTo>
                    <a:pt x="108503" y="66931"/>
                  </a:lnTo>
                  <a:lnTo>
                    <a:pt x="111384" y="62718"/>
                  </a:lnTo>
                  <a:lnTo>
                    <a:pt x="114256" y="58957"/>
                  </a:lnTo>
                  <a:lnTo>
                    <a:pt x="117123" y="54545"/>
                  </a:lnTo>
                  <a:lnTo>
                    <a:pt x="119988" y="49698"/>
                  </a:lnTo>
                  <a:lnTo>
                    <a:pt x="122849" y="44562"/>
                  </a:lnTo>
                  <a:lnTo>
                    <a:pt x="125710" y="40186"/>
                  </a:lnTo>
                  <a:lnTo>
                    <a:pt x="128569" y="36316"/>
                  </a:lnTo>
                  <a:lnTo>
                    <a:pt x="131428" y="32783"/>
                  </a:lnTo>
                  <a:lnTo>
                    <a:pt x="134287" y="29475"/>
                  </a:lnTo>
                  <a:lnTo>
                    <a:pt x="137145" y="26318"/>
                  </a:lnTo>
                  <a:lnTo>
                    <a:pt x="140003" y="23260"/>
                  </a:lnTo>
                  <a:lnTo>
                    <a:pt x="141908" y="20269"/>
                  </a:lnTo>
                  <a:lnTo>
                    <a:pt x="144024" y="14406"/>
                  </a:lnTo>
                  <a:lnTo>
                    <a:pt x="145542" y="12462"/>
                  </a:lnTo>
                  <a:lnTo>
                    <a:pt x="147505" y="11165"/>
                  </a:lnTo>
                  <a:lnTo>
                    <a:pt x="149767" y="10301"/>
                  </a:lnTo>
                  <a:lnTo>
                    <a:pt x="151275" y="8772"/>
                  </a:lnTo>
                  <a:lnTo>
                    <a:pt x="152280" y="6801"/>
                  </a:lnTo>
                  <a:lnTo>
                    <a:pt x="15429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539"/>
            <p:cNvSpPr/>
            <p:nvPr/>
          </p:nvSpPr>
          <p:spPr>
            <a:xfrm>
              <a:off x="6860964" y="2254567"/>
              <a:ext cx="273675" cy="264043"/>
            </a:xfrm>
            <a:custGeom>
              <a:avLst/>
              <a:gdLst/>
              <a:ahLst/>
              <a:cxnLst/>
              <a:rect l="0" t="0" r="0" b="0"/>
              <a:pathLst>
                <a:path w="273675" h="264043">
                  <a:moveTo>
                    <a:pt x="17038" y="42863"/>
                  </a:moveTo>
                  <a:lnTo>
                    <a:pt x="17038" y="58463"/>
                  </a:lnTo>
                  <a:lnTo>
                    <a:pt x="14498" y="61861"/>
                  </a:lnTo>
                  <a:lnTo>
                    <a:pt x="12487" y="64101"/>
                  </a:lnTo>
                  <a:lnTo>
                    <a:pt x="11146" y="67499"/>
                  </a:lnTo>
                  <a:lnTo>
                    <a:pt x="10253" y="71669"/>
                  </a:lnTo>
                  <a:lnTo>
                    <a:pt x="9657" y="76355"/>
                  </a:lnTo>
                  <a:lnTo>
                    <a:pt x="8995" y="84100"/>
                  </a:lnTo>
                  <a:lnTo>
                    <a:pt x="8819" y="87500"/>
                  </a:lnTo>
                  <a:lnTo>
                    <a:pt x="7749" y="90718"/>
                  </a:lnTo>
                  <a:lnTo>
                    <a:pt x="4019" y="96834"/>
                  </a:lnTo>
                  <a:lnTo>
                    <a:pt x="2644" y="100751"/>
                  </a:lnTo>
                  <a:lnTo>
                    <a:pt x="1727" y="105268"/>
                  </a:lnTo>
                  <a:lnTo>
                    <a:pt x="1116" y="110183"/>
                  </a:lnTo>
                  <a:lnTo>
                    <a:pt x="708" y="115365"/>
                  </a:lnTo>
                  <a:lnTo>
                    <a:pt x="437" y="120725"/>
                  </a:lnTo>
                  <a:lnTo>
                    <a:pt x="135" y="131761"/>
                  </a:lnTo>
                  <a:lnTo>
                    <a:pt x="0" y="143015"/>
                  </a:lnTo>
                  <a:lnTo>
                    <a:pt x="917" y="148683"/>
                  </a:lnTo>
                  <a:lnTo>
                    <a:pt x="2481" y="154367"/>
                  </a:lnTo>
                  <a:lnTo>
                    <a:pt x="4476" y="160061"/>
                  </a:lnTo>
                  <a:lnTo>
                    <a:pt x="5806" y="165763"/>
                  </a:lnTo>
                  <a:lnTo>
                    <a:pt x="6692" y="171469"/>
                  </a:lnTo>
                  <a:lnTo>
                    <a:pt x="7284" y="177177"/>
                  </a:lnTo>
                  <a:lnTo>
                    <a:pt x="8630" y="181936"/>
                  </a:lnTo>
                  <a:lnTo>
                    <a:pt x="12666" y="189763"/>
                  </a:lnTo>
                  <a:lnTo>
                    <a:pt x="15076" y="194136"/>
                  </a:lnTo>
                  <a:lnTo>
                    <a:pt x="20294" y="204075"/>
                  </a:lnTo>
                  <a:lnTo>
                    <a:pt x="22067" y="209393"/>
                  </a:lnTo>
                  <a:lnTo>
                    <a:pt x="23248" y="214843"/>
                  </a:lnTo>
                  <a:lnTo>
                    <a:pt x="24035" y="220381"/>
                  </a:lnTo>
                  <a:lnTo>
                    <a:pt x="25513" y="225026"/>
                  </a:lnTo>
                  <a:lnTo>
                    <a:pt x="29695" y="232726"/>
                  </a:lnTo>
                  <a:lnTo>
                    <a:pt x="37269" y="239324"/>
                  </a:lnTo>
                  <a:lnTo>
                    <a:pt x="41955" y="242417"/>
                  </a:lnTo>
                  <a:lnTo>
                    <a:pt x="46984" y="245431"/>
                  </a:lnTo>
                  <a:lnTo>
                    <a:pt x="52242" y="248393"/>
                  </a:lnTo>
                  <a:lnTo>
                    <a:pt x="57653" y="251321"/>
                  </a:lnTo>
                  <a:lnTo>
                    <a:pt x="66204" y="257113"/>
                  </a:lnTo>
                  <a:lnTo>
                    <a:pt x="69818" y="259991"/>
                  </a:lnTo>
                  <a:lnTo>
                    <a:pt x="74132" y="261910"/>
                  </a:lnTo>
                  <a:lnTo>
                    <a:pt x="78913" y="263189"/>
                  </a:lnTo>
                  <a:lnTo>
                    <a:pt x="84006" y="264042"/>
                  </a:lnTo>
                  <a:lnTo>
                    <a:pt x="89306" y="263658"/>
                  </a:lnTo>
                  <a:lnTo>
                    <a:pt x="94744" y="262450"/>
                  </a:lnTo>
                  <a:lnTo>
                    <a:pt x="100275" y="260691"/>
                  </a:lnTo>
                  <a:lnTo>
                    <a:pt x="105867" y="258567"/>
                  </a:lnTo>
                  <a:lnTo>
                    <a:pt x="111500" y="256198"/>
                  </a:lnTo>
                  <a:lnTo>
                    <a:pt x="117159" y="253666"/>
                  </a:lnTo>
                  <a:lnTo>
                    <a:pt x="123791" y="251026"/>
                  </a:lnTo>
                  <a:lnTo>
                    <a:pt x="138779" y="245552"/>
                  </a:lnTo>
                  <a:lnTo>
                    <a:pt x="145824" y="242759"/>
                  </a:lnTo>
                  <a:lnTo>
                    <a:pt x="152425" y="239944"/>
                  </a:lnTo>
                  <a:lnTo>
                    <a:pt x="158731" y="237115"/>
                  </a:lnTo>
                  <a:lnTo>
                    <a:pt x="164840" y="233324"/>
                  </a:lnTo>
                  <a:lnTo>
                    <a:pt x="170818" y="228892"/>
                  </a:lnTo>
                  <a:lnTo>
                    <a:pt x="176707" y="224032"/>
                  </a:lnTo>
                  <a:lnTo>
                    <a:pt x="182540" y="218887"/>
                  </a:lnTo>
                  <a:lnTo>
                    <a:pt x="194099" y="208091"/>
                  </a:lnTo>
                  <a:lnTo>
                    <a:pt x="200801" y="202545"/>
                  </a:lnTo>
                  <a:lnTo>
                    <a:pt x="208127" y="196942"/>
                  </a:lnTo>
                  <a:lnTo>
                    <a:pt x="215869" y="191302"/>
                  </a:lnTo>
                  <a:lnTo>
                    <a:pt x="221981" y="184685"/>
                  </a:lnTo>
                  <a:lnTo>
                    <a:pt x="227009" y="177416"/>
                  </a:lnTo>
                  <a:lnTo>
                    <a:pt x="231314" y="169712"/>
                  </a:lnTo>
                  <a:lnTo>
                    <a:pt x="236089" y="162671"/>
                  </a:lnTo>
                  <a:lnTo>
                    <a:pt x="241176" y="156073"/>
                  </a:lnTo>
                  <a:lnTo>
                    <a:pt x="246474" y="149768"/>
                  </a:lnTo>
                  <a:lnTo>
                    <a:pt x="250958" y="143661"/>
                  </a:lnTo>
                  <a:lnTo>
                    <a:pt x="254900" y="137684"/>
                  </a:lnTo>
                  <a:lnTo>
                    <a:pt x="258480" y="131794"/>
                  </a:lnTo>
                  <a:lnTo>
                    <a:pt x="261819" y="125010"/>
                  </a:lnTo>
                  <a:lnTo>
                    <a:pt x="264998" y="117630"/>
                  </a:lnTo>
                  <a:lnTo>
                    <a:pt x="268069" y="109853"/>
                  </a:lnTo>
                  <a:lnTo>
                    <a:pt x="270117" y="102763"/>
                  </a:lnTo>
                  <a:lnTo>
                    <a:pt x="271483" y="96131"/>
                  </a:lnTo>
                  <a:lnTo>
                    <a:pt x="272393" y="89805"/>
                  </a:lnTo>
                  <a:lnTo>
                    <a:pt x="272999" y="83682"/>
                  </a:lnTo>
                  <a:lnTo>
                    <a:pt x="273404" y="77696"/>
                  </a:lnTo>
                  <a:lnTo>
                    <a:pt x="273674" y="71800"/>
                  </a:lnTo>
                  <a:lnTo>
                    <a:pt x="272901" y="65964"/>
                  </a:lnTo>
                  <a:lnTo>
                    <a:pt x="271433" y="60168"/>
                  </a:lnTo>
                  <a:lnTo>
                    <a:pt x="269503" y="54400"/>
                  </a:lnTo>
                  <a:lnTo>
                    <a:pt x="267263" y="49602"/>
                  </a:lnTo>
                  <a:lnTo>
                    <a:pt x="262234" y="41730"/>
                  </a:lnTo>
                  <a:lnTo>
                    <a:pt x="254284" y="35057"/>
                  </a:lnTo>
                  <a:lnTo>
                    <a:pt x="249497" y="31944"/>
                  </a:lnTo>
                  <a:lnTo>
                    <a:pt x="244401" y="27963"/>
                  </a:lnTo>
                  <a:lnTo>
                    <a:pt x="239098" y="23405"/>
                  </a:lnTo>
                  <a:lnTo>
                    <a:pt x="233658" y="18461"/>
                  </a:lnTo>
                  <a:lnTo>
                    <a:pt x="227173" y="15165"/>
                  </a:lnTo>
                  <a:lnTo>
                    <a:pt x="219993" y="12967"/>
                  </a:lnTo>
                  <a:lnTo>
                    <a:pt x="212349" y="11502"/>
                  </a:lnTo>
                  <a:lnTo>
                    <a:pt x="205348" y="9573"/>
                  </a:lnTo>
                  <a:lnTo>
                    <a:pt x="198776" y="7335"/>
                  </a:lnTo>
                  <a:lnTo>
                    <a:pt x="192489" y="4890"/>
                  </a:lnTo>
                  <a:lnTo>
                    <a:pt x="185440" y="3260"/>
                  </a:lnTo>
                  <a:lnTo>
                    <a:pt x="177884" y="2173"/>
                  </a:lnTo>
                  <a:lnTo>
                    <a:pt x="169989" y="1449"/>
                  </a:lnTo>
                  <a:lnTo>
                    <a:pt x="161867" y="966"/>
                  </a:lnTo>
                  <a:lnTo>
                    <a:pt x="145224" y="429"/>
                  </a:lnTo>
                  <a:lnTo>
                    <a:pt x="117148" y="85"/>
                  </a:lnTo>
                  <a:lnTo>
                    <a:pt x="5132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5388" y="0"/>
            <a:ext cx="675322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399"/>
          <p:cNvSpPr/>
          <p:nvPr/>
        </p:nvSpPr>
        <p:spPr>
          <a:xfrm>
            <a:off x="7040913" y="574357"/>
            <a:ext cx="161536" cy="274321"/>
          </a:xfrm>
          <a:custGeom>
            <a:avLst/>
            <a:gdLst/>
            <a:ahLst/>
            <a:cxnLst/>
            <a:rect l="0" t="0" r="0" b="0"/>
            <a:pathLst>
              <a:path w="161536" h="274321">
                <a:moveTo>
                  <a:pt x="77119" y="0"/>
                </a:moveTo>
                <a:lnTo>
                  <a:pt x="61270" y="15849"/>
                </a:lnTo>
                <a:lnTo>
                  <a:pt x="60838" y="17233"/>
                </a:lnTo>
                <a:lnTo>
                  <a:pt x="60358" y="21312"/>
                </a:lnTo>
                <a:lnTo>
                  <a:pt x="59278" y="23733"/>
                </a:lnTo>
                <a:lnTo>
                  <a:pt x="55537" y="28963"/>
                </a:lnTo>
                <a:lnTo>
                  <a:pt x="50700" y="34462"/>
                </a:lnTo>
                <a:lnTo>
                  <a:pt x="48076" y="37262"/>
                </a:lnTo>
                <a:lnTo>
                  <a:pt x="46327" y="40082"/>
                </a:lnTo>
                <a:lnTo>
                  <a:pt x="42913" y="48600"/>
                </a:lnTo>
                <a:lnTo>
                  <a:pt x="38739" y="54303"/>
                </a:lnTo>
                <a:lnTo>
                  <a:pt x="33709" y="60012"/>
                </a:lnTo>
                <a:lnTo>
                  <a:pt x="31034" y="62868"/>
                </a:lnTo>
                <a:lnTo>
                  <a:pt x="29251" y="65725"/>
                </a:lnTo>
                <a:lnTo>
                  <a:pt x="27269" y="71438"/>
                </a:lnTo>
                <a:lnTo>
                  <a:pt x="23848" y="79693"/>
                </a:lnTo>
                <a:lnTo>
                  <a:pt x="21603" y="84561"/>
                </a:lnTo>
                <a:lnTo>
                  <a:pt x="19108" y="92510"/>
                </a:lnTo>
                <a:lnTo>
                  <a:pt x="17999" y="100171"/>
                </a:lnTo>
                <a:lnTo>
                  <a:pt x="17703" y="104880"/>
                </a:lnTo>
                <a:lnTo>
                  <a:pt x="17506" y="109925"/>
                </a:lnTo>
                <a:lnTo>
                  <a:pt x="16422" y="115194"/>
                </a:lnTo>
                <a:lnTo>
                  <a:pt x="14747" y="120611"/>
                </a:lnTo>
                <a:lnTo>
                  <a:pt x="12678" y="126127"/>
                </a:lnTo>
                <a:lnTo>
                  <a:pt x="11298" y="130757"/>
                </a:lnTo>
                <a:lnTo>
                  <a:pt x="9765" y="138442"/>
                </a:lnTo>
                <a:lnTo>
                  <a:pt x="6545" y="145032"/>
                </a:lnTo>
                <a:lnTo>
                  <a:pt x="4352" y="148123"/>
                </a:lnTo>
                <a:lnTo>
                  <a:pt x="1916" y="156638"/>
                </a:lnTo>
                <a:lnTo>
                  <a:pt x="1266" y="161575"/>
                </a:lnTo>
                <a:lnTo>
                  <a:pt x="544" y="169601"/>
                </a:lnTo>
                <a:lnTo>
                  <a:pt x="223" y="177296"/>
                </a:lnTo>
                <a:lnTo>
                  <a:pt x="0" y="198725"/>
                </a:lnTo>
                <a:lnTo>
                  <a:pt x="942" y="202016"/>
                </a:lnTo>
                <a:lnTo>
                  <a:pt x="4528" y="208212"/>
                </a:lnTo>
                <a:lnTo>
                  <a:pt x="9296" y="214141"/>
                </a:lnTo>
                <a:lnTo>
                  <a:pt x="11901" y="217056"/>
                </a:lnTo>
                <a:lnTo>
                  <a:pt x="13638" y="219951"/>
                </a:lnTo>
                <a:lnTo>
                  <a:pt x="15568" y="225709"/>
                </a:lnTo>
                <a:lnTo>
                  <a:pt x="18966" y="231443"/>
                </a:lnTo>
                <a:lnTo>
                  <a:pt x="21205" y="234305"/>
                </a:lnTo>
                <a:lnTo>
                  <a:pt x="23694" y="240026"/>
                </a:lnTo>
                <a:lnTo>
                  <a:pt x="24357" y="242885"/>
                </a:lnTo>
                <a:lnTo>
                  <a:pt x="25752" y="244791"/>
                </a:lnTo>
                <a:lnTo>
                  <a:pt x="27635" y="246061"/>
                </a:lnTo>
                <a:lnTo>
                  <a:pt x="32266" y="247473"/>
                </a:lnTo>
                <a:lnTo>
                  <a:pt x="34834" y="247849"/>
                </a:lnTo>
                <a:lnTo>
                  <a:pt x="37499" y="248101"/>
                </a:lnTo>
                <a:lnTo>
                  <a:pt x="40228" y="249220"/>
                </a:lnTo>
                <a:lnTo>
                  <a:pt x="43000" y="250919"/>
                </a:lnTo>
                <a:lnTo>
                  <a:pt x="45801" y="253005"/>
                </a:lnTo>
                <a:lnTo>
                  <a:pt x="48620" y="254395"/>
                </a:lnTo>
                <a:lnTo>
                  <a:pt x="51452" y="255322"/>
                </a:lnTo>
                <a:lnTo>
                  <a:pt x="54294" y="255939"/>
                </a:lnTo>
                <a:lnTo>
                  <a:pt x="57139" y="256351"/>
                </a:lnTo>
                <a:lnTo>
                  <a:pt x="59990" y="256626"/>
                </a:lnTo>
                <a:lnTo>
                  <a:pt x="62841" y="256809"/>
                </a:lnTo>
                <a:lnTo>
                  <a:pt x="66648" y="255978"/>
                </a:lnTo>
                <a:lnTo>
                  <a:pt x="71091" y="254472"/>
                </a:lnTo>
                <a:lnTo>
                  <a:pt x="75958" y="252516"/>
                </a:lnTo>
                <a:lnTo>
                  <a:pt x="80155" y="251211"/>
                </a:lnTo>
                <a:lnTo>
                  <a:pt x="83905" y="250342"/>
                </a:lnTo>
                <a:lnTo>
                  <a:pt x="87358" y="249762"/>
                </a:lnTo>
                <a:lnTo>
                  <a:pt x="90613" y="249376"/>
                </a:lnTo>
                <a:lnTo>
                  <a:pt x="93735" y="249118"/>
                </a:lnTo>
                <a:lnTo>
                  <a:pt x="96769" y="248946"/>
                </a:lnTo>
                <a:lnTo>
                  <a:pt x="99744" y="247879"/>
                </a:lnTo>
                <a:lnTo>
                  <a:pt x="102680" y="246215"/>
                </a:lnTo>
                <a:lnTo>
                  <a:pt x="105589" y="244153"/>
                </a:lnTo>
                <a:lnTo>
                  <a:pt x="108482" y="242779"/>
                </a:lnTo>
                <a:lnTo>
                  <a:pt x="111362" y="241863"/>
                </a:lnTo>
                <a:lnTo>
                  <a:pt x="114236" y="241252"/>
                </a:lnTo>
                <a:lnTo>
                  <a:pt x="117103" y="239892"/>
                </a:lnTo>
                <a:lnTo>
                  <a:pt x="119968" y="238033"/>
                </a:lnTo>
                <a:lnTo>
                  <a:pt x="122830" y="235841"/>
                </a:lnTo>
                <a:lnTo>
                  <a:pt x="125690" y="233427"/>
                </a:lnTo>
                <a:lnTo>
                  <a:pt x="128550" y="230866"/>
                </a:lnTo>
                <a:lnTo>
                  <a:pt x="134268" y="225480"/>
                </a:lnTo>
                <a:lnTo>
                  <a:pt x="139983" y="219911"/>
                </a:lnTo>
                <a:lnTo>
                  <a:pt x="141889" y="217092"/>
                </a:lnTo>
                <a:lnTo>
                  <a:pt x="144005" y="211420"/>
                </a:lnTo>
                <a:lnTo>
                  <a:pt x="145523" y="209527"/>
                </a:lnTo>
                <a:lnTo>
                  <a:pt x="147486" y="208265"/>
                </a:lnTo>
                <a:lnTo>
                  <a:pt x="149748" y="207423"/>
                </a:lnTo>
                <a:lnTo>
                  <a:pt x="151256" y="205910"/>
                </a:lnTo>
                <a:lnTo>
                  <a:pt x="152261" y="203948"/>
                </a:lnTo>
                <a:lnTo>
                  <a:pt x="152932" y="201688"/>
                </a:lnTo>
                <a:lnTo>
                  <a:pt x="156216" y="196637"/>
                </a:lnTo>
                <a:lnTo>
                  <a:pt x="161535" y="190183"/>
                </a:lnTo>
                <a:lnTo>
                  <a:pt x="161019" y="188701"/>
                </a:lnTo>
                <a:lnTo>
                  <a:pt x="156694" y="183017"/>
                </a:lnTo>
                <a:lnTo>
                  <a:pt x="155348" y="181354"/>
                </a:lnTo>
                <a:lnTo>
                  <a:pt x="154750" y="178074"/>
                </a:lnTo>
                <a:lnTo>
                  <a:pt x="154590" y="175866"/>
                </a:lnTo>
                <a:lnTo>
                  <a:pt x="153532" y="174394"/>
                </a:lnTo>
                <a:lnTo>
                  <a:pt x="151873" y="173413"/>
                </a:lnTo>
                <a:lnTo>
                  <a:pt x="149815" y="172758"/>
                </a:lnTo>
                <a:lnTo>
                  <a:pt x="148443" y="171370"/>
                </a:lnTo>
                <a:lnTo>
                  <a:pt x="147528" y="169492"/>
                </a:lnTo>
                <a:lnTo>
                  <a:pt x="146918" y="167287"/>
                </a:lnTo>
                <a:lnTo>
                  <a:pt x="145559" y="165817"/>
                </a:lnTo>
                <a:lnTo>
                  <a:pt x="143701" y="164837"/>
                </a:lnTo>
                <a:lnTo>
                  <a:pt x="141509" y="164184"/>
                </a:lnTo>
                <a:lnTo>
                  <a:pt x="139096" y="164701"/>
                </a:lnTo>
                <a:lnTo>
                  <a:pt x="136534" y="165998"/>
                </a:lnTo>
                <a:lnTo>
                  <a:pt x="133875" y="167816"/>
                </a:lnTo>
                <a:lnTo>
                  <a:pt x="131149" y="169027"/>
                </a:lnTo>
                <a:lnTo>
                  <a:pt x="128378" y="169835"/>
                </a:lnTo>
                <a:lnTo>
                  <a:pt x="125580" y="170373"/>
                </a:lnTo>
                <a:lnTo>
                  <a:pt x="122762" y="170732"/>
                </a:lnTo>
                <a:lnTo>
                  <a:pt x="119930" y="170971"/>
                </a:lnTo>
                <a:lnTo>
                  <a:pt x="117089" y="171131"/>
                </a:lnTo>
                <a:lnTo>
                  <a:pt x="114244" y="172190"/>
                </a:lnTo>
                <a:lnTo>
                  <a:pt x="111394" y="173848"/>
                </a:lnTo>
                <a:lnTo>
                  <a:pt x="104527" y="178803"/>
                </a:lnTo>
                <a:lnTo>
                  <a:pt x="101048" y="182020"/>
                </a:lnTo>
                <a:lnTo>
                  <a:pt x="85534" y="197343"/>
                </a:lnTo>
                <a:lnTo>
                  <a:pt x="82729" y="200142"/>
                </a:lnTo>
                <a:lnTo>
                  <a:pt x="79907" y="202008"/>
                </a:lnTo>
                <a:lnTo>
                  <a:pt x="77072" y="203252"/>
                </a:lnTo>
                <a:lnTo>
                  <a:pt x="74230" y="204081"/>
                </a:lnTo>
                <a:lnTo>
                  <a:pt x="72336" y="205587"/>
                </a:lnTo>
                <a:lnTo>
                  <a:pt x="71073" y="207543"/>
                </a:lnTo>
                <a:lnTo>
                  <a:pt x="70231" y="209799"/>
                </a:lnTo>
                <a:lnTo>
                  <a:pt x="66755" y="214847"/>
                </a:lnTo>
                <a:lnTo>
                  <a:pt x="64495" y="217526"/>
                </a:lnTo>
                <a:lnTo>
                  <a:pt x="62988" y="220265"/>
                </a:lnTo>
                <a:lnTo>
                  <a:pt x="61313" y="225848"/>
                </a:lnTo>
                <a:lnTo>
                  <a:pt x="60371" y="234346"/>
                </a:lnTo>
                <a:lnTo>
                  <a:pt x="60092" y="242897"/>
                </a:lnTo>
                <a:lnTo>
                  <a:pt x="59974" y="27432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00"/>
          <p:cNvSpPr/>
          <p:nvPr/>
        </p:nvSpPr>
        <p:spPr>
          <a:xfrm>
            <a:off x="7272337" y="629504"/>
            <a:ext cx="176289" cy="159132"/>
          </a:xfrm>
          <a:custGeom>
            <a:avLst/>
            <a:gdLst/>
            <a:ahLst/>
            <a:cxnLst/>
            <a:rect l="0" t="0" r="0" b="0"/>
            <a:pathLst>
              <a:path w="176289" h="159132">
                <a:moveTo>
                  <a:pt x="8572" y="30578"/>
                </a:moveTo>
                <a:lnTo>
                  <a:pt x="16792" y="30578"/>
                </a:lnTo>
                <a:lnTo>
                  <a:pt x="17040" y="35129"/>
                </a:lnTo>
                <a:lnTo>
                  <a:pt x="17135" y="50729"/>
                </a:lnTo>
                <a:lnTo>
                  <a:pt x="16187" y="53537"/>
                </a:lnTo>
                <a:lnTo>
                  <a:pt x="14601" y="56362"/>
                </a:lnTo>
                <a:lnTo>
                  <a:pt x="12591" y="59197"/>
                </a:lnTo>
                <a:lnTo>
                  <a:pt x="11252" y="62040"/>
                </a:lnTo>
                <a:lnTo>
                  <a:pt x="10359" y="64888"/>
                </a:lnTo>
                <a:lnTo>
                  <a:pt x="9764" y="67739"/>
                </a:lnTo>
                <a:lnTo>
                  <a:pt x="8414" y="70592"/>
                </a:lnTo>
                <a:lnTo>
                  <a:pt x="6562" y="73446"/>
                </a:lnTo>
                <a:lnTo>
                  <a:pt x="4374" y="76302"/>
                </a:lnTo>
                <a:lnTo>
                  <a:pt x="2916" y="79158"/>
                </a:lnTo>
                <a:lnTo>
                  <a:pt x="1944" y="82015"/>
                </a:lnTo>
                <a:lnTo>
                  <a:pt x="1296" y="84872"/>
                </a:lnTo>
                <a:lnTo>
                  <a:pt x="864" y="87729"/>
                </a:lnTo>
                <a:lnTo>
                  <a:pt x="576" y="90586"/>
                </a:lnTo>
                <a:lnTo>
                  <a:pt x="384" y="93443"/>
                </a:lnTo>
                <a:lnTo>
                  <a:pt x="256" y="96301"/>
                </a:lnTo>
                <a:lnTo>
                  <a:pt x="114" y="102016"/>
                </a:lnTo>
                <a:lnTo>
                  <a:pt x="3" y="127733"/>
                </a:lnTo>
                <a:lnTo>
                  <a:pt x="955" y="130590"/>
                </a:lnTo>
                <a:lnTo>
                  <a:pt x="2542" y="133448"/>
                </a:lnTo>
                <a:lnTo>
                  <a:pt x="4552" y="136306"/>
                </a:lnTo>
                <a:lnTo>
                  <a:pt x="6845" y="139163"/>
                </a:lnTo>
                <a:lnTo>
                  <a:pt x="9326" y="142021"/>
                </a:lnTo>
                <a:lnTo>
                  <a:pt x="15601" y="148900"/>
                </a:lnTo>
                <a:lnTo>
                  <a:pt x="21239" y="154642"/>
                </a:lnTo>
                <a:lnTo>
                  <a:pt x="23684" y="156150"/>
                </a:lnTo>
                <a:lnTo>
                  <a:pt x="28942" y="157825"/>
                </a:lnTo>
                <a:lnTo>
                  <a:pt x="31677" y="158272"/>
                </a:lnTo>
                <a:lnTo>
                  <a:pt x="34453" y="158570"/>
                </a:lnTo>
                <a:lnTo>
                  <a:pt x="37256" y="158768"/>
                </a:lnTo>
                <a:lnTo>
                  <a:pt x="40077" y="158901"/>
                </a:lnTo>
                <a:lnTo>
                  <a:pt x="45752" y="159048"/>
                </a:lnTo>
                <a:lnTo>
                  <a:pt x="54302" y="159131"/>
                </a:lnTo>
                <a:lnTo>
                  <a:pt x="57156" y="158190"/>
                </a:lnTo>
                <a:lnTo>
                  <a:pt x="60012" y="156610"/>
                </a:lnTo>
                <a:lnTo>
                  <a:pt x="62868" y="154604"/>
                </a:lnTo>
                <a:lnTo>
                  <a:pt x="65725" y="153267"/>
                </a:lnTo>
                <a:lnTo>
                  <a:pt x="68582" y="152376"/>
                </a:lnTo>
                <a:lnTo>
                  <a:pt x="71439" y="151782"/>
                </a:lnTo>
                <a:lnTo>
                  <a:pt x="75249" y="150433"/>
                </a:lnTo>
                <a:lnTo>
                  <a:pt x="79694" y="148581"/>
                </a:lnTo>
                <a:lnTo>
                  <a:pt x="84562" y="146394"/>
                </a:lnTo>
                <a:lnTo>
                  <a:pt x="88759" y="143984"/>
                </a:lnTo>
                <a:lnTo>
                  <a:pt x="92510" y="141424"/>
                </a:lnTo>
                <a:lnTo>
                  <a:pt x="95964" y="138766"/>
                </a:lnTo>
                <a:lnTo>
                  <a:pt x="100171" y="136041"/>
                </a:lnTo>
                <a:lnTo>
                  <a:pt x="104880" y="133271"/>
                </a:lnTo>
                <a:lnTo>
                  <a:pt x="109926" y="130473"/>
                </a:lnTo>
                <a:lnTo>
                  <a:pt x="114241" y="127655"/>
                </a:lnTo>
                <a:lnTo>
                  <a:pt x="118071" y="124823"/>
                </a:lnTo>
                <a:lnTo>
                  <a:pt x="121576" y="121983"/>
                </a:lnTo>
                <a:lnTo>
                  <a:pt x="125819" y="118185"/>
                </a:lnTo>
                <a:lnTo>
                  <a:pt x="135612" y="108884"/>
                </a:lnTo>
                <a:lnTo>
                  <a:pt x="162706" y="82170"/>
                </a:lnTo>
                <a:lnTo>
                  <a:pt x="165620" y="79260"/>
                </a:lnTo>
                <a:lnTo>
                  <a:pt x="167563" y="76368"/>
                </a:lnTo>
                <a:lnTo>
                  <a:pt x="168859" y="73487"/>
                </a:lnTo>
                <a:lnTo>
                  <a:pt x="169723" y="70614"/>
                </a:lnTo>
                <a:lnTo>
                  <a:pt x="170299" y="66794"/>
                </a:lnTo>
                <a:lnTo>
                  <a:pt x="170683" y="62342"/>
                </a:lnTo>
                <a:lnTo>
                  <a:pt x="170938" y="57469"/>
                </a:lnTo>
                <a:lnTo>
                  <a:pt x="172062" y="53268"/>
                </a:lnTo>
                <a:lnTo>
                  <a:pt x="173763" y="49515"/>
                </a:lnTo>
                <a:lnTo>
                  <a:pt x="175849" y="46060"/>
                </a:lnTo>
                <a:lnTo>
                  <a:pt x="176288" y="42804"/>
                </a:lnTo>
                <a:lnTo>
                  <a:pt x="175628" y="39681"/>
                </a:lnTo>
                <a:lnTo>
                  <a:pt x="174235" y="36647"/>
                </a:lnTo>
                <a:lnTo>
                  <a:pt x="173307" y="33671"/>
                </a:lnTo>
                <a:lnTo>
                  <a:pt x="172688" y="30735"/>
                </a:lnTo>
                <a:lnTo>
                  <a:pt x="172276" y="27825"/>
                </a:lnTo>
                <a:lnTo>
                  <a:pt x="171048" y="24933"/>
                </a:lnTo>
                <a:lnTo>
                  <a:pt x="169277" y="22052"/>
                </a:lnTo>
                <a:lnTo>
                  <a:pt x="167144" y="19179"/>
                </a:lnTo>
                <a:lnTo>
                  <a:pt x="164770" y="17264"/>
                </a:lnTo>
                <a:lnTo>
                  <a:pt x="162234" y="15987"/>
                </a:lnTo>
                <a:lnTo>
                  <a:pt x="159591" y="15136"/>
                </a:lnTo>
                <a:lnTo>
                  <a:pt x="155924" y="13616"/>
                </a:lnTo>
                <a:lnTo>
                  <a:pt x="151574" y="11650"/>
                </a:lnTo>
                <a:lnTo>
                  <a:pt x="146769" y="9387"/>
                </a:lnTo>
                <a:lnTo>
                  <a:pt x="142614" y="7878"/>
                </a:lnTo>
                <a:lnTo>
                  <a:pt x="138891" y="6872"/>
                </a:lnTo>
                <a:lnTo>
                  <a:pt x="135456" y="6202"/>
                </a:lnTo>
                <a:lnTo>
                  <a:pt x="132214" y="5755"/>
                </a:lnTo>
                <a:lnTo>
                  <a:pt x="129101" y="5457"/>
                </a:lnTo>
                <a:lnTo>
                  <a:pt x="126072" y="5258"/>
                </a:lnTo>
                <a:lnTo>
                  <a:pt x="122148" y="4173"/>
                </a:lnTo>
                <a:lnTo>
                  <a:pt x="117627" y="2497"/>
                </a:lnTo>
                <a:lnTo>
                  <a:pt x="112708" y="427"/>
                </a:lnTo>
                <a:lnTo>
                  <a:pt x="107524" y="0"/>
                </a:lnTo>
                <a:lnTo>
                  <a:pt x="102163" y="668"/>
                </a:lnTo>
                <a:lnTo>
                  <a:pt x="96683" y="2065"/>
                </a:lnTo>
                <a:lnTo>
                  <a:pt x="91125" y="2997"/>
                </a:lnTo>
                <a:lnTo>
                  <a:pt x="85515" y="3618"/>
                </a:lnTo>
                <a:lnTo>
                  <a:pt x="79870" y="4032"/>
                </a:lnTo>
                <a:lnTo>
                  <a:pt x="71058" y="4492"/>
                </a:lnTo>
                <a:lnTo>
                  <a:pt x="67374" y="4615"/>
                </a:lnTo>
                <a:lnTo>
                  <a:pt x="63014" y="5649"/>
                </a:lnTo>
                <a:lnTo>
                  <a:pt x="58202" y="7291"/>
                </a:lnTo>
                <a:lnTo>
                  <a:pt x="53089" y="9339"/>
                </a:lnTo>
                <a:lnTo>
                  <a:pt x="47775" y="10703"/>
                </a:lnTo>
                <a:lnTo>
                  <a:pt x="42328" y="11613"/>
                </a:lnTo>
                <a:lnTo>
                  <a:pt x="36791" y="12220"/>
                </a:lnTo>
                <a:lnTo>
                  <a:pt x="32148" y="13577"/>
                </a:lnTo>
                <a:lnTo>
                  <a:pt x="28099" y="15434"/>
                </a:lnTo>
                <a:lnTo>
                  <a:pt x="24447" y="17624"/>
                </a:lnTo>
                <a:lnTo>
                  <a:pt x="20109" y="20037"/>
                </a:lnTo>
                <a:lnTo>
                  <a:pt x="10207" y="25258"/>
                </a:lnTo>
                <a:lnTo>
                  <a:pt x="6805" y="27984"/>
                </a:lnTo>
                <a:lnTo>
                  <a:pt x="4537" y="30754"/>
                </a:lnTo>
                <a:lnTo>
                  <a:pt x="0" y="3915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01"/>
          <p:cNvSpPr/>
          <p:nvPr/>
        </p:nvSpPr>
        <p:spPr>
          <a:xfrm>
            <a:off x="6500812" y="2400345"/>
            <a:ext cx="188596" cy="171395"/>
          </a:xfrm>
          <a:custGeom>
            <a:avLst/>
            <a:gdLst/>
            <a:ahLst/>
            <a:cxnLst/>
            <a:rect l="0" t="0" r="0" b="0"/>
            <a:pathLst>
              <a:path w="188596" h="171395">
                <a:moveTo>
                  <a:pt x="0" y="8527"/>
                </a:moveTo>
                <a:lnTo>
                  <a:pt x="4551" y="13078"/>
                </a:lnTo>
                <a:lnTo>
                  <a:pt x="5892" y="15371"/>
                </a:lnTo>
                <a:lnTo>
                  <a:pt x="7381" y="20459"/>
                </a:lnTo>
                <a:lnTo>
                  <a:pt x="8730" y="22197"/>
                </a:lnTo>
                <a:lnTo>
                  <a:pt x="10583" y="23355"/>
                </a:lnTo>
                <a:lnTo>
                  <a:pt x="12771" y="24127"/>
                </a:lnTo>
                <a:lnTo>
                  <a:pt x="14229" y="25595"/>
                </a:lnTo>
                <a:lnTo>
                  <a:pt x="15201" y="27525"/>
                </a:lnTo>
                <a:lnTo>
                  <a:pt x="15849" y="29765"/>
                </a:lnTo>
                <a:lnTo>
                  <a:pt x="16281" y="33163"/>
                </a:lnTo>
                <a:lnTo>
                  <a:pt x="16569" y="37334"/>
                </a:lnTo>
                <a:lnTo>
                  <a:pt x="16761" y="42019"/>
                </a:lnTo>
                <a:lnTo>
                  <a:pt x="17842" y="46095"/>
                </a:lnTo>
                <a:lnTo>
                  <a:pt x="19514" y="49765"/>
                </a:lnTo>
                <a:lnTo>
                  <a:pt x="21582" y="53164"/>
                </a:lnTo>
                <a:lnTo>
                  <a:pt x="23913" y="57335"/>
                </a:lnTo>
                <a:lnTo>
                  <a:pt x="29043" y="67050"/>
                </a:lnTo>
                <a:lnTo>
                  <a:pt x="30792" y="72307"/>
                </a:lnTo>
                <a:lnTo>
                  <a:pt x="31958" y="77717"/>
                </a:lnTo>
                <a:lnTo>
                  <a:pt x="32735" y="83229"/>
                </a:lnTo>
                <a:lnTo>
                  <a:pt x="34206" y="87856"/>
                </a:lnTo>
                <a:lnTo>
                  <a:pt x="36139" y="91893"/>
                </a:lnTo>
                <a:lnTo>
                  <a:pt x="38381" y="95537"/>
                </a:lnTo>
                <a:lnTo>
                  <a:pt x="39874" y="99871"/>
                </a:lnTo>
                <a:lnTo>
                  <a:pt x="40870" y="104666"/>
                </a:lnTo>
                <a:lnTo>
                  <a:pt x="41535" y="109767"/>
                </a:lnTo>
                <a:lnTo>
                  <a:pt x="42930" y="114120"/>
                </a:lnTo>
                <a:lnTo>
                  <a:pt x="44813" y="117975"/>
                </a:lnTo>
                <a:lnTo>
                  <a:pt x="47020" y="121497"/>
                </a:lnTo>
                <a:lnTo>
                  <a:pt x="48492" y="125751"/>
                </a:lnTo>
                <a:lnTo>
                  <a:pt x="49473" y="130491"/>
                </a:lnTo>
                <a:lnTo>
                  <a:pt x="50127" y="135556"/>
                </a:lnTo>
                <a:lnTo>
                  <a:pt x="51515" y="139886"/>
                </a:lnTo>
                <a:lnTo>
                  <a:pt x="53394" y="143724"/>
                </a:lnTo>
                <a:lnTo>
                  <a:pt x="55598" y="147236"/>
                </a:lnTo>
                <a:lnTo>
                  <a:pt x="57068" y="150530"/>
                </a:lnTo>
                <a:lnTo>
                  <a:pt x="58048" y="153678"/>
                </a:lnTo>
                <a:lnTo>
                  <a:pt x="58701" y="156729"/>
                </a:lnTo>
                <a:lnTo>
                  <a:pt x="60089" y="158764"/>
                </a:lnTo>
                <a:lnTo>
                  <a:pt x="61967" y="160120"/>
                </a:lnTo>
                <a:lnTo>
                  <a:pt x="64171" y="161024"/>
                </a:lnTo>
                <a:lnTo>
                  <a:pt x="65641" y="162579"/>
                </a:lnTo>
                <a:lnTo>
                  <a:pt x="66621" y="164568"/>
                </a:lnTo>
                <a:lnTo>
                  <a:pt x="68570" y="171369"/>
                </a:lnTo>
                <a:lnTo>
                  <a:pt x="64026" y="171394"/>
                </a:lnTo>
                <a:lnTo>
                  <a:pt x="62687" y="170445"/>
                </a:lnTo>
                <a:lnTo>
                  <a:pt x="61794" y="168860"/>
                </a:lnTo>
                <a:lnTo>
                  <a:pt x="61199" y="166851"/>
                </a:lnTo>
                <a:lnTo>
                  <a:pt x="59849" y="165511"/>
                </a:lnTo>
                <a:lnTo>
                  <a:pt x="57996" y="164618"/>
                </a:lnTo>
                <a:lnTo>
                  <a:pt x="55810" y="164023"/>
                </a:lnTo>
                <a:lnTo>
                  <a:pt x="50840" y="160821"/>
                </a:lnTo>
                <a:lnTo>
                  <a:pt x="48181" y="158634"/>
                </a:lnTo>
                <a:lnTo>
                  <a:pt x="46408" y="156223"/>
                </a:lnTo>
                <a:lnTo>
                  <a:pt x="44438" y="151005"/>
                </a:lnTo>
                <a:lnTo>
                  <a:pt x="42960" y="147327"/>
                </a:lnTo>
                <a:lnTo>
                  <a:pt x="41023" y="142970"/>
                </a:lnTo>
                <a:lnTo>
                  <a:pt x="38779" y="138161"/>
                </a:lnTo>
                <a:lnTo>
                  <a:pt x="37282" y="134002"/>
                </a:lnTo>
                <a:lnTo>
                  <a:pt x="36285" y="130277"/>
                </a:lnTo>
                <a:lnTo>
                  <a:pt x="35620" y="126841"/>
                </a:lnTo>
                <a:lnTo>
                  <a:pt x="34224" y="122646"/>
                </a:lnTo>
                <a:lnTo>
                  <a:pt x="32341" y="117944"/>
                </a:lnTo>
                <a:lnTo>
                  <a:pt x="30134" y="112904"/>
                </a:lnTo>
                <a:lnTo>
                  <a:pt x="28662" y="108592"/>
                </a:lnTo>
                <a:lnTo>
                  <a:pt x="27680" y="104764"/>
                </a:lnTo>
                <a:lnTo>
                  <a:pt x="27026" y="101260"/>
                </a:lnTo>
                <a:lnTo>
                  <a:pt x="27543" y="97019"/>
                </a:lnTo>
                <a:lnTo>
                  <a:pt x="28839" y="92287"/>
                </a:lnTo>
                <a:lnTo>
                  <a:pt x="30656" y="87227"/>
                </a:lnTo>
                <a:lnTo>
                  <a:pt x="31868" y="81949"/>
                </a:lnTo>
                <a:lnTo>
                  <a:pt x="32675" y="76525"/>
                </a:lnTo>
                <a:lnTo>
                  <a:pt x="33213" y="71004"/>
                </a:lnTo>
                <a:lnTo>
                  <a:pt x="34525" y="65418"/>
                </a:lnTo>
                <a:lnTo>
                  <a:pt x="36351" y="59790"/>
                </a:lnTo>
                <a:lnTo>
                  <a:pt x="38522" y="54132"/>
                </a:lnTo>
                <a:lnTo>
                  <a:pt x="40922" y="48455"/>
                </a:lnTo>
                <a:lnTo>
                  <a:pt x="43473" y="42766"/>
                </a:lnTo>
                <a:lnTo>
                  <a:pt x="46127" y="37068"/>
                </a:lnTo>
                <a:lnTo>
                  <a:pt x="48849" y="32317"/>
                </a:lnTo>
                <a:lnTo>
                  <a:pt x="51616" y="28197"/>
                </a:lnTo>
                <a:lnTo>
                  <a:pt x="54413" y="24498"/>
                </a:lnTo>
                <a:lnTo>
                  <a:pt x="57231" y="21079"/>
                </a:lnTo>
                <a:lnTo>
                  <a:pt x="60061" y="17848"/>
                </a:lnTo>
                <a:lnTo>
                  <a:pt x="62901" y="14741"/>
                </a:lnTo>
                <a:lnTo>
                  <a:pt x="66699" y="11717"/>
                </a:lnTo>
                <a:lnTo>
                  <a:pt x="71136" y="8749"/>
                </a:lnTo>
                <a:lnTo>
                  <a:pt x="75999" y="5817"/>
                </a:lnTo>
                <a:lnTo>
                  <a:pt x="81146" y="3863"/>
                </a:lnTo>
                <a:lnTo>
                  <a:pt x="86482" y="2560"/>
                </a:lnTo>
                <a:lnTo>
                  <a:pt x="91945" y="1692"/>
                </a:lnTo>
                <a:lnTo>
                  <a:pt x="96540" y="1113"/>
                </a:lnTo>
                <a:lnTo>
                  <a:pt x="100555" y="727"/>
                </a:lnTo>
                <a:lnTo>
                  <a:pt x="104184" y="469"/>
                </a:lnTo>
                <a:lnTo>
                  <a:pt x="108508" y="298"/>
                </a:lnTo>
                <a:lnTo>
                  <a:pt x="122744" y="56"/>
                </a:lnTo>
                <a:lnTo>
                  <a:pt x="130118" y="0"/>
                </a:lnTo>
                <a:lnTo>
                  <a:pt x="133418" y="937"/>
                </a:lnTo>
                <a:lnTo>
                  <a:pt x="136570" y="2515"/>
                </a:lnTo>
                <a:lnTo>
                  <a:pt x="139624" y="4519"/>
                </a:lnTo>
                <a:lnTo>
                  <a:pt x="143566" y="5855"/>
                </a:lnTo>
                <a:lnTo>
                  <a:pt x="148098" y="6746"/>
                </a:lnTo>
                <a:lnTo>
                  <a:pt x="153025" y="7339"/>
                </a:lnTo>
                <a:lnTo>
                  <a:pt x="157261" y="8688"/>
                </a:lnTo>
                <a:lnTo>
                  <a:pt x="161038" y="10539"/>
                </a:lnTo>
                <a:lnTo>
                  <a:pt x="164509" y="12726"/>
                </a:lnTo>
                <a:lnTo>
                  <a:pt x="167775" y="15136"/>
                </a:lnTo>
                <a:lnTo>
                  <a:pt x="170905" y="17696"/>
                </a:lnTo>
                <a:lnTo>
                  <a:pt x="173944" y="20355"/>
                </a:lnTo>
                <a:lnTo>
                  <a:pt x="176923" y="22127"/>
                </a:lnTo>
                <a:lnTo>
                  <a:pt x="179861" y="23309"/>
                </a:lnTo>
                <a:lnTo>
                  <a:pt x="188595" y="2567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02"/>
          <p:cNvSpPr/>
          <p:nvPr/>
        </p:nvSpPr>
        <p:spPr>
          <a:xfrm>
            <a:off x="6749415" y="2417445"/>
            <a:ext cx="162878" cy="8573"/>
          </a:xfrm>
          <a:custGeom>
            <a:avLst/>
            <a:gdLst/>
            <a:ahLst/>
            <a:cxnLst/>
            <a:rect l="0" t="0" r="0" b="0"/>
            <a:pathLst>
              <a:path w="162878" h="8573">
                <a:moveTo>
                  <a:pt x="0" y="8572"/>
                </a:moveTo>
                <a:lnTo>
                  <a:pt x="74695" y="8572"/>
                </a:lnTo>
                <a:lnTo>
                  <a:pt x="80277" y="7619"/>
                </a:lnTo>
                <a:lnTo>
                  <a:pt x="85903" y="6032"/>
                </a:lnTo>
                <a:lnTo>
                  <a:pt x="91558" y="4021"/>
                </a:lnTo>
                <a:lnTo>
                  <a:pt x="96281" y="2681"/>
                </a:lnTo>
                <a:lnTo>
                  <a:pt x="100383" y="1787"/>
                </a:lnTo>
                <a:lnTo>
                  <a:pt x="104068" y="1191"/>
                </a:lnTo>
                <a:lnTo>
                  <a:pt x="108431" y="794"/>
                </a:lnTo>
                <a:lnTo>
                  <a:pt x="113245" y="529"/>
                </a:lnTo>
                <a:lnTo>
                  <a:pt x="122721" y="235"/>
                </a:lnTo>
                <a:lnTo>
                  <a:pt x="136566" y="46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03"/>
          <p:cNvSpPr/>
          <p:nvPr/>
        </p:nvSpPr>
        <p:spPr>
          <a:xfrm>
            <a:off x="6749415" y="2503170"/>
            <a:ext cx="205741" cy="34291"/>
          </a:xfrm>
          <a:custGeom>
            <a:avLst/>
            <a:gdLst/>
            <a:ahLst/>
            <a:cxnLst/>
            <a:rect l="0" t="0" r="0" b="0"/>
            <a:pathLst>
              <a:path w="205741" h="34291">
                <a:moveTo>
                  <a:pt x="0" y="34290"/>
                </a:moveTo>
                <a:lnTo>
                  <a:pt x="4551" y="34290"/>
                </a:lnTo>
                <a:lnTo>
                  <a:pt x="5891" y="33337"/>
                </a:lnTo>
                <a:lnTo>
                  <a:pt x="6785" y="31750"/>
                </a:lnTo>
                <a:lnTo>
                  <a:pt x="8219" y="26909"/>
                </a:lnTo>
                <a:lnTo>
                  <a:pt x="13495" y="26247"/>
                </a:lnTo>
                <a:lnTo>
                  <a:pt x="17569" y="26070"/>
                </a:lnTo>
                <a:lnTo>
                  <a:pt x="27176" y="25874"/>
                </a:lnTo>
                <a:lnTo>
                  <a:pt x="32405" y="25822"/>
                </a:lnTo>
                <a:lnTo>
                  <a:pt x="36843" y="24834"/>
                </a:lnTo>
                <a:lnTo>
                  <a:pt x="40755" y="23224"/>
                </a:lnTo>
                <a:lnTo>
                  <a:pt x="44315" y="21197"/>
                </a:lnTo>
                <a:lnTo>
                  <a:pt x="49545" y="19846"/>
                </a:lnTo>
                <a:lnTo>
                  <a:pt x="55890" y="18946"/>
                </a:lnTo>
                <a:lnTo>
                  <a:pt x="62977" y="18345"/>
                </a:lnTo>
                <a:lnTo>
                  <a:pt x="69607" y="17945"/>
                </a:lnTo>
                <a:lnTo>
                  <a:pt x="82054" y="17500"/>
                </a:lnTo>
                <a:lnTo>
                  <a:pt x="99771" y="17250"/>
                </a:lnTo>
                <a:lnTo>
                  <a:pt x="105566" y="16262"/>
                </a:lnTo>
                <a:lnTo>
                  <a:pt x="111335" y="14651"/>
                </a:lnTo>
                <a:lnTo>
                  <a:pt x="117086" y="12625"/>
                </a:lnTo>
                <a:lnTo>
                  <a:pt x="122825" y="11274"/>
                </a:lnTo>
                <a:lnTo>
                  <a:pt x="128555" y="10374"/>
                </a:lnTo>
                <a:lnTo>
                  <a:pt x="134281" y="9773"/>
                </a:lnTo>
                <a:lnTo>
                  <a:pt x="139050" y="9373"/>
                </a:lnTo>
                <a:lnTo>
                  <a:pt x="143183" y="9106"/>
                </a:lnTo>
                <a:lnTo>
                  <a:pt x="146890" y="8928"/>
                </a:lnTo>
                <a:lnTo>
                  <a:pt x="156089" y="8730"/>
                </a:lnTo>
                <a:lnTo>
                  <a:pt x="161209" y="8678"/>
                </a:lnTo>
                <a:lnTo>
                  <a:pt x="165576" y="7690"/>
                </a:lnTo>
                <a:lnTo>
                  <a:pt x="169439" y="6079"/>
                </a:lnTo>
                <a:lnTo>
                  <a:pt x="172967" y="4052"/>
                </a:lnTo>
                <a:lnTo>
                  <a:pt x="176271" y="2702"/>
                </a:lnTo>
                <a:lnTo>
                  <a:pt x="179426" y="1801"/>
                </a:lnTo>
                <a:lnTo>
                  <a:pt x="185472" y="800"/>
                </a:lnTo>
                <a:lnTo>
                  <a:pt x="191334" y="355"/>
                </a:lnTo>
                <a:lnTo>
                  <a:pt x="197115" y="158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04"/>
          <p:cNvSpPr/>
          <p:nvPr/>
        </p:nvSpPr>
        <p:spPr>
          <a:xfrm>
            <a:off x="7049452" y="2400300"/>
            <a:ext cx="51436" cy="205740"/>
          </a:xfrm>
          <a:custGeom>
            <a:avLst/>
            <a:gdLst/>
            <a:ahLst/>
            <a:cxnLst/>
            <a:rect l="0" t="0" r="0" b="0"/>
            <a:pathLst>
              <a:path w="51436" h="205740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39"/>
                </a:lnTo>
                <a:lnTo>
                  <a:pt x="7778" y="6844"/>
                </a:lnTo>
                <a:lnTo>
                  <a:pt x="8220" y="11931"/>
                </a:lnTo>
                <a:lnTo>
                  <a:pt x="8416" y="17368"/>
                </a:lnTo>
                <a:lnTo>
                  <a:pt x="8468" y="20151"/>
                </a:lnTo>
                <a:lnTo>
                  <a:pt x="9455" y="22959"/>
                </a:lnTo>
                <a:lnTo>
                  <a:pt x="11066" y="25783"/>
                </a:lnTo>
                <a:lnTo>
                  <a:pt x="13092" y="28618"/>
                </a:lnTo>
                <a:lnTo>
                  <a:pt x="14443" y="31462"/>
                </a:lnTo>
                <a:lnTo>
                  <a:pt x="15945" y="37160"/>
                </a:lnTo>
                <a:lnTo>
                  <a:pt x="16344" y="40966"/>
                </a:lnTo>
                <a:lnTo>
                  <a:pt x="16612" y="45408"/>
                </a:lnTo>
                <a:lnTo>
                  <a:pt x="16789" y="50274"/>
                </a:lnTo>
                <a:lnTo>
                  <a:pt x="17860" y="55424"/>
                </a:lnTo>
                <a:lnTo>
                  <a:pt x="19527" y="60761"/>
                </a:lnTo>
                <a:lnTo>
                  <a:pt x="21591" y="66225"/>
                </a:lnTo>
                <a:lnTo>
                  <a:pt x="22966" y="71772"/>
                </a:lnTo>
                <a:lnTo>
                  <a:pt x="23884" y="77376"/>
                </a:lnTo>
                <a:lnTo>
                  <a:pt x="24495" y="83016"/>
                </a:lnTo>
                <a:lnTo>
                  <a:pt x="24903" y="87729"/>
                </a:lnTo>
                <a:lnTo>
                  <a:pt x="25174" y="91823"/>
                </a:lnTo>
                <a:lnTo>
                  <a:pt x="25355" y="95505"/>
                </a:lnTo>
                <a:lnTo>
                  <a:pt x="25557" y="104676"/>
                </a:lnTo>
                <a:lnTo>
                  <a:pt x="25686" y="126087"/>
                </a:lnTo>
                <a:lnTo>
                  <a:pt x="26649" y="131683"/>
                </a:lnTo>
                <a:lnTo>
                  <a:pt x="28243" y="137318"/>
                </a:lnTo>
                <a:lnTo>
                  <a:pt x="30259" y="142981"/>
                </a:lnTo>
                <a:lnTo>
                  <a:pt x="31603" y="148660"/>
                </a:lnTo>
                <a:lnTo>
                  <a:pt x="32498" y="154352"/>
                </a:lnTo>
                <a:lnTo>
                  <a:pt x="33096" y="160051"/>
                </a:lnTo>
                <a:lnTo>
                  <a:pt x="33493" y="164803"/>
                </a:lnTo>
                <a:lnTo>
                  <a:pt x="33759" y="168923"/>
                </a:lnTo>
                <a:lnTo>
                  <a:pt x="33936" y="172623"/>
                </a:lnTo>
                <a:lnTo>
                  <a:pt x="35007" y="176042"/>
                </a:lnTo>
                <a:lnTo>
                  <a:pt x="36673" y="179274"/>
                </a:lnTo>
                <a:lnTo>
                  <a:pt x="38737" y="182380"/>
                </a:lnTo>
                <a:lnTo>
                  <a:pt x="40112" y="185404"/>
                </a:lnTo>
                <a:lnTo>
                  <a:pt x="41640" y="191304"/>
                </a:lnTo>
                <a:lnTo>
                  <a:pt x="43000" y="193259"/>
                </a:lnTo>
                <a:lnTo>
                  <a:pt x="44859" y="194561"/>
                </a:lnTo>
                <a:lnTo>
                  <a:pt x="47052" y="195430"/>
                </a:lnTo>
                <a:lnTo>
                  <a:pt x="48513" y="196962"/>
                </a:lnTo>
                <a:lnTo>
                  <a:pt x="49487" y="198935"/>
                </a:lnTo>
                <a:lnTo>
                  <a:pt x="51435" y="20573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05"/>
          <p:cNvSpPr/>
          <p:nvPr/>
        </p:nvSpPr>
        <p:spPr>
          <a:xfrm>
            <a:off x="7169467" y="2374625"/>
            <a:ext cx="274321" cy="188553"/>
          </a:xfrm>
          <a:custGeom>
            <a:avLst/>
            <a:gdLst/>
            <a:ahLst/>
            <a:cxnLst/>
            <a:rect l="0" t="0" r="0" b="0"/>
            <a:pathLst>
              <a:path w="274321" h="188553">
                <a:moveTo>
                  <a:pt x="0" y="59964"/>
                </a:moveTo>
                <a:lnTo>
                  <a:pt x="0" y="46946"/>
                </a:lnTo>
                <a:lnTo>
                  <a:pt x="953" y="45570"/>
                </a:lnTo>
                <a:lnTo>
                  <a:pt x="2540" y="44653"/>
                </a:lnTo>
                <a:lnTo>
                  <a:pt x="4551" y="44042"/>
                </a:lnTo>
                <a:lnTo>
                  <a:pt x="9325" y="40823"/>
                </a:lnTo>
                <a:lnTo>
                  <a:pt x="11931" y="38631"/>
                </a:lnTo>
                <a:lnTo>
                  <a:pt x="13670" y="36217"/>
                </a:lnTo>
                <a:lnTo>
                  <a:pt x="15600" y="30995"/>
                </a:lnTo>
                <a:lnTo>
                  <a:pt x="18020" y="29222"/>
                </a:lnTo>
                <a:lnTo>
                  <a:pt x="25789" y="27251"/>
                </a:lnTo>
                <a:lnTo>
                  <a:pt x="30527" y="25773"/>
                </a:lnTo>
                <a:lnTo>
                  <a:pt x="35592" y="23835"/>
                </a:lnTo>
                <a:lnTo>
                  <a:pt x="40873" y="21591"/>
                </a:lnTo>
                <a:lnTo>
                  <a:pt x="49281" y="16557"/>
                </a:lnTo>
                <a:lnTo>
                  <a:pt x="57145" y="11145"/>
                </a:lnTo>
                <a:lnTo>
                  <a:pt x="61910" y="8368"/>
                </a:lnTo>
                <a:lnTo>
                  <a:pt x="66991" y="5564"/>
                </a:lnTo>
                <a:lnTo>
                  <a:pt x="72283" y="3695"/>
                </a:lnTo>
                <a:lnTo>
                  <a:pt x="77716" y="2449"/>
                </a:lnTo>
                <a:lnTo>
                  <a:pt x="83243" y="1619"/>
                </a:lnTo>
                <a:lnTo>
                  <a:pt x="87881" y="1065"/>
                </a:lnTo>
                <a:lnTo>
                  <a:pt x="95573" y="449"/>
                </a:lnTo>
                <a:lnTo>
                  <a:pt x="99910" y="285"/>
                </a:lnTo>
                <a:lnTo>
                  <a:pt x="114164" y="54"/>
                </a:lnTo>
                <a:lnTo>
                  <a:pt x="121543" y="0"/>
                </a:lnTo>
                <a:lnTo>
                  <a:pt x="124843" y="938"/>
                </a:lnTo>
                <a:lnTo>
                  <a:pt x="131051" y="4521"/>
                </a:lnTo>
                <a:lnTo>
                  <a:pt x="136985" y="6748"/>
                </a:lnTo>
                <a:lnTo>
                  <a:pt x="139901" y="7342"/>
                </a:lnTo>
                <a:lnTo>
                  <a:pt x="141845" y="8690"/>
                </a:lnTo>
                <a:lnTo>
                  <a:pt x="143141" y="10542"/>
                </a:lnTo>
                <a:lnTo>
                  <a:pt x="144005" y="12728"/>
                </a:lnTo>
                <a:lnTo>
                  <a:pt x="144581" y="16091"/>
                </a:lnTo>
                <a:lnTo>
                  <a:pt x="144965" y="20238"/>
                </a:lnTo>
                <a:lnTo>
                  <a:pt x="145221" y="24908"/>
                </a:lnTo>
                <a:lnTo>
                  <a:pt x="144439" y="28974"/>
                </a:lnTo>
                <a:lnTo>
                  <a:pt x="142965" y="32636"/>
                </a:lnTo>
                <a:lnTo>
                  <a:pt x="141030" y="36031"/>
                </a:lnTo>
                <a:lnTo>
                  <a:pt x="139740" y="40199"/>
                </a:lnTo>
                <a:lnTo>
                  <a:pt x="138880" y="44882"/>
                </a:lnTo>
                <a:lnTo>
                  <a:pt x="138307" y="49910"/>
                </a:lnTo>
                <a:lnTo>
                  <a:pt x="136019" y="54214"/>
                </a:lnTo>
                <a:lnTo>
                  <a:pt x="132590" y="58036"/>
                </a:lnTo>
                <a:lnTo>
                  <a:pt x="128399" y="61536"/>
                </a:lnTo>
                <a:lnTo>
                  <a:pt x="124652" y="65775"/>
                </a:lnTo>
                <a:lnTo>
                  <a:pt x="121201" y="70506"/>
                </a:lnTo>
                <a:lnTo>
                  <a:pt x="117948" y="75564"/>
                </a:lnTo>
                <a:lnTo>
                  <a:pt x="114827" y="79889"/>
                </a:lnTo>
                <a:lnTo>
                  <a:pt x="111794" y="83725"/>
                </a:lnTo>
                <a:lnTo>
                  <a:pt x="108819" y="87235"/>
                </a:lnTo>
                <a:lnTo>
                  <a:pt x="106836" y="91480"/>
                </a:lnTo>
                <a:lnTo>
                  <a:pt x="105514" y="96215"/>
                </a:lnTo>
                <a:lnTo>
                  <a:pt x="104633" y="101276"/>
                </a:lnTo>
                <a:lnTo>
                  <a:pt x="103093" y="105603"/>
                </a:lnTo>
                <a:lnTo>
                  <a:pt x="101114" y="109440"/>
                </a:lnTo>
                <a:lnTo>
                  <a:pt x="98842" y="112951"/>
                </a:lnTo>
                <a:lnTo>
                  <a:pt x="96375" y="116244"/>
                </a:lnTo>
                <a:lnTo>
                  <a:pt x="93778" y="119391"/>
                </a:lnTo>
                <a:lnTo>
                  <a:pt x="91093" y="122443"/>
                </a:lnTo>
                <a:lnTo>
                  <a:pt x="88352" y="126382"/>
                </a:lnTo>
                <a:lnTo>
                  <a:pt x="85571" y="130913"/>
                </a:lnTo>
                <a:lnTo>
                  <a:pt x="82764" y="135838"/>
                </a:lnTo>
                <a:lnTo>
                  <a:pt x="79941" y="140074"/>
                </a:lnTo>
                <a:lnTo>
                  <a:pt x="77107" y="143851"/>
                </a:lnTo>
                <a:lnTo>
                  <a:pt x="74265" y="147322"/>
                </a:lnTo>
                <a:lnTo>
                  <a:pt x="72370" y="150587"/>
                </a:lnTo>
                <a:lnTo>
                  <a:pt x="71107" y="153717"/>
                </a:lnTo>
                <a:lnTo>
                  <a:pt x="69079" y="161034"/>
                </a:lnTo>
                <a:lnTo>
                  <a:pt x="68728" y="166852"/>
                </a:lnTo>
                <a:lnTo>
                  <a:pt x="68593" y="178388"/>
                </a:lnTo>
                <a:lnTo>
                  <a:pt x="71126" y="181812"/>
                </a:lnTo>
                <a:lnTo>
                  <a:pt x="73135" y="184059"/>
                </a:lnTo>
                <a:lnTo>
                  <a:pt x="75427" y="185557"/>
                </a:lnTo>
                <a:lnTo>
                  <a:pt x="83408" y="187961"/>
                </a:lnTo>
                <a:lnTo>
                  <a:pt x="84181" y="188158"/>
                </a:lnTo>
                <a:lnTo>
                  <a:pt x="92264" y="188474"/>
                </a:lnTo>
                <a:lnTo>
                  <a:pt x="177554" y="188552"/>
                </a:lnTo>
                <a:lnTo>
                  <a:pt x="183139" y="187600"/>
                </a:lnTo>
                <a:lnTo>
                  <a:pt x="188768" y="186012"/>
                </a:lnTo>
                <a:lnTo>
                  <a:pt x="194426" y="184001"/>
                </a:lnTo>
                <a:lnTo>
                  <a:pt x="199149" y="182660"/>
                </a:lnTo>
                <a:lnTo>
                  <a:pt x="206939" y="181171"/>
                </a:lnTo>
                <a:lnTo>
                  <a:pt x="211302" y="180774"/>
                </a:lnTo>
                <a:lnTo>
                  <a:pt x="216116" y="180509"/>
                </a:lnTo>
                <a:lnTo>
                  <a:pt x="221229" y="180333"/>
                </a:lnTo>
                <a:lnTo>
                  <a:pt x="225591" y="179262"/>
                </a:lnTo>
                <a:lnTo>
                  <a:pt x="232978" y="175533"/>
                </a:lnTo>
                <a:lnTo>
                  <a:pt x="237234" y="174158"/>
                </a:lnTo>
                <a:lnTo>
                  <a:pt x="241976" y="173241"/>
                </a:lnTo>
                <a:lnTo>
                  <a:pt x="254173" y="171769"/>
                </a:lnTo>
                <a:lnTo>
                  <a:pt x="260836" y="171515"/>
                </a:lnTo>
                <a:lnTo>
                  <a:pt x="274320" y="17140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06"/>
          <p:cNvSpPr/>
          <p:nvPr/>
        </p:nvSpPr>
        <p:spPr>
          <a:xfrm>
            <a:off x="6543709" y="2812177"/>
            <a:ext cx="231424" cy="273535"/>
          </a:xfrm>
          <a:custGeom>
            <a:avLst/>
            <a:gdLst/>
            <a:ahLst/>
            <a:cxnLst/>
            <a:rect l="0" t="0" r="0" b="0"/>
            <a:pathLst>
              <a:path w="231424" h="273535">
                <a:moveTo>
                  <a:pt x="128553" y="119618"/>
                </a:moveTo>
                <a:lnTo>
                  <a:pt x="128553" y="115067"/>
                </a:lnTo>
                <a:lnTo>
                  <a:pt x="127601" y="113726"/>
                </a:lnTo>
                <a:lnTo>
                  <a:pt x="126014" y="112832"/>
                </a:lnTo>
                <a:lnTo>
                  <a:pt x="121172" y="111398"/>
                </a:lnTo>
                <a:lnTo>
                  <a:pt x="115782" y="111150"/>
                </a:lnTo>
                <a:lnTo>
                  <a:pt x="91371" y="111048"/>
                </a:lnTo>
                <a:lnTo>
                  <a:pt x="88524" y="111999"/>
                </a:lnTo>
                <a:lnTo>
                  <a:pt x="82822" y="115597"/>
                </a:lnTo>
                <a:lnTo>
                  <a:pt x="77114" y="117830"/>
                </a:lnTo>
                <a:lnTo>
                  <a:pt x="70449" y="119776"/>
                </a:lnTo>
                <a:lnTo>
                  <a:pt x="66004" y="121628"/>
                </a:lnTo>
                <a:lnTo>
                  <a:pt x="61137" y="123815"/>
                </a:lnTo>
                <a:lnTo>
                  <a:pt x="56939" y="126226"/>
                </a:lnTo>
                <a:lnTo>
                  <a:pt x="49735" y="131445"/>
                </a:lnTo>
                <a:lnTo>
                  <a:pt x="47432" y="134170"/>
                </a:lnTo>
                <a:lnTo>
                  <a:pt x="45898" y="136939"/>
                </a:lnTo>
                <a:lnTo>
                  <a:pt x="44874" y="139738"/>
                </a:lnTo>
                <a:lnTo>
                  <a:pt x="41198" y="145387"/>
                </a:lnTo>
                <a:lnTo>
                  <a:pt x="36388" y="151073"/>
                </a:lnTo>
                <a:lnTo>
                  <a:pt x="31076" y="156775"/>
                </a:lnTo>
                <a:lnTo>
                  <a:pt x="19905" y="168197"/>
                </a:lnTo>
                <a:lnTo>
                  <a:pt x="14225" y="173911"/>
                </a:lnTo>
                <a:lnTo>
                  <a:pt x="12329" y="176768"/>
                </a:lnTo>
                <a:lnTo>
                  <a:pt x="10223" y="182483"/>
                </a:lnTo>
                <a:lnTo>
                  <a:pt x="6747" y="190738"/>
                </a:lnTo>
                <a:lnTo>
                  <a:pt x="4487" y="195606"/>
                </a:lnTo>
                <a:lnTo>
                  <a:pt x="1975" y="203555"/>
                </a:lnTo>
                <a:lnTo>
                  <a:pt x="858" y="210263"/>
                </a:lnTo>
                <a:lnTo>
                  <a:pt x="362" y="216419"/>
                </a:lnTo>
                <a:lnTo>
                  <a:pt x="141" y="224871"/>
                </a:lnTo>
                <a:lnTo>
                  <a:pt x="0" y="241268"/>
                </a:lnTo>
                <a:lnTo>
                  <a:pt x="941" y="244533"/>
                </a:lnTo>
                <a:lnTo>
                  <a:pt x="5864" y="252726"/>
                </a:lnTo>
                <a:lnTo>
                  <a:pt x="8698" y="256530"/>
                </a:lnTo>
                <a:lnTo>
                  <a:pt x="12737" y="260795"/>
                </a:lnTo>
                <a:lnTo>
                  <a:pt x="15148" y="262313"/>
                </a:lnTo>
                <a:lnTo>
                  <a:pt x="20366" y="264000"/>
                </a:lnTo>
                <a:lnTo>
                  <a:pt x="22138" y="265403"/>
                </a:lnTo>
                <a:lnTo>
                  <a:pt x="23320" y="267290"/>
                </a:lnTo>
                <a:lnTo>
                  <a:pt x="24107" y="269501"/>
                </a:lnTo>
                <a:lnTo>
                  <a:pt x="25585" y="270975"/>
                </a:lnTo>
                <a:lnTo>
                  <a:pt x="27524" y="271957"/>
                </a:lnTo>
                <a:lnTo>
                  <a:pt x="32216" y="273049"/>
                </a:lnTo>
                <a:lnTo>
                  <a:pt x="37476" y="273534"/>
                </a:lnTo>
                <a:lnTo>
                  <a:pt x="40213" y="272711"/>
                </a:lnTo>
                <a:lnTo>
                  <a:pt x="45793" y="269257"/>
                </a:lnTo>
                <a:lnTo>
                  <a:pt x="51245" y="265169"/>
                </a:lnTo>
                <a:lnTo>
                  <a:pt x="57916" y="258735"/>
                </a:lnTo>
                <a:lnTo>
                  <a:pt x="71508" y="245229"/>
                </a:lnTo>
                <a:lnTo>
                  <a:pt x="77165" y="237040"/>
                </a:lnTo>
                <a:lnTo>
                  <a:pt x="80006" y="232189"/>
                </a:lnTo>
                <a:lnTo>
                  <a:pt x="85704" y="224259"/>
                </a:lnTo>
                <a:lnTo>
                  <a:pt x="88557" y="220811"/>
                </a:lnTo>
                <a:lnTo>
                  <a:pt x="90459" y="216608"/>
                </a:lnTo>
                <a:lnTo>
                  <a:pt x="91727" y="211900"/>
                </a:lnTo>
                <a:lnTo>
                  <a:pt x="92572" y="206857"/>
                </a:lnTo>
                <a:lnTo>
                  <a:pt x="94088" y="201590"/>
                </a:lnTo>
                <a:lnTo>
                  <a:pt x="96052" y="196173"/>
                </a:lnTo>
                <a:lnTo>
                  <a:pt x="98313" y="190657"/>
                </a:lnTo>
                <a:lnTo>
                  <a:pt x="99821" y="185075"/>
                </a:lnTo>
                <a:lnTo>
                  <a:pt x="100826" y="179448"/>
                </a:lnTo>
                <a:lnTo>
                  <a:pt x="101496" y="173792"/>
                </a:lnTo>
                <a:lnTo>
                  <a:pt x="102895" y="168117"/>
                </a:lnTo>
                <a:lnTo>
                  <a:pt x="104780" y="162428"/>
                </a:lnTo>
                <a:lnTo>
                  <a:pt x="106989" y="156730"/>
                </a:lnTo>
                <a:lnTo>
                  <a:pt x="108462" y="151027"/>
                </a:lnTo>
                <a:lnTo>
                  <a:pt x="109444" y="145320"/>
                </a:lnTo>
                <a:lnTo>
                  <a:pt x="110099" y="139610"/>
                </a:lnTo>
                <a:lnTo>
                  <a:pt x="111488" y="134851"/>
                </a:lnTo>
                <a:lnTo>
                  <a:pt x="115571" y="127023"/>
                </a:lnTo>
                <a:lnTo>
                  <a:pt x="117041" y="122649"/>
                </a:lnTo>
                <a:lnTo>
                  <a:pt x="118021" y="117829"/>
                </a:lnTo>
                <a:lnTo>
                  <a:pt x="118674" y="112710"/>
                </a:lnTo>
                <a:lnTo>
                  <a:pt x="119109" y="107393"/>
                </a:lnTo>
                <a:lnTo>
                  <a:pt x="119400" y="101942"/>
                </a:lnTo>
                <a:lnTo>
                  <a:pt x="119809" y="87711"/>
                </a:lnTo>
                <a:lnTo>
                  <a:pt x="119947" y="69818"/>
                </a:lnTo>
                <a:lnTo>
                  <a:pt x="119006" y="64510"/>
                </a:lnTo>
                <a:lnTo>
                  <a:pt x="117426" y="59067"/>
                </a:lnTo>
                <a:lnTo>
                  <a:pt x="115420" y="53533"/>
                </a:lnTo>
                <a:lnTo>
                  <a:pt x="114083" y="48891"/>
                </a:lnTo>
                <a:lnTo>
                  <a:pt x="112597" y="41194"/>
                </a:lnTo>
                <a:lnTo>
                  <a:pt x="109396" y="34597"/>
                </a:lnTo>
                <a:lnTo>
                  <a:pt x="107209" y="31505"/>
                </a:lnTo>
                <a:lnTo>
                  <a:pt x="104780" y="25529"/>
                </a:lnTo>
                <a:lnTo>
                  <a:pt x="103699" y="19698"/>
                </a:lnTo>
                <a:lnTo>
                  <a:pt x="103092" y="12013"/>
                </a:lnTo>
                <a:lnTo>
                  <a:pt x="102950" y="9881"/>
                </a:lnTo>
                <a:lnTo>
                  <a:pt x="100346" y="6393"/>
                </a:lnTo>
                <a:lnTo>
                  <a:pt x="94619" y="0"/>
                </a:lnTo>
                <a:lnTo>
                  <a:pt x="94295" y="7018"/>
                </a:lnTo>
                <a:lnTo>
                  <a:pt x="94263" y="99657"/>
                </a:lnTo>
                <a:lnTo>
                  <a:pt x="95216" y="105358"/>
                </a:lnTo>
                <a:lnTo>
                  <a:pt x="96803" y="111064"/>
                </a:lnTo>
                <a:lnTo>
                  <a:pt x="98814" y="116773"/>
                </a:lnTo>
                <a:lnTo>
                  <a:pt x="101107" y="122483"/>
                </a:lnTo>
                <a:lnTo>
                  <a:pt x="103589" y="128196"/>
                </a:lnTo>
                <a:lnTo>
                  <a:pt x="106195" y="133909"/>
                </a:lnTo>
                <a:lnTo>
                  <a:pt x="107933" y="139623"/>
                </a:lnTo>
                <a:lnTo>
                  <a:pt x="109091" y="145337"/>
                </a:lnTo>
                <a:lnTo>
                  <a:pt x="109863" y="151051"/>
                </a:lnTo>
                <a:lnTo>
                  <a:pt x="111331" y="156766"/>
                </a:lnTo>
                <a:lnTo>
                  <a:pt x="113262" y="162481"/>
                </a:lnTo>
                <a:lnTo>
                  <a:pt x="115501" y="168195"/>
                </a:lnTo>
                <a:lnTo>
                  <a:pt x="116995" y="172958"/>
                </a:lnTo>
                <a:lnTo>
                  <a:pt x="118654" y="180789"/>
                </a:lnTo>
                <a:lnTo>
                  <a:pt x="120049" y="185164"/>
                </a:lnTo>
                <a:lnTo>
                  <a:pt x="121931" y="189985"/>
                </a:lnTo>
                <a:lnTo>
                  <a:pt x="124138" y="195104"/>
                </a:lnTo>
                <a:lnTo>
                  <a:pt x="129131" y="203332"/>
                </a:lnTo>
                <a:lnTo>
                  <a:pt x="134525" y="210164"/>
                </a:lnTo>
                <a:lnTo>
                  <a:pt x="140097" y="216375"/>
                </a:lnTo>
                <a:lnTo>
                  <a:pt x="145749" y="222311"/>
                </a:lnTo>
                <a:lnTo>
                  <a:pt x="165703" y="242480"/>
                </a:lnTo>
                <a:lnTo>
                  <a:pt x="168561" y="244388"/>
                </a:lnTo>
                <a:lnTo>
                  <a:pt x="174274" y="246509"/>
                </a:lnTo>
                <a:lnTo>
                  <a:pt x="178083" y="247074"/>
                </a:lnTo>
                <a:lnTo>
                  <a:pt x="182529" y="247451"/>
                </a:lnTo>
                <a:lnTo>
                  <a:pt x="191595" y="247870"/>
                </a:lnTo>
                <a:lnTo>
                  <a:pt x="198799" y="248056"/>
                </a:lnTo>
                <a:lnTo>
                  <a:pt x="212480" y="248192"/>
                </a:lnTo>
                <a:lnTo>
                  <a:pt x="218559" y="245659"/>
                </a:lnTo>
                <a:lnTo>
                  <a:pt x="231423" y="23963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07"/>
          <p:cNvSpPr/>
          <p:nvPr/>
        </p:nvSpPr>
        <p:spPr>
          <a:xfrm>
            <a:off x="6835140" y="2931795"/>
            <a:ext cx="162878" cy="17145"/>
          </a:xfrm>
          <a:custGeom>
            <a:avLst/>
            <a:gdLst/>
            <a:ahLst/>
            <a:cxnLst/>
            <a:rect l="0" t="0" r="0" b="0"/>
            <a:pathLst>
              <a:path w="162878" h="17145">
                <a:moveTo>
                  <a:pt x="0" y="17144"/>
                </a:moveTo>
                <a:lnTo>
                  <a:pt x="7381" y="17144"/>
                </a:lnTo>
                <a:lnTo>
                  <a:pt x="8730" y="16192"/>
                </a:lnTo>
                <a:lnTo>
                  <a:pt x="10583" y="14605"/>
                </a:lnTo>
                <a:lnTo>
                  <a:pt x="12770" y="12594"/>
                </a:lnTo>
                <a:lnTo>
                  <a:pt x="16133" y="11253"/>
                </a:lnTo>
                <a:lnTo>
                  <a:pt x="20280" y="10359"/>
                </a:lnTo>
                <a:lnTo>
                  <a:pt x="24950" y="9764"/>
                </a:lnTo>
                <a:lnTo>
                  <a:pt x="29016" y="9367"/>
                </a:lnTo>
                <a:lnTo>
                  <a:pt x="32678" y="9102"/>
                </a:lnTo>
                <a:lnTo>
                  <a:pt x="36073" y="8925"/>
                </a:lnTo>
                <a:lnTo>
                  <a:pt x="42385" y="8729"/>
                </a:lnTo>
                <a:lnTo>
                  <a:pt x="56373" y="8619"/>
                </a:lnTo>
                <a:lnTo>
                  <a:pt x="63299" y="8603"/>
                </a:lnTo>
                <a:lnTo>
                  <a:pt x="69822" y="7640"/>
                </a:lnTo>
                <a:lnTo>
                  <a:pt x="76075" y="6046"/>
                </a:lnTo>
                <a:lnTo>
                  <a:pt x="82149" y="4031"/>
                </a:lnTo>
                <a:lnTo>
                  <a:pt x="87151" y="2687"/>
                </a:lnTo>
                <a:lnTo>
                  <a:pt x="91438" y="1791"/>
                </a:lnTo>
                <a:lnTo>
                  <a:pt x="95248" y="1194"/>
                </a:lnTo>
                <a:lnTo>
                  <a:pt x="99694" y="796"/>
                </a:lnTo>
                <a:lnTo>
                  <a:pt x="104563" y="530"/>
                </a:lnTo>
                <a:lnTo>
                  <a:pt x="115052" y="236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08"/>
          <p:cNvSpPr/>
          <p:nvPr/>
        </p:nvSpPr>
        <p:spPr>
          <a:xfrm>
            <a:off x="6869430" y="2991802"/>
            <a:ext cx="171451" cy="25719"/>
          </a:xfrm>
          <a:custGeom>
            <a:avLst/>
            <a:gdLst/>
            <a:ahLst/>
            <a:cxnLst/>
            <a:rect l="0" t="0" r="0" b="0"/>
            <a:pathLst>
              <a:path w="171451" h="25719">
                <a:moveTo>
                  <a:pt x="0" y="25718"/>
                </a:moveTo>
                <a:lnTo>
                  <a:pt x="4551" y="21167"/>
                </a:lnTo>
                <a:lnTo>
                  <a:pt x="6844" y="19826"/>
                </a:lnTo>
                <a:lnTo>
                  <a:pt x="9325" y="18932"/>
                </a:lnTo>
                <a:lnTo>
                  <a:pt x="11931" y="18337"/>
                </a:lnTo>
                <a:lnTo>
                  <a:pt x="15574" y="17940"/>
                </a:lnTo>
                <a:lnTo>
                  <a:pt x="19908" y="17674"/>
                </a:lnTo>
                <a:lnTo>
                  <a:pt x="24701" y="17498"/>
                </a:lnTo>
                <a:lnTo>
                  <a:pt x="29803" y="16428"/>
                </a:lnTo>
                <a:lnTo>
                  <a:pt x="35109" y="14762"/>
                </a:lnTo>
                <a:lnTo>
                  <a:pt x="40550" y="12699"/>
                </a:lnTo>
                <a:lnTo>
                  <a:pt x="46084" y="11323"/>
                </a:lnTo>
                <a:lnTo>
                  <a:pt x="51677" y="10406"/>
                </a:lnTo>
                <a:lnTo>
                  <a:pt x="57311" y="9795"/>
                </a:lnTo>
                <a:lnTo>
                  <a:pt x="62973" y="9388"/>
                </a:lnTo>
                <a:lnTo>
                  <a:pt x="68651" y="9116"/>
                </a:lnTo>
                <a:lnTo>
                  <a:pt x="74343" y="8935"/>
                </a:lnTo>
                <a:lnTo>
                  <a:pt x="80041" y="7861"/>
                </a:lnTo>
                <a:lnTo>
                  <a:pt x="85746" y="6194"/>
                </a:lnTo>
                <a:lnTo>
                  <a:pt x="91454" y="4129"/>
                </a:lnTo>
                <a:lnTo>
                  <a:pt x="97164" y="2753"/>
                </a:lnTo>
                <a:lnTo>
                  <a:pt x="102876" y="1835"/>
                </a:lnTo>
                <a:lnTo>
                  <a:pt x="108589" y="1224"/>
                </a:lnTo>
                <a:lnTo>
                  <a:pt x="114302" y="816"/>
                </a:lnTo>
                <a:lnTo>
                  <a:pt x="120017" y="544"/>
                </a:lnTo>
                <a:lnTo>
                  <a:pt x="134620" y="16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09"/>
          <p:cNvSpPr/>
          <p:nvPr/>
        </p:nvSpPr>
        <p:spPr>
          <a:xfrm>
            <a:off x="7143750" y="2813085"/>
            <a:ext cx="162878" cy="238604"/>
          </a:xfrm>
          <a:custGeom>
            <a:avLst/>
            <a:gdLst/>
            <a:ahLst/>
            <a:cxnLst/>
            <a:rect l="0" t="0" r="0" b="0"/>
            <a:pathLst>
              <a:path w="162878" h="238604">
                <a:moveTo>
                  <a:pt x="0" y="24412"/>
                </a:moveTo>
                <a:lnTo>
                  <a:pt x="4550" y="19861"/>
                </a:lnTo>
                <a:lnTo>
                  <a:pt x="6844" y="18521"/>
                </a:lnTo>
                <a:lnTo>
                  <a:pt x="11931" y="17031"/>
                </a:lnTo>
                <a:lnTo>
                  <a:pt x="14622" y="15682"/>
                </a:lnTo>
                <a:lnTo>
                  <a:pt x="17367" y="13829"/>
                </a:lnTo>
                <a:lnTo>
                  <a:pt x="20151" y="11642"/>
                </a:lnTo>
                <a:lnTo>
                  <a:pt x="23911" y="10183"/>
                </a:lnTo>
                <a:lnTo>
                  <a:pt x="28323" y="9211"/>
                </a:lnTo>
                <a:lnTo>
                  <a:pt x="33170" y="8563"/>
                </a:lnTo>
                <a:lnTo>
                  <a:pt x="37353" y="7179"/>
                </a:lnTo>
                <a:lnTo>
                  <a:pt x="41095" y="5303"/>
                </a:lnTo>
                <a:lnTo>
                  <a:pt x="44542" y="3100"/>
                </a:lnTo>
                <a:lnTo>
                  <a:pt x="48744" y="1632"/>
                </a:lnTo>
                <a:lnTo>
                  <a:pt x="53451" y="653"/>
                </a:lnTo>
                <a:lnTo>
                  <a:pt x="58494" y="0"/>
                </a:lnTo>
                <a:lnTo>
                  <a:pt x="62808" y="517"/>
                </a:lnTo>
                <a:lnTo>
                  <a:pt x="66637" y="1815"/>
                </a:lnTo>
                <a:lnTo>
                  <a:pt x="70143" y="3632"/>
                </a:lnTo>
                <a:lnTo>
                  <a:pt x="73431" y="5796"/>
                </a:lnTo>
                <a:lnTo>
                  <a:pt x="76576" y="8192"/>
                </a:lnTo>
                <a:lnTo>
                  <a:pt x="79626" y="10741"/>
                </a:lnTo>
                <a:lnTo>
                  <a:pt x="83563" y="13393"/>
                </a:lnTo>
                <a:lnTo>
                  <a:pt x="88094" y="16114"/>
                </a:lnTo>
                <a:lnTo>
                  <a:pt x="93019" y="18880"/>
                </a:lnTo>
                <a:lnTo>
                  <a:pt x="97255" y="22629"/>
                </a:lnTo>
                <a:lnTo>
                  <a:pt x="101031" y="27033"/>
                </a:lnTo>
                <a:lnTo>
                  <a:pt x="104502" y="31875"/>
                </a:lnTo>
                <a:lnTo>
                  <a:pt x="107767" y="36055"/>
                </a:lnTo>
                <a:lnTo>
                  <a:pt x="110897" y="39794"/>
                </a:lnTo>
                <a:lnTo>
                  <a:pt x="113937" y="43239"/>
                </a:lnTo>
                <a:lnTo>
                  <a:pt x="116916" y="47441"/>
                </a:lnTo>
                <a:lnTo>
                  <a:pt x="119853" y="52147"/>
                </a:lnTo>
                <a:lnTo>
                  <a:pt x="122765" y="57190"/>
                </a:lnTo>
                <a:lnTo>
                  <a:pt x="124706" y="63409"/>
                </a:lnTo>
                <a:lnTo>
                  <a:pt x="126000" y="70412"/>
                </a:lnTo>
                <a:lnTo>
                  <a:pt x="126862" y="77939"/>
                </a:lnTo>
                <a:lnTo>
                  <a:pt x="127437" y="84862"/>
                </a:lnTo>
                <a:lnTo>
                  <a:pt x="127820" y="91382"/>
                </a:lnTo>
                <a:lnTo>
                  <a:pt x="128076" y="97634"/>
                </a:lnTo>
                <a:lnTo>
                  <a:pt x="127294" y="104659"/>
                </a:lnTo>
                <a:lnTo>
                  <a:pt x="125821" y="112200"/>
                </a:lnTo>
                <a:lnTo>
                  <a:pt x="123885" y="120085"/>
                </a:lnTo>
                <a:lnTo>
                  <a:pt x="121642" y="127246"/>
                </a:lnTo>
                <a:lnTo>
                  <a:pt x="119195" y="133926"/>
                </a:lnTo>
                <a:lnTo>
                  <a:pt x="116611" y="140284"/>
                </a:lnTo>
                <a:lnTo>
                  <a:pt x="113935" y="146427"/>
                </a:lnTo>
                <a:lnTo>
                  <a:pt x="108422" y="158334"/>
                </a:lnTo>
                <a:lnTo>
                  <a:pt x="91426" y="192971"/>
                </a:lnTo>
                <a:lnTo>
                  <a:pt x="87621" y="198697"/>
                </a:lnTo>
                <a:lnTo>
                  <a:pt x="83178" y="204420"/>
                </a:lnTo>
                <a:lnTo>
                  <a:pt x="78313" y="210139"/>
                </a:lnTo>
                <a:lnTo>
                  <a:pt x="74116" y="214906"/>
                </a:lnTo>
                <a:lnTo>
                  <a:pt x="66912" y="222741"/>
                </a:lnTo>
                <a:lnTo>
                  <a:pt x="63658" y="225211"/>
                </a:lnTo>
                <a:lnTo>
                  <a:pt x="60537" y="226858"/>
                </a:lnTo>
                <a:lnTo>
                  <a:pt x="57502" y="227956"/>
                </a:lnTo>
                <a:lnTo>
                  <a:pt x="54527" y="229641"/>
                </a:lnTo>
                <a:lnTo>
                  <a:pt x="51592" y="231716"/>
                </a:lnTo>
                <a:lnTo>
                  <a:pt x="48682" y="234052"/>
                </a:lnTo>
                <a:lnTo>
                  <a:pt x="45790" y="235610"/>
                </a:lnTo>
                <a:lnTo>
                  <a:pt x="42909" y="236648"/>
                </a:lnTo>
                <a:lnTo>
                  <a:pt x="40036" y="237340"/>
                </a:lnTo>
                <a:lnTo>
                  <a:pt x="37168" y="237802"/>
                </a:lnTo>
                <a:lnTo>
                  <a:pt x="34304" y="238109"/>
                </a:lnTo>
                <a:lnTo>
                  <a:pt x="31442" y="238314"/>
                </a:lnTo>
                <a:lnTo>
                  <a:pt x="27628" y="238451"/>
                </a:lnTo>
                <a:lnTo>
                  <a:pt x="18312" y="238603"/>
                </a:lnTo>
                <a:lnTo>
                  <a:pt x="14113" y="237691"/>
                </a:lnTo>
                <a:lnTo>
                  <a:pt x="10361" y="236131"/>
                </a:lnTo>
                <a:lnTo>
                  <a:pt x="6907" y="234138"/>
                </a:lnTo>
                <a:lnTo>
                  <a:pt x="4605" y="231857"/>
                </a:lnTo>
                <a:lnTo>
                  <a:pt x="3070" y="229383"/>
                </a:lnTo>
                <a:lnTo>
                  <a:pt x="1364" y="224095"/>
                </a:lnTo>
                <a:lnTo>
                  <a:pt x="606" y="218570"/>
                </a:lnTo>
                <a:lnTo>
                  <a:pt x="269" y="212939"/>
                </a:lnTo>
                <a:lnTo>
                  <a:pt x="120" y="207262"/>
                </a:lnTo>
                <a:lnTo>
                  <a:pt x="16" y="193001"/>
                </a:lnTo>
                <a:lnTo>
                  <a:pt x="963" y="191097"/>
                </a:lnTo>
                <a:lnTo>
                  <a:pt x="2547" y="189828"/>
                </a:lnTo>
                <a:lnTo>
                  <a:pt x="4555" y="188982"/>
                </a:lnTo>
                <a:lnTo>
                  <a:pt x="9327" y="185502"/>
                </a:lnTo>
                <a:lnTo>
                  <a:pt x="11933" y="183240"/>
                </a:lnTo>
                <a:lnTo>
                  <a:pt x="15575" y="180780"/>
                </a:lnTo>
                <a:lnTo>
                  <a:pt x="19908" y="178187"/>
                </a:lnTo>
                <a:lnTo>
                  <a:pt x="24702" y="175506"/>
                </a:lnTo>
                <a:lnTo>
                  <a:pt x="28850" y="173719"/>
                </a:lnTo>
                <a:lnTo>
                  <a:pt x="32569" y="172528"/>
                </a:lnTo>
                <a:lnTo>
                  <a:pt x="36000" y="171733"/>
                </a:lnTo>
                <a:lnTo>
                  <a:pt x="40192" y="171204"/>
                </a:lnTo>
                <a:lnTo>
                  <a:pt x="44892" y="170851"/>
                </a:lnTo>
                <a:lnTo>
                  <a:pt x="49931" y="170616"/>
                </a:lnTo>
                <a:lnTo>
                  <a:pt x="60609" y="170354"/>
                </a:lnTo>
                <a:lnTo>
                  <a:pt x="66123" y="170284"/>
                </a:lnTo>
                <a:lnTo>
                  <a:pt x="71704" y="171190"/>
                </a:lnTo>
                <a:lnTo>
                  <a:pt x="77330" y="172747"/>
                </a:lnTo>
                <a:lnTo>
                  <a:pt x="82986" y="174737"/>
                </a:lnTo>
                <a:lnTo>
                  <a:pt x="88662" y="176063"/>
                </a:lnTo>
                <a:lnTo>
                  <a:pt x="94350" y="176948"/>
                </a:lnTo>
                <a:lnTo>
                  <a:pt x="100047" y="177538"/>
                </a:lnTo>
                <a:lnTo>
                  <a:pt x="104798" y="178883"/>
                </a:lnTo>
                <a:lnTo>
                  <a:pt x="108918" y="180733"/>
                </a:lnTo>
                <a:lnTo>
                  <a:pt x="112617" y="182918"/>
                </a:lnTo>
                <a:lnTo>
                  <a:pt x="116988" y="184376"/>
                </a:lnTo>
                <a:lnTo>
                  <a:pt x="121807" y="185347"/>
                </a:lnTo>
                <a:lnTo>
                  <a:pt x="126925" y="185995"/>
                </a:lnTo>
                <a:lnTo>
                  <a:pt x="131289" y="187379"/>
                </a:lnTo>
                <a:lnTo>
                  <a:pt x="135151" y="189254"/>
                </a:lnTo>
                <a:lnTo>
                  <a:pt x="138677" y="191457"/>
                </a:lnTo>
                <a:lnTo>
                  <a:pt x="141982" y="193878"/>
                </a:lnTo>
                <a:lnTo>
                  <a:pt x="145136" y="196444"/>
                </a:lnTo>
                <a:lnTo>
                  <a:pt x="148193" y="199108"/>
                </a:lnTo>
                <a:lnTo>
                  <a:pt x="151183" y="200883"/>
                </a:lnTo>
                <a:lnTo>
                  <a:pt x="154128" y="202067"/>
                </a:lnTo>
                <a:lnTo>
                  <a:pt x="162877" y="20443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10"/>
          <p:cNvSpPr/>
          <p:nvPr/>
        </p:nvSpPr>
        <p:spPr>
          <a:xfrm>
            <a:off x="7383780" y="2803207"/>
            <a:ext cx="214313" cy="102868"/>
          </a:xfrm>
          <a:custGeom>
            <a:avLst/>
            <a:gdLst/>
            <a:ahLst/>
            <a:cxnLst/>
            <a:rect l="0" t="0" r="0" b="0"/>
            <a:pathLst>
              <a:path w="214313" h="102868">
                <a:moveTo>
                  <a:pt x="0" y="0"/>
                </a:moveTo>
                <a:lnTo>
                  <a:pt x="8468" y="0"/>
                </a:lnTo>
                <a:lnTo>
                  <a:pt x="13092" y="4551"/>
                </a:lnTo>
                <a:lnTo>
                  <a:pt x="14443" y="6844"/>
                </a:lnTo>
                <a:lnTo>
                  <a:pt x="15344" y="9325"/>
                </a:lnTo>
                <a:lnTo>
                  <a:pt x="15945" y="11932"/>
                </a:lnTo>
                <a:lnTo>
                  <a:pt x="16344" y="14622"/>
                </a:lnTo>
                <a:lnTo>
                  <a:pt x="16611" y="17368"/>
                </a:lnTo>
                <a:lnTo>
                  <a:pt x="16789" y="20151"/>
                </a:lnTo>
                <a:lnTo>
                  <a:pt x="16907" y="22959"/>
                </a:lnTo>
                <a:lnTo>
                  <a:pt x="17039" y="28619"/>
                </a:lnTo>
                <a:lnTo>
                  <a:pt x="18027" y="31462"/>
                </a:lnTo>
                <a:lnTo>
                  <a:pt x="19637" y="34310"/>
                </a:lnTo>
                <a:lnTo>
                  <a:pt x="21664" y="37161"/>
                </a:lnTo>
                <a:lnTo>
                  <a:pt x="23015" y="40014"/>
                </a:lnTo>
                <a:lnTo>
                  <a:pt x="23915" y="42868"/>
                </a:lnTo>
                <a:lnTo>
                  <a:pt x="24515" y="45724"/>
                </a:lnTo>
                <a:lnTo>
                  <a:pt x="23963" y="48580"/>
                </a:lnTo>
                <a:lnTo>
                  <a:pt x="22643" y="51437"/>
                </a:lnTo>
                <a:lnTo>
                  <a:pt x="20810" y="54294"/>
                </a:lnTo>
                <a:lnTo>
                  <a:pt x="19589" y="57151"/>
                </a:lnTo>
                <a:lnTo>
                  <a:pt x="18774" y="60008"/>
                </a:lnTo>
                <a:lnTo>
                  <a:pt x="18230" y="62865"/>
                </a:lnTo>
                <a:lnTo>
                  <a:pt x="17868" y="65723"/>
                </a:lnTo>
                <a:lnTo>
                  <a:pt x="17627" y="68580"/>
                </a:lnTo>
                <a:lnTo>
                  <a:pt x="17466" y="71438"/>
                </a:lnTo>
                <a:lnTo>
                  <a:pt x="17288" y="77153"/>
                </a:lnTo>
                <a:lnTo>
                  <a:pt x="17154" y="92604"/>
                </a:lnTo>
                <a:lnTo>
                  <a:pt x="18103" y="93169"/>
                </a:lnTo>
                <a:lnTo>
                  <a:pt x="21698" y="93796"/>
                </a:lnTo>
                <a:lnTo>
                  <a:pt x="26471" y="96615"/>
                </a:lnTo>
                <a:lnTo>
                  <a:pt x="32745" y="101634"/>
                </a:lnTo>
                <a:lnTo>
                  <a:pt x="36143" y="102321"/>
                </a:lnTo>
                <a:lnTo>
                  <a:pt x="40829" y="102626"/>
                </a:lnTo>
                <a:lnTo>
                  <a:pt x="46086" y="102762"/>
                </a:lnTo>
                <a:lnTo>
                  <a:pt x="78828" y="102867"/>
                </a:lnTo>
                <a:lnTo>
                  <a:pt x="83031" y="101916"/>
                </a:lnTo>
                <a:lnTo>
                  <a:pt x="87739" y="100329"/>
                </a:lnTo>
                <a:lnTo>
                  <a:pt x="92783" y="98318"/>
                </a:lnTo>
                <a:lnTo>
                  <a:pt x="98050" y="96978"/>
                </a:lnTo>
                <a:lnTo>
                  <a:pt x="103466" y="96085"/>
                </a:lnTo>
                <a:lnTo>
                  <a:pt x="108983" y="95489"/>
                </a:lnTo>
                <a:lnTo>
                  <a:pt x="115518" y="95092"/>
                </a:lnTo>
                <a:lnTo>
                  <a:pt x="130398" y="94651"/>
                </a:lnTo>
                <a:lnTo>
                  <a:pt x="150500" y="94367"/>
                </a:lnTo>
                <a:lnTo>
                  <a:pt x="214312" y="9429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11"/>
          <p:cNvSpPr/>
          <p:nvPr/>
        </p:nvSpPr>
        <p:spPr>
          <a:xfrm>
            <a:off x="7486650" y="2794635"/>
            <a:ext cx="8573" cy="291466"/>
          </a:xfrm>
          <a:custGeom>
            <a:avLst/>
            <a:gdLst/>
            <a:ahLst/>
            <a:cxnLst/>
            <a:rect l="0" t="0" r="0" b="0"/>
            <a:pathLst>
              <a:path w="8573" h="291466">
                <a:moveTo>
                  <a:pt x="8572" y="0"/>
                </a:moveTo>
                <a:lnTo>
                  <a:pt x="8572" y="209764"/>
                </a:lnTo>
                <a:lnTo>
                  <a:pt x="7620" y="216043"/>
                </a:lnTo>
                <a:lnTo>
                  <a:pt x="6032" y="222133"/>
                </a:lnTo>
                <a:lnTo>
                  <a:pt x="4021" y="228099"/>
                </a:lnTo>
                <a:lnTo>
                  <a:pt x="2681" y="233028"/>
                </a:lnTo>
                <a:lnTo>
                  <a:pt x="1787" y="237267"/>
                </a:lnTo>
                <a:lnTo>
                  <a:pt x="1192" y="241045"/>
                </a:lnTo>
                <a:lnTo>
                  <a:pt x="794" y="245469"/>
                </a:lnTo>
                <a:lnTo>
                  <a:pt x="530" y="250323"/>
                </a:lnTo>
                <a:lnTo>
                  <a:pt x="157" y="263717"/>
                </a:lnTo>
                <a:lnTo>
                  <a:pt x="0" y="29146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12"/>
          <p:cNvSpPr/>
          <p:nvPr/>
        </p:nvSpPr>
        <p:spPr>
          <a:xfrm>
            <a:off x="731563" y="1715001"/>
            <a:ext cx="214270" cy="332476"/>
          </a:xfrm>
          <a:custGeom>
            <a:avLst/>
            <a:gdLst/>
            <a:ahLst/>
            <a:cxnLst/>
            <a:rect l="0" t="0" r="0" b="0"/>
            <a:pathLst>
              <a:path w="214270" h="332476">
                <a:moveTo>
                  <a:pt x="59964" y="119513"/>
                </a:moveTo>
                <a:lnTo>
                  <a:pt x="55413" y="119513"/>
                </a:lnTo>
                <a:lnTo>
                  <a:pt x="53120" y="118561"/>
                </a:lnTo>
                <a:lnTo>
                  <a:pt x="48032" y="114963"/>
                </a:lnTo>
                <a:lnTo>
                  <a:pt x="42896" y="110783"/>
                </a:lnTo>
                <a:lnTo>
                  <a:pt x="36280" y="104333"/>
                </a:lnTo>
                <a:lnTo>
                  <a:pt x="31023" y="99114"/>
                </a:lnTo>
                <a:lnTo>
                  <a:pt x="29240" y="95436"/>
                </a:lnTo>
                <a:lnTo>
                  <a:pt x="27259" y="86270"/>
                </a:lnTo>
                <a:lnTo>
                  <a:pt x="26378" y="78386"/>
                </a:lnTo>
                <a:lnTo>
                  <a:pt x="25883" y="68593"/>
                </a:lnTo>
                <a:lnTo>
                  <a:pt x="25736" y="59658"/>
                </a:lnTo>
                <a:lnTo>
                  <a:pt x="25686" y="48106"/>
                </a:lnTo>
                <a:lnTo>
                  <a:pt x="26635" y="45239"/>
                </a:lnTo>
                <a:lnTo>
                  <a:pt x="30228" y="39513"/>
                </a:lnTo>
                <a:lnTo>
                  <a:pt x="33473" y="36652"/>
                </a:lnTo>
                <a:lnTo>
                  <a:pt x="37541" y="33793"/>
                </a:lnTo>
                <a:lnTo>
                  <a:pt x="42158" y="30934"/>
                </a:lnTo>
                <a:lnTo>
                  <a:pt x="46188" y="28075"/>
                </a:lnTo>
                <a:lnTo>
                  <a:pt x="49827" y="25217"/>
                </a:lnTo>
                <a:lnTo>
                  <a:pt x="53206" y="22359"/>
                </a:lnTo>
                <a:lnTo>
                  <a:pt x="57364" y="19502"/>
                </a:lnTo>
                <a:lnTo>
                  <a:pt x="62041" y="16644"/>
                </a:lnTo>
                <a:lnTo>
                  <a:pt x="67063" y="13786"/>
                </a:lnTo>
                <a:lnTo>
                  <a:pt x="77724" y="8071"/>
                </a:lnTo>
                <a:lnTo>
                  <a:pt x="83234" y="5214"/>
                </a:lnTo>
                <a:lnTo>
                  <a:pt x="88812" y="3309"/>
                </a:lnTo>
                <a:lnTo>
                  <a:pt x="94436" y="2039"/>
                </a:lnTo>
                <a:lnTo>
                  <a:pt x="100090" y="1192"/>
                </a:lnTo>
                <a:lnTo>
                  <a:pt x="104812" y="628"/>
                </a:lnTo>
                <a:lnTo>
                  <a:pt x="108913" y="251"/>
                </a:lnTo>
                <a:lnTo>
                  <a:pt x="112599" y="0"/>
                </a:lnTo>
                <a:lnTo>
                  <a:pt x="116962" y="785"/>
                </a:lnTo>
                <a:lnTo>
                  <a:pt x="121775" y="2262"/>
                </a:lnTo>
                <a:lnTo>
                  <a:pt x="126889" y="4198"/>
                </a:lnTo>
                <a:lnTo>
                  <a:pt x="131250" y="6441"/>
                </a:lnTo>
                <a:lnTo>
                  <a:pt x="135111" y="8890"/>
                </a:lnTo>
                <a:lnTo>
                  <a:pt x="138637" y="11474"/>
                </a:lnTo>
                <a:lnTo>
                  <a:pt x="145095" y="16886"/>
                </a:lnTo>
                <a:lnTo>
                  <a:pt x="148150" y="19663"/>
                </a:lnTo>
                <a:lnTo>
                  <a:pt x="152092" y="22466"/>
                </a:lnTo>
                <a:lnTo>
                  <a:pt x="156625" y="25288"/>
                </a:lnTo>
                <a:lnTo>
                  <a:pt x="161552" y="28122"/>
                </a:lnTo>
                <a:lnTo>
                  <a:pt x="165790" y="31916"/>
                </a:lnTo>
                <a:lnTo>
                  <a:pt x="169567" y="36350"/>
                </a:lnTo>
                <a:lnTo>
                  <a:pt x="173038" y="41211"/>
                </a:lnTo>
                <a:lnTo>
                  <a:pt x="176304" y="46357"/>
                </a:lnTo>
                <a:lnTo>
                  <a:pt x="179434" y="51692"/>
                </a:lnTo>
                <a:lnTo>
                  <a:pt x="182473" y="57154"/>
                </a:lnTo>
                <a:lnTo>
                  <a:pt x="184499" y="62701"/>
                </a:lnTo>
                <a:lnTo>
                  <a:pt x="185850" y="68303"/>
                </a:lnTo>
                <a:lnTo>
                  <a:pt x="186751" y="73944"/>
                </a:lnTo>
                <a:lnTo>
                  <a:pt x="187351" y="80561"/>
                </a:lnTo>
                <a:lnTo>
                  <a:pt x="187751" y="87830"/>
                </a:lnTo>
                <a:lnTo>
                  <a:pt x="188018" y="95534"/>
                </a:lnTo>
                <a:lnTo>
                  <a:pt x="187243" y="103527"/>
                </a:lnTo>
                <a:lnTo>
                  <a:pt x="185774" y="111713"/>
                </a:lnTo>
                <a:lnTo>
                  <a:pt x="183843" y="120028"/>
                </a:lnTo>
                <a:lnTo>
                  <a:pt x="181602" y="127477"/>
                </a:lnTo>
                <a:lnTo>
                  <a:pt x="179156" y="134347"/>
                </a:lnTo>
                <a:lnTo>
                  <a:pt x="176573" y="140833"/>
                </a:lnTo>
                <a:lnTo>
                  <a:pt x="174851" y="148014"/>
                </a:lnTo>
                <a:lnTo>
                  <a:pt x="173703" y="155659"/>
                </a:lnTo>
                <a:lnTo>
                  <a:pt x="172937" y="163613"/>
                </a:lnTo>
                <a:lnTo>
                  <a:pt x="170522" y="171773"/>
                </a:lnTo>
                <a:lnTo>
                  <a:pt x="167007" y="180071"/>
                </a:lnTo>
                <a:lnTo>
                  <a:pt x="152228" y="209369"/>
                </a:lnTo>
                <a:lnTo>
                  <a:pt x="148143" y="216565"/>
                </a:lnTo>
                <a:lnTo>
                  <a:pt x="143515" y="224219"/>
                </a:lnTo>
                <a:lnTo>
                  <a:pt x="138525" y="232180"/>
                </a:lnTo>
                <a:lnTo>
                  <a:pt x="133293" y="239392"/>
                </a:lnTo>
                <a:lnTo>
                  <a:pt x="127900" y="246105"/>
                </a:lnTo>
                <a:lnTo>
                  <a:pt x="122400" y="252485"/>
                </a:lnTo>
                <a:lnTo>
                  <a:pt x="117780" y="258644"/>
                </a:lnTo>
                <a:lnTo>
                  <a:pt x="113748" y="264655"/>
                </a:lnTo>
                <a:lnTo>
                  <a:pt x="110108" y="270567"/>
                </a:lnTo>
                <a:lnTo>
                  <a:pt x="105775" y="275461"/>
                </a:lnTo>
                <a:lnTo>
                  <a:pt x="100982" y="279676"/>
                </a:lnTo>
                <a:lnTo>
                  <a:pt x="95882" y="283438"/>
                </a:lnTo>
                <a:lnTo>
                  <a:pt x="91529" y="287852"/>
                </a:lnTo>
                <a:lnTo>
                  <a:pt x="87675" y="292699"/>
                </a:lnTo>
                <a:lnTo>
                  <a:pt x="84153" y="297836"/>
                </a:lnTo>
                <a:lnTo>
                  <a:pt x="77700" y="306083"/>
                </a:lnTo>
                <a:lnTo>
                  <a:pt x="71656" y="312923"/>
                </a:lnTo>
                <a:lnTo>
                  <a:pt x="65796" y="319138"/>
                </a:lnTo>
                <a:lnTo>
                  <a:pt x="61947" y="321177"/>
                </a:lnTo>
                <a:lnTo>
                  <a:pt x="57476" y="322536"/>
                </a:lnTo>
                <a:lnTo>
                  <a:pt x="52590" y="323442"/>
                </a:lnTo>
                <a:lnTo>
                  <a:pt x="48381" y="324998"/>
                </a:lnTo>
                <a:lnTo>
                  <a:pt x="44622" y="326988"/>
                </a:lnTo>
                <a:lnTo>
                  <a:pt x="41163" y="329268"/>
                </a:lnTo>
                <a:lnTo>
                  <a:pt x="34781" y="331800"/>
                </a:lnTo>
                <a:lnTo>
                  <a:pt x="31745" y="332475"/>
                </a:lnTo>
                <a:lnTo>
                  <a:pt x="28769" y="331973"/>
                </a:lnTo>
                <a:lnTo>
                  <a:pt x="22922" y="328875"/>
                </a:lnTo>
                <a:lnTo>
                  <a:pt x="17148" y="326863"/>
                </a:lnTo>
                <a:lnTo>
                  <a:pt x="14275" y="326327"/>
                </a:lnTo>
                <a:lnTo>
                  <a:pt x="8543" y="323190"/>
                </a:lnTo>
                <a:lnTo>
                  <a:pt x="1653" y="317967"/>
                </a:lnTo>
                <a:lnTo>
                  <a:pt x="710" y="312173"/>
                </a:lnTo>
                <a:lnTo>
                  <a:pt x="291" y="304200"/>
                </a:lnTo>
                <a:lnTo>
                  <a:pt x="56" y="294356"/>
                </a:lnTo>
                <a:lnTo>
                  <a:pt x="0" y="288344"/>
                </a:lnTo>
                <a:lnTo>
                  <a:pt x="938" y="285407"/>
                </a:lnTo>
                <a:lnTo>
                  <a:pt x="11892" y="266431"/>
                </a:lnTo>
                <a:lnTo>
                  <a:pt x="17326" y="258470"/>
                </a:lnTo>
                <a:lnTo>
                  <a:pt x="20109" y="255014"/>
                </a:lnTo>
                <a:lnTo>
                  <a:pt x="22916" y="252710"/>
                </a:lnTo>
                <a:lnTo>
                  <a:pt x="25740" y="251173"/>
                </a:lnTo>
                <a:lnTo>
                  <a:pt x="28576" y="250149"/>
                </a:lnTo>
                <a:lnTo>
                  <a:pt x="34266" y="246471"/>
                </a:lnTo>
                <a:lnTo>
                  <a:pt x="37117" y="244157"/>
                </a:lnTo>
                <a:lnTo>
                  <a:pt x="40923" y="242614"/>
                </a:lnTo>
                <a:lnTo>
                  <a:pt x="45365" y="241586"/>
                </a:lnTo>
                <a:lnTo>
                  <a:pt x="50231" y="240900"/>
                </a:lnTo>
                <a:lnTo>
                  <a:pt x="54428" y="241395"/>
                </a:lnTo>
                <a:lnTo>
                  <a:pt x="58178" y="242678"/>
                </a:lnTo>
                <a:lnTo>
                  <a:pt x="61631" y="244486"/>
                </a:lnTo>
                <a:lnTo>
                  <a:pt x="65838" y="245691"/>
                </a:lnTo>
                <a:lnTo>
                  <a:pt x="70547" y="246494"/>
                </a:lnTo>
                <a:lnTo>
                  <a:pt x="75592" y="247030"/>
                </a:lnTo>
                <a:lnTo>
                  <a:pt x="80860" y="247387"/>
                </a:lnTo>
                <a:lnTo>
                  <a:pt x="86277" y="247625"/>
                </a:lnTo>
                <a:lnTo>
                  <a:pt x="91794" y="247784"/>
                </a:lnTo>
                <a:lnTo>
                  <a:pt x="97376" y="248842"/>
                </a:lnTo>
                <a:lnTo>
                  <a:pt x="103003" y="250500"/>
                </a:lnTo>
                <a:lnTo>
                  <a:pt x="108659" y="252558"/>
                </a:lnTo>
                <a:lnTo>
                  <a:pt x="114335" y="254882"/>
                </a:lnTo>
                <a:lnTo>
                  <a:pt x="120024" y="257384"/>
                </a:lnTo>
                <a:lnTo>
                  <a:pt x="125721" y="260005"/>
                </a:lnTo>
                <a:lnTo>
                  <a:pt x="130472" y="262705"/>
                </a:lnTo>
                <a:lnTo>
                  <a:pt x="134592" y="265457"/>
                </a:lnTo>
                <a:lnTo>
                  <a:pt x="138291" y="268244"/>
                </a:lnTo>
                <a:lnTo>
                  <a:pt x="142662" y="270102"/>
                </a:lnTo>
                <a:lnTo>
                  <a:pt x="147481" y="271341"/>
                </a:lnTo>
                <a:lnTo>
                  <a:pt x="152599" y="272167"/>
                </a:lnTo>
                <a:lnTo>
                  <a:pt x="156963" y="273670"/>
                </a:lnTo>
                <a:lnTo>
                  <a:pt x="160825" y="275624"/>
                </a:lnTo>
                <a:lnTo>
                  <a:pt x="164352" y="277880"/>
                </a:lnTo>
                <a:lnTo>
                  <a:pt x="170811" y="282926"/>
                </a:lnTo>
                <a:lnTo>
                  <a:pt x="173867" y="285605"/>
                </a:lnTo>
                <a:lnTo>
                  <a:pt x="177809" y="287391"/>
                </a:lnTo>
                <a:lnTo>
                  <a:pt x="182343" y="288582"/>
                </a:lnTo>
                <a:lnTo>
                  <a:pt x="187270" y="289376"/>
                </a:lnTo>
                <a:lnTo>
                  <a:pt x="190554" y="290858"/>
                </a:lnTo>
                <a:lnTo>
                  <a:pt x="192744" y="292798"/>
                </a:lnTo>
                <a:lnTo>
                  <a:pt x="194204" y="295044"/>
                </a:lnTo>
                <a:lnTo>
                  <a:pt x="196130" y="296541"/>
                </a:lnTo>
                <a:lnTo>
                  <a:pt x="198366" y="297540"/>
                </a:lnTo>
                <a:lnTo>
                  <a:pt x="204248" y="299142"/>
                </a:lnTo>
                <a:lnTo>
                  <a:pt x="209818" y="299419"/>
                </a:lnTo>
                <a:lnTo>
                  <a:pt x="214269" y="29953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13"/>
          <p:cNvSpPr/>
          <p:nvPr/>
        </p:nvSpPr>
        <p:spPr>
          <a:xfrm>
            <a:off x="1018121" y="1731647"/>
            <a:ext cx="210604" cy="120010"/>
          </a:xfrm>
          <a:custGeom>
            <a:avLst/>
            <a:gdLst/>
            <a:ahLst/>
            <a:cxnLst/>
            <a:rect l="0" t="0" r="0" b="0"/>
            <a:pathLst>
              <a:path w="210604" h="120010">
                <a:moveTo>
                  <a:pt x="4863" y="8570"/>
                </a:moveTo>
                <a:lnTo>
                  <a:pt x="4863" y="1189"/>
                </a:lnTo>
                <a:lnTo>
                  <a:pt x="5816" y="792"/>
                </a:lnTo>
                <a:lnTo>
                  <a:pt x="12244" y="102"/>
                </a:lnTo>
                <a:lnTo>
                  <a:pt x="17956" y="0"/>
                </a:lnTo>
                <a:lnTo>
                  <a:pt x="19307" y="952"/>
                </a:lnTo>
                <a:lnTo>
                  <a:pt x="20207" y="2539"/>
                </a:lnTo>
                <a:lnTo>
                  <a:pt x="20808" y="4549"/>
                </a:lnTo>
                <a:lnTo>
                  <a:pt x="21208" y="6842"/>
                </a:lnTo>
                <a:lnTo>
                  <a:pt x="21475" y="9323"/>
                </a:lnTo>
                <a:lnTo>
                  <a:pt x="21653" y="11930"/>
                </a:lnTo>
                <a:lnTo>
                  <a:pt x="21771" y="15572"/>
                </a:lnTo>
                <a:lnTo>
                  <a:pt x="21977" y="35998"/>
                </a:lnTo>
                <a:lnTo>
                  <a:pt x="21999" y="49928"/>
                </a:lnTo>
                <a:lnTo>
                  <a:pt x="21050" y="54240"/>
                </a:lnTo>
                <a:lnTo>
                  <a:pt x="19464" y="58067"/>
                </a:lnTo>
                <a:lnTo>
                  <a:pt x="17455" y="61570"/>
                </a:lnTo>
                <a:lnTo>
                  <a:pt x="16115" y="65811"/>
                </a:lnTo>
                <a:lnTo>
                  <a:pt x="15222" y="70543"/>
                </a:lnTo>
                <a:lnTo>
                  <a:pt x="14627" y="75603"/>
                </a:lnTo>
                <a:lnTo>
                  <a:pt x="13277" y="79929"/>
                </a:lnTo>
                <a:lnTo>
                  <a:pt x="11425" y="83765"/>
                </a:lnTo>
                <a:lnTo>
                  <a:pt x="9238" y="87275"/>
                </a:lnTo>
                <a:lnTo>
                  <a:pt x="7780" y="90568"/>
                </a:lnTo>
                <a:lnTo>
                  <a:pt x="6808" y="93715"/>
                </a:lnTo>
                <a:lnTo>
                  <a:pt x="6160" y="96766"/>
                </a:lnTo>
                <a:lnTo>
                  <a:pt x="5728" y="99752"/>
                </a:lnTo>
                <a:lnTo>
                  <a:pt x="5439" y="102696"/>
                </a:lnTo>
                <a:lnTo>
                  <a:pt x="5247" y="105611"/>
                </a:lnTo>
                <a:lnTo>
                  <a:pt x="4167" y="108506"/>
                </a:lnTo>
                <a:lnTo>
                  <a:pt x="2494" y="111389"/>
                </a:lnTo>
                <a:lnTo>
                  <a:pt x="427" y="114264"/>
                </a:lnTo>
                <a:lnTo>
                  <a:pt x="0" y="116180"/>
                </a:lnTo>
                <a:lnTo>
                  <a:pt x="669" y="117457"/>
                </a:lnTo>
                <a:lnTo>
                  <a:pt x="4035" y="119508"/>
                </a:lnTo>
                <a:lnTo>
                  <a:pt x="9169" y="119863"/>
                </a:lnTo>
                <a:lnTo>
                  <a:pt x="16722" y="119968"/>
                </a:lnTo>
                <a:lnTo>
                  <a:pt x="38027" y="120009"/>
                </a:lnTo>
                <a:lnTo>
                  <a:pt x="43165" y="119058"/>
                </a:lnTo>
                <a:lnTo>
                  <a:pt x="48495" y="117471"/>
                </a:lnTo>
                <a:lnTo>
                  <a:pt x="53954" y="115461"/>
                </a:lnTo>
                <a:lnTo>
                  <a:pt x="59498" y="114120"/>
                </a:lnTo>
                <a:lnTo>
                  <a:pt x="65099" y="113227"/>
                </a:lnTo>
                <a:lnTo>
                  <a:pt x="70738" y="112631"/>
                </a:lnTo>
                <a:lnTo>
                  <a:pt x="77355" y="112234"/>
                </a:lnTo>
                <a:lnTo>
                  <a:pt x="92327" y="111793"/>
                </a:lnTo>
                <a:lnTo>
                  <a:pt x="112270" y="111545"/>
                </a:lnTo>
                <a:lnTo>
                  <a:pt x="118378" y="110557"/>
                </a:lnTo>
                <a:lnTo>
                  <a:pt x="124355" y="108947"/>
                </a:lnTo>
                <a:lnTo>
                  <a:pt x="130244" y="106920"/>
                </a:lnTo>
                <a:lnTo>
                  <a:pt x="137028" y="105569"/>
                </a:lnTo>
                <a:lnTo>
                  <a:pt x="144408" y="104669"/>
                </a:lnTo>
                <a:lnTo>
                  <a:pt x="158323" y="103668"/>
                </a:lnTo>
                <a:lnTo>
                  <a:pt x="167683" y="103223"/>
                </a:lnTo>
                <a:lnTo>
                  <a:pt x="175018" y="103026"/>
                </a:lnTo>
                <a:lnTo>
                  <a:pt x="193345" y="102881"/>
                </a:lnTo>
                <a:lnTo>
                  <a:pt x="210603" y="1028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14"/>
          <p:cNvSpPr/>
          <p:nvPr/>
        </p:nvSpPr>
        <p:spPr>
          <a:xfrm>
            <a:off x="1142999" y="1697355"/>
            <a:ext cx="8574" cy="300038"/>
          </a:xfrm>
          <a:custGeom>
            <a:avLst/>
            <a:gdLst/>
            <a:ahLst/>
            <a:cxnLst/>
            <a:rect l="0" t="0" r="0" b="0"/>
            <a:pathLst>
              <a:path w="8574" h="300038">
                <a:moveTo>
                  <a:pt x="0" y="0"/>
                </a:moveTo>
                <a:lnTo>
                  <a:pt x="0" y="254563"/>
                </a:lnTo>
                <a:lnTo>
                  <a:pt x="953" y="259243"/>
                </a:lnTo>
                <a:lnTo>
                  <a:pt x="2540" y="263316"/>
                </a:lnTo>
                <a:lnTo>
                  <a:pt x="4551" y="266984"/>
                </a:lnTo>
                <a:lnTo>
                  <a:pt x="5892" y="270382"/>
                </a:lnTo>
                <a:lnTo>
                  <a:pt x="6786" y="273599"/>
                </a:lnTo>
                <a:lnTo>
                  <a:pt x="7381" y="276697"/>
                </a:lnTo>
                <a:lnTo>
                  <a:pt x="7779" y="279715"/>
                </a:lnTo>
                <a:lnTo>
                  <a:pt x="8043" y="282679"/>
                </a:lnTo>
                <a:lnTo>
                  <a:pt x="8220" y="285607"/>
                </a:lnTo>
                <a:lnTo>
                  <a:pt x="8468" y="294280"/>
                </a:lnTo>
                <a:lnTo>
                  <a:pt x="8573" y="3000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15"/>
          <p:cNvSpPr/>
          <p:nvPr/>
        </p:nvSpPr>
        <p:spPr>
          <a:xfrm>
            <a:off x="1340167" y="1783080"/>
            <a:ext cx="51436" cy="248603"/>
          </a:xfrm>
          <a:custGeom>
            <a:avLst/>
            <a:gdLst/>
            <a:ahLst/>
            <a:cxnLst/>
            <a:rect l="0" t="0" r="0" b="0"/>
            <a:pathLst>
              <a:path w="51436" h="248603">
                <a:moveTo>
                  <a:pt x="0" y="0"/>
                </a:moveTo>
                <a:lnTo>
                  <a:pt x="0" y="12770"/>
                </a:lnTo>
                <a:lnTo>
                  <a:pt x="952" y="15180"/>
                </a:lnTo>
                <a:lnTo>
                  <a:pt x="2540" y="17740"/>
                </a:lnTo>
                <a:lnTo>
                  <a:pt x="4551" y="20399"/>
                </a:lnTo>
                <a:lnTo>
                  <a:pt x="6844" y="23124"/>
                </a:lnTo>
                <a:lnTo>
                  <a:pt x="9325" y="25894"/>
                </a:lnTo>
                <a:lnTo>
                  <a:pt x="11932" y="28692"/>
                </a:lnTo>
                <a:lnTo>
                  <a:pt x="14622" y="32463"/>
                </a:lnTo>
                <a:lnTo>
                  <a:pt x="17368" y="36882"/>
                </a:lnTo>
                <a:lnTo>
                  <a:pt x="20151" y="41733"/>
                </a:lnTo>
                <a:lnTo>
                  <a:pt x="22006" y="46872"/>
                </a:lnTo>
                <a:lnTo>
                  <a:pt x="23244" y="52203"/>
                </a:lnTo>
                <a:lnTo>
                  <a:pt x="24068" y="57662"/>
                </a:lnTo>
                <a:lnTo>
                  <a:pt x="25570" y="63206"/>
                </a:lnTo>
                <a:lnTo>
                  <a:pt x="27524" y="68807"/>
                </a:lnTo>
                <a:lnTo>
                  <a:pt x="29780" y="74446"/>
                </a:lnTo>
                <a:lnTo>
                  <a:pt x="32235" y="80111"/>
                </a:lnTo>
                <a:lnTo>
                  <a:pt x="37504" y="91485"/>
                </a:lnTo>
                <a:lnTo>
                  <a:pt x="39290" y="98137"/>
                </a:lnTo>
                <a:lnTo>
                  <a:pt x="40481" y="105430"/>
                </a:lnTo>
                <a:lnTo>
                  <a:pt x="41275" y="113149"/>
                </a:lnTo>
                <a:lnTo>
                  <a:pt x="41804" y="120200"/>
                </a:lnTo>
                <a:lnTo>
                  <a:pt x="42157" y="126806"/>
                </a:lnTo>
                <a:lnTo>
                  <a:pt x="42392" y="133114"/>
                </a:lnTo>
                <a:lnTo>
                  <a:pt x="43501" y="139225"/>
                </a:lnTo>
                <a:lnTo>
                  <a:pt x="45193" y="145204"/>
                </a:lnTo>
                <a:lnTo>
                  <a:pt x="47274" y="151095"/>
                </a:lnTo>
                <a:lnTo>
                  <a:pt x="48661" y="156927"/>
                </a:lnTo>
                <a:lnTo>
                  <a:pt x="49586" y="162721"/>
                </a:lnTo>
                <a:lnTo>
                  <a:pt x="50202" y="168488"/>
                </a:lnTo>
                <a:lnTo>
                  <a:pt x="50613" y="174238"/>
                </a:lnTo>
                <a:lnTo>
                  <a:pt x="50887" y="179976"/>
                </a:lnTo>
                <a:lnTo>
                  <a:pt x="51273" y="194613"/>
                </a:lnTo>
                <a:lnTo>
                  <a:pt x="51433" y="230457"/>
                </a:lnTo>
                <a:lnTo>
                  <a:pt x="51435" y="2486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16"/>
          <p:cNvSpPr/>
          <p:nvPr/>
        </p:nvSpPr>
        <p:spPr>
          <a:xfrm>
            <a:off x="1472388" y="1757362"/>
            <a:ext cx="22085" cy="231459"/>
          </a:xfrm>
          <a:custGeom>
            <a:avLst/>
            <a:gdLst/>
            <a:ahLst/>
            <a:cxnLst/>
            <a:rect l="0" t="0" r="0" b="0"/>
            <a:pathLst>
              <a:path w="22085" h="231459">
                <a:moveTo>
                  <a:pt x="4939" y="0"/>
                </a:moveTo>
                <a:lnTo>
                  <a:pt x="388" y="0"/>
                </a:lnTo>
                <a:lnTo>
                  <a:pt x="0" y="953"/>
                </a:lnTo>
                <a:lnTo>
                  <a:pt x="694" y="2540"/>
                </a:lnTo>
                <a:lnTo>
                  <a:pt x="4100" y="7381"/>
                </a:lnTo>
                <a:lnTo>
                  <a:pt x="4566" y="13123"/>
                </a:lnTo>
                <a:lnTo>
                  <a:pt x="4829" y="24526"/>
                </a:lnTo>
                <a:lnTo>
                  <a:pt x="4939" y="160020"/>
                </a:lnTo>
                <a:lnTo>
                  <a:pt x="5891" y="164783"/>
                </a:lnTo>
                <a:lnTo>
                  <a:pt x="7479" y="168910"/>
                </a:lnTo>
                <a:lnTo>
                  <a:pt x="9490" y="172614"/>
                </a:lnTo>
                <a:lnTo>
                  <a:pt x="10830" y="176989"/>
                </a:lnTo>
                <a:lnTo>
                  <a:pt x="11724" y="181810"/>
                </a:lnTo>
                <a:lnTo>
                  <a:pt x="12320" y="186929"/>
                </a:lnTo>
                <a:lnTo>
                  <a:pt x="12717" y="191295"/>
                </a:lnTo>
                <a:lnTo>
                  <a:pt x="12982" y="195157"/>
                </a:lnTo>
                <a:lnTo>
                  <a:pt x="13276" y="201989"/>
                </a:lnTo>
                <a:lnTo>
                  <a:pt x="13442" y="211190"/>
                </a:lnTo>
                <a:lnTo>
                  <a:pt x="13509" y="229754"/>
                </a:lnTo>
                <a:lnTo>
                  <a:pt x="14462" y="230322"/>
                </a:lnTo>
                <a:lnTo>
                  <a:pt x="16050" y="230700"/>
                </a:lnTo>
                <a:lnTo>
                  <a:pt x="22084" y="2314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17"/>
          <p:cNvSpPr/>
          <p:nvPr/>
        </p:nvSpPr>
        <p:spPr>
          <a:xfrm>
            <a:off x="1271587" y="1723076"/>
            <a:ext cx="325574" cy="128585"/>
          </a:xfrm>
          <a:custGeom>
            <a:avLst/>
            <a:gdLst/>
            <a:ahLst/>
            <a:cxnLst/>
            <a:rect l="0" t="0" r="0" b="0"/>
            <a:pathLst>
              <a:path w="325574" h="128585">
                <a:moveTo>
                  <a:pt x="0" y="128584"/>
                </a:moveTo>
                <a:lnTo>
                  <a:pt x="0" y="124033"/>
                </a:lnTo>
                <a:lnTo>
                  <a:pt x="952" y="121740"/>
                </a:lnTo>
                <a:lnTo>
                  <a:pt x="2540" y="119259"/>
                </a:lnTo>
                <a:lnTo>
                  <a:pt x="7381" y="112983"/>
                </a:lnTo>
                <a:lnTo>
                  <a:pt x="8043" y="109585"/>
                </a:lnTo>
                <a:lnTo>
                  <a:pt x="8219" y="107345"/>
                </a:lnTo>
                <a:lnTo>
                  <a:pt x="9289" y="104900"/>
                </a:lnTo>
                <a:lnTo>
                  <a:pt x="10955" y="102317"/>
                </a:lnTo>
                <a:lnTo>
                  <a:pt x="13019" y="99642"/>
                </a:lnTo>
                <a:lnTo>
                  <a:pt x="15347" y="97859"/>
                </a:lnTo>
                <a:lnTo>
                  <a:pt x="17851" y="96671"/>
                </a:lnTo>
                <a:lnTo>
                  <a:pt x="20473" y="95878"/>
                </a:lnTo>
                <a:lnTo>
                  <a:pt x="25927" y="92458"/>
                </a:lnTo>
                <a:lnTo>
                  <a:pt x="28714" y="90212"/>
                </a:lnTo>
                <a:lnTo>
                  <a:pt x="31525" y="87763"/>
                </a:lnTo>
                <a:lnTo>
                  <a:pt x="34352" y="85177"/>
                </a:lnTo>
                <a:lnTo>
                  <a:pt x="40033" y="79764"/>
                </a:lnTo>
                <a:lnTo>
                  <a:pt x="54296" y="65687"/>
                </a:lnTo>
                <a:lnTo>
                  <a:pt x="58105" y="62840"/>
                </a:lnTo>
                <a:lnTo>
                  <a:pt x="62549" y="59989"/>
                </a:lnTo>
                <a:lnTo>
                  <a:pt x="67417" y="57137"/>
                </a:lnTo>
                <a:lnTo>
                  <a:pt x="71615" y="54282"/>
                </a:lnTo>
                <a:lnTo>
                  <a:pt x="75366" y="51427"/>
                </a:lnTo>
                <a:lnTo>
                  <a:pt x="78819" y="48571"/>
                </a:lnTo>
                <a:lnTo>
                  <a:pt x="83026" y="45714"/>
                </a:lnTo>
                <a:lnTo>
                  <a:pt x="87735" y="42857"/>
                </a:lnTo>
                <a:lnTo>
                  <a:pt x="92780" y="40000"/>
                </a:lnTo>
                <a:lnTo>
                  <a:pt x="103466" y="34286"/>
                </a:lnTo>
                <a:lnTo>
                  <a:pt x="125848" y="22856"/>
                </a:lnTo>
                <a:lnTo>
                  <a:pt x="132476" y="19999"/>
                </a:lnTo>
                <a:lnTo>
                  <a:pt x="139752" y="17141"/>
                </a:lnTo>
                <a:lnTo>
                  <a:pt x="147461" y="14284"/>
                </a:lnTo>
                <a:lnTo>
                  <a:pt x="153552" y="11426"/>
                </a:lnTo>
                <a:lnTo>
                  <a:pt x="158566" y="8569"/>
                </a:lnTo>
                <a:lnTo>
                  <a:pt x="162860" y="5711"/>
                </a:lnTo>
                <a:lnTo>
                  <a:pt x="168581" y="3806"/>
                </a:lnTo>
                <a:lnTo>
                  <a:pt x="175252" y="2536"/>
                </a:lnTo>
                <a:lnTo>
                  <a:pt x="182557" y="1689"/>
                </a:lnTo>
                <a:lnTo>
                  <a:pt x="189332" y="1125"/>
                </a:lnTo>
                <a:lnTo>
                  <a:pt x="195754" y="749"/>
                </a:lnTo>
                <a:lnTo>
                  <a:pt x="201940" y="498"/>
                </a:lnTo>
                <a:lnTo>
                  <a:pt x="216434" y="219"/>
                </a:lnTo>
                <a:lnTo>
                  <a:pt x="282753" y="0"/>
                </a:lnTo>
                <a:lnTo>
                  <a:pt x="286609" y="951"/>
                </a:lnTo>
                <a:lnTo>
                  <a:pt x="293434" y="4548"/>
                </a:lnTo>
                <a:lnTo>
                  <a:pt x="297540" y="6841"/>
                </a:lnTo>
                <a:lnTo>
                  <a:pt x="307183" y="11928"/>
                </a:lnTo>
                <a:lnTo>
                  <a:pt x="315278" y="14824"/>
                </a:lnTo>
                <a:lnTo>
                  <a:pt x="318770" y="15596"/>
                </a:lnTo>
                <a:lnTo>
                  <a:pt x="321099" y="17064"/>
                </a:lnTo>
                <a:lnTo>
                  <a:pt x="322651" y="18994"/>
                </a:lnTo>
                <a:lnTo>
                  <a:pt x="323686" y="21234"/>
                </a:lnTo>
                <a:lnTo>
                  <a:pt x="324375" y="23680"/>
                </a:lnTo>
                <a:lnTo>
                  <a:pt x="324835" y="26263"/>
                </a:lnTo>
                <a:lnTo>
                  <a:pt x="325573" y="32701"/>
                </a:lnTo>
                <a:lnTo>
                  <a:pt x="323134" y="36122"/>
                </a:lnTo>
                <a:lnTo>
                  <a:pt x="317182" y="4285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18"/>
          <p:cNvSpPr/>
          <p:nvPr/>
        </p:nvSpPr>
        <p:spPr>
          <a:xfrm>
            <a:off x="1804308" y="1860236"/>
            <a:ext cx="75927" cy="51397"/>
          </a:xfrm>
          <a:custGeom>
            <a:avLst/>
            <a:gdLst/>
            <a:ahLst/>
            <a:cxnLst/>
            <a:rect l="0" t="0" r="0" b="0"/>
            <a:pathLst>
              <a:path w="75927" h="51397">
                <a:moveTo>
                  <a:pt x="24492" y="17141"/>
                </a:moveTo>
                <a:lnTo>
                  <a:pt x="24492" y="21692"/>
                </a:lnTo>
                <a:lnTo>
                  <a:pt x="25444" y="23032"/>
                </a:lnTo>
                <a:lnTo>
                  <a:pt x="27031" y="23926"/>
                </a:lnTo>
                <a:lnTo>
                  <a:pt x="32711" y="25609"/>
                </a:lnTo>
                <a:lnTo>
                  <a:pt x="32829" y="26596"/>
                </a:lnTo>
                <a:lnTo>
                  <a:pt x="32907" y="28207"/>
                </a:lnTo>
                <a:lnTo>
                  <a:pt x="32994" y="32537"/>
                </a:lnTo>
                <a:lnTo>
                  <a:pt x="33055" y="41311"/>
                </a:lnTo>
                <a:lnTo>
                  <a:pt x="32105" y="42779"/>
                </a:lnTo>
                <a:lnTo>
                  <a:pt x="30520" y="44711"/>
                </a:lnTo>
                <a:lnTo>
                  <a:pt x="25682" y="50104"/>
                </a:lnTo>
                <a:lnTo>
                  <a:pt x="24333" y="50546"/>
                </a:lnTo>
                <a:lnTo>
                  <a:pt x="22481" y="50841"/>
                </a:lnTo>
                <a:lnTo>
                  <a:pt x="17215" y="51314"/>
                </a:lnTo>
                <a:lnTo>
                  <a:pt x="15831" y="51353"/>
                </a:lnTo>
                <a:lnTo>
                  <a:pt x="11752" y="51396"/>
                </a:lnTo>
                <a:lnTo>
                  <a:pt x="10283" y="50456"/>
                </a:lnTo>
                <a:lnTo>
                  <a:pt x="9305" y="48876"/>
                </a:lnTo>
                <a:lnTo>
                  <a:pt x="7733" y="44047"/>
                </a:lnTo>
                <a:lnTo>
                  <a:pt x="6652" y="42699"/>
                </a:lnTo>
                <a:lnTo>
                  <a:pt x="4978" y="40847"/>
                </a:lnTo>
                <a:lnTo>
                  <a:pt x="0" y="35582"/>
                </a:lnTo>
                <a:lnTo>
                  <a:pt x="544" y="34197"/>
                </a:lnTo>
                <a:lnTo>
                  <a:pt x="1859" y="32322"/>
                </a:lnTo>
                <a:lnTo>
                  <a:pt x="3688" y="30119"/>
                </a:lnTo>
                <a:lnTo>
                  <a:pt x="5860" y="27698"/>
                </a:lnTo>
                <a:lnTo>
                  <a:pt x="10813" y="22468"/>
                </a:lnTo>
                <a:lnTo>
                  <a:pt x="27402" y="5677"/>
                </a:lnTo>
                <a:lnTo>
                  <a:pt x="30242" y="3783"/>
                </a:lnTo>
                <a:lnTo>
                  <a:pt x="33088" y="2521"/>
                </a:lnTo>
                <a:lnTo>
                  <a:pt x="35937" y="1679"/>
                </a:lnTo>
                <a:lnTo>
                  <a:pt x="39742" y="1118"/>
                </a:lnTo>
                <a:lnTo>
                  <a:pt x="44184" y="744"/>
                </a:lnTo>
                <a:lnTo>
                  <a:pt x="53246" y="329"/>
                </a:lnTo>
                <a:lnTo>
                  <a:pt x="65308" y="40"/>
                </a:lnTo>
                <a:lnTo>
                  <a:pt x="74555" y="0"/>
                </a:lnTo>
                <a:lnTo>
                  <a:pt x="75012" y="951"/>
                </a:lnTo>
                <a:lnTo>
                  <a:pt x="75317" y="2538"/>
                </a:lnTo>
                <a:lnTo>
                  <a:pt x="75926" y="85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19"/>
          <p:cNvSpPr/>
          <p:nvPr/>
        </p:nvSpPr>
        <p:spPr>
          <a:xfrm>
            <a:off x="2137451" y="1757362"/>
            <a:ext cx="179829" cy="253256"/>
          </a:xfrm>
          <a:custGeom>
            <a:avLst/>
            <a:gdLst/>
            <a:ahLst/>
            <a:cxnLst/>
            <a:rect l="0" t="0" r="0" b="0"/>
            <a:pathLst>
              <a:path w="179829" h="253256">
                <a:moveTo>
                  <a:pt x="119974" y="0"/>
                </a:moveTo>
                <a:lnTo>
                  <a:pt x="104373" y="0"/>
                </a:lnTo>
                <a:lnTo>
                  <a:pt x="100975" y="2540"/>
                </a:lnTo>
                <a:lnTo>
                  <a:pt x="96290" y="6844"/>
                </a:lnTo>
                <a:lnTo>
                  <a:pt x="88297" y="14622"/>
                </a:lnTo>
                <a:lnTo>
                  <a:pt x="74221" y="28619"/>
                </a:lnTo>
                <a:lnTo>
                  <a:pt x="71375" y="32414"/>
                </a:lnTo>
                <a:lnTo>
                  <a:pt x="68524" y="36850"/>
                </a:lnTo>
                <a:lnTo>
                  <a:pt x="65671" y="41711"/>
                </a:lnTo>
                <a:lnTo>
                  <a:pt x="62817" y="46858"/>
                </a:lnTo>
                <a:lnTo>
                  <a:pt x="57106" y="57656"/>
                </a:lnTo>
                <a:lnTo>
                  <a:pt x="53297" y="63202"/>
                </a:lnTo>
                <a:lnTo>
                  <a:pt x="48852" y="68805"/>
                </a:lnTo>
                <a:lnTo>
                  <a:pt x="43984" y="74445"/>
                </a:lnTo>
                <a:lnTo>
                  <a:pt x="39787" y="80110"/>
                </a:lnTo>
                <a:lnTo>
                  <a:pt x="36035" y="85792"/>
                </a:lnTo>
                <a:lnTo>
                  <a:pt x="32582" y="91484"/>
                </a:lnTo>
                <a:lnTo>
                  <a:pt x="29328" y="97185"/>
                </a:lnTo>
                <a:lnTo>
                  <a:pt x="23171" y="108598"/>
                </a:lnTo>
                <a:lnTo>
                  <a:pt x="21149" y="114309"/>
                </a:lnTo>
                <a:lnTo>
                  <a:pt x="19800" y="120021"/>
                </a:lnTo>
                <a:lnTo>
                  <a:pt x="18901" y="125734"/>
                </a:lnTo>
                <a:lnTo>
                  <a:pt x="17350" y="131448"/>
                </a:lnTo>
                <a:lnTo>
                  <a:pt x="15362" y="137162"/>
                </a:lnTo>
                <a:lnTo>
                  <a:pt x="13085" y="142876"/>
                </a:lnTo>
                <a:lnTo>
                  <a:pt x="10615" y="148591"/>
                </a:lnTo>
                <a:lnTo>
                  <a:pt x="5330" y="160020"/>
                </a:lnTo>
                <a:lnTo>
                  <a:pt x="3539" y="165735"/>
                </a:lnTo>
                <a:lnTo>
                  <a:pt x="2346" y="171450"/>
                </a:lnTo>
                <a:lnTo>
                  <a:pt x="1550" y="177165"/>
                </a:lnTo>
                <a:lnTo>
                  <a:pt x="1020" y="182880"/>
                </a:lnTo>
                <a:lnTo>
                  <a:pt x="666" y="188595"/>
                </a:lnTo>
                <a:lnTo>
                  <a:pt x="273" y="199073"/>
                </a:lnTo>
                <a:lnTo>
                  <a:pt x="52" y="210326"/>
                </a:lnTo>
                <a:lnTo>
                  <a:pt x="0" y="216668"/>
                </a:lnTo>
                <a:lnTo>
                  <a:pt x="939" y="220646"/>
                </a:lnTo>
                <a:lnTo>
                  <a:pt x="2517" y="225202"/>
                </a:lnTo>
                <a:lnTo>
                  <a:pt x="4521" y="230145"/>
                </a:lnTo>
                <a:lnTo>
                  <a:pt x="7763" y="233440"/>
                </a:lnTo>
                <a:lnTo>
                  <a:pt x="11829" y="235637"/>
                </a:lnTo>
                <a:lnTo>
                  <a:pt x="16445" y="237101"/>
                </a:lnTo>
                <a:lnTo>
                  <a:pt x="20474" y="239030"/>
                </a:lnTo>
                <a:lnTo>
                  <a:pt x="24113" y="241268"/>
                </a:lnTo>
                <a:lnTo>
                  <a:pt x="32246" y="247154"/>
                </a:lnTo>
                <a:lnTo>
                  <a:pt x="34819" y="248589"/>
                </a:lnTo>
                <a:lnTo>
                  <a:pt x="42757" y="252724"/>
                </a:lnTo>
                <a:lnTo>
                  <a:pt x="46588" y="253255"/>
                </a:lnTo>
                <a:lnTo>
                  <a:pt x="50095" y="252657"/>
                </a:lnTo>
                <a:lnTo>
                  <a:pt x="53385" y="251306"/>
                </a:lnTo>
                <a:lnTo>
                  <a:pt x="57484" y="250404"/>
                </a:lnTo>
                <a:lnTo>
                  <a:pt x="62121" y="249804"/>
                </a:lnTo>
                <a:lnTo>
                  <a:pt x="67118" y="249403"/>
                </a:lnTo>
                <a:lnTo>
                  <a:pt x="71401" y="248184"/>
                </a:lnTo>
                <a:lnTo>
                  <a:pt x="75210" y="246418"/>
                </a:lnTo>
                <a:lnTo>
                  <a:pt x="78701" y="244289"/>
                </a:lnTo>
                <a:lnTo>
                  <a:pt x="82933" y="241917"/>
                </a:lnTo>
                <a:lnTo>
                  <a:pt x="92716" y="236741"/>
                </a:lnTo>
                <a:lnTo>
                  <a:pt x="142868" y="211444"/>
                </a:lnTo>
                <a:lnTo>
                  <a:pt x="147619" y="208590"/>
                </a:lnTo>
                <a:lnTo>
                  <a:pt x="151739" y="205735"/>
                </a:lnTo>
                <a:lnTo>
                  <a:pt x="155438" y="202879"/>
                </a:lnTo>
                <a:lnTo>
                  <a:pt x="158856" y="200023"/>
                </a:lnTo>
                <a:lnTo>
                  <a:pt x="162088" y="197166"/>
                </a:lnTo>
                <a:lnTo>
                  <a:pt x="165195" y="194309"/>
                </a:lnTo>
                <a:lnTo>
                  <a:pt x="168219" y="190499"/>
                </a:lnTo>
                <a:lnTo>
                  <a:pt x="171187" y="186055"/>
                </a:lnTo>
                <a:lnTo>
                  <a:pt x="174118" y="181186"/>
                </a:lnTo>
                <a:lnTo>
                  <a:pt x="176072" y="176988"/>
                </a:lnTo>
                <a:lnTo>
                  <a:pt x="178244" y="169784"/>
                </a:lnTo>
                <a:lnTo>
                  <a:pt x="179209" y="163407"/>
                </a:lnTo>
                <a:lnTo>
                  <a:pt x="179638" y="157398"/>
                </a:lnTo>
                <a:lnTo>
                  <a:pt x="179828" y="151552"/>
                </a:lnTo>
                <a:lnTo>
                  <a:pt x="178927" y="149612"/>
                </a:lnTo>
                <a:lnTo>
                  <a:pt x="177373" y="148319"/>
                </a:lnTo>
                <a:lnTo>
                  <a:pt x="175385" y="147457"/>
                </a:lnTo>
                <a:lnTo>
                  <a:pt x="170636" y="146499"/>
                </a:lnTo>
                <a:lnTo>
                  <a:pt x="164377" y="145884"/>
                </a:lnTo>
                <a:lnTo>
                  <a:pt x="160981" y="145800"/>
                </a:lnTo>
                <a:lnTo>
                  <a:pt x="151040" y="145746"/>
                </a:lnTo>
                <a:lnTo>
                  <a:pt x="148304" y="146694"/>
                </a:lnTo>
                <a:lnTo>
                  <a:pt x="142725" y="150287"/>
                </a:lnTo>
                <a:lnTo>
                  <a:pt x="138951" y="152579"/>
                </a:lnTo>
                <a:lnTo>
                  <a:pt x="134530" y="155059"/>
                </a:lnTo>
                <a:lnTo>
                  <a:pt x="129678" y="157665"/>
                </a:lnTo>
                <a:lnTo>
                  <a:pt x="125491" y="160355"/>
                </a:lnTo>
                <a:lnTo>
                  <a:pt x="121747" y="163101"/>
                </a:lnTo>
                <a:lnTo>
                  <a:pt x="118298" y="165884"/>
                </a:lnTo>
                <a:lnTo>
                  <a:pt x="115046" y="168692"/>
                </a:lnTo>
                <a:lnTo>
                  <a:pt x="111926" y="171516"/>
                </a:lnTo>
                <a:lnTo>
                  <a:pt x="105919" y="177194"/>
                </a:lnTo>
                <a:lnTo>
                  <a:pt x="91429" y="191456"/>
                </a:lnTo>
                <a:lnTo>
                  <a:pt x="89514" y="194313"/>
                </a:lnTo>
                <a:lnTo>
                  <a:pt x="87386" y="200026"/>
                </a:lnTo>
                <a:lnTo>
                  <a:pt x="86440" y="205741"/>
                </a:lnTo>
                <a:lnTo>
                  <a:pt x="85833" y="212619"/>
                </a:lnTo>
                <a:lnTo>
                  <a:pt x="85728" y="218362"/>
                </a:lnTo>
                <a:lnTo>
                  <a:pt x="86665" y="220822"/>
                </a:lnTo>
                <a:lnTo>
                  <a:pt x="90248" y="226096"/>
                </a:lnTo>
                <a:lnTo>
                  <a:pt x="92536" y="227883"/>
                </a:lnTo>
                <a:lnTo>
                  <a:pt x="95014" y="229075"/>
                </a:lnTo>
                <a:lnTo>
                  <a:pt x="100308" y="230398"/>
                </a:lnTo>
                <a:lnTo>
                  <a:pt x="103053" y="230751"/>
                </a:lnTo>
                <a:lnTo>
                  <a:pt x="111401" y="2314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20"/>
          <p:cNvSpPr/>
          <p:nvPr/>
        </p:nvSpPr>
        <p:spPr>
          <a:xfrm>
            <a:off x="2432772" y="1765935"/>
            <a:ext cx="244201" cy="212963"/>
          </a:xfrm>
          <a:custGeom>
            <a:avLst/>
            <a:gdLst/>
            <a:ahLst/>
            <a:cxnLst/>
            <a:rect l="0" t="0" r="0" b="0"/>
            <a:pathLst>
              <a:path w="244201" h="212963">
                <a:moveTo>
                  <a:pt x="64682" y="0"/>
                </a:moveTo>
                <a:lnTo>
                  <a:pt x="56463" y="0"/>
                </a:lnTo>
                <a:lnTo>
                  <a:pt x="56215" y="4550"/>
                </a:lnTo>
                <a:lnTo>
                  <a:pt x="55227" y="6844"/>
                </a:lnTo>
                <a:lnTo>
                  <a:pt x="51590" y="11931"/>
                </a:lnTo>
                <a:lnTo>
                  <a:pt x="46799" y="17367"/>
                </a:lnTo>
                <a:lnTo>
                  <a:pt x="44188" y="20151"/>
                </a:lnTo>
                <a:lnTo>
                  <a:pt x="42447" y="23911"/>
                </a:lnTo>
                <a:lnTo>
                  <a:pt x="41286" y="28323"/>
                </a:lnTo>
                <a:lnTo>
                  <a:pt x="40512" y="33169"/>
                </a:lnTo>
                <a:lnTo>
                  <a:pt x="39044" y="37353"/>
                </a:lnTo>
                <a:lnTo>
                  <a:pt x="37113" y="41094"/>
                </a:lnTo>
                <a:lnTo>
                  <a:pt x="34873" y="44541"/>
                </a:lnTo>
                <a:lnTo>
                  <a:pt x="32427" y="48744"/>
                </a:lnTo>
                <a:lnTo>
                  <a:pt x="29844" y="53451"/>
                </a:lnTo>
                <a:lnTo>
                  <a:pt x="21658" y="69177"/>
                </a:lnTo>
                <a:lnTo>
                  <a:pt x="18854" y="74693"/>
                </a:lnTo>
                <a:lnTo>
                  <a:pt x="16985" y="80275"/>
                </a:lnTo>
                <a:lnTo>
                  <a:pt x="15739" y="85901"/>
                </a:lnTo>
                <a:lnTo>
                  <a:pt x="14909" y="91558"/>
                </a:lnTo>
                <a:lnTo>
                  <a:pt x="13403" y="97233"/>
                </a:lnTo>
                <a:lnTo>
                  <a:pt x="11446" y="102922"/>
                </a:lnTo>
                <a:lnTo>
                  <a:pt x="9189" y="108619"/>
                </a:lnTo>
                <a:lnTo>
                  <a:pt x="7684" y="114323"/>
                </a:lnTo>
                <a:lnTo>
                  <a:pt x="6681" y="120030"/>
                </a:lnTo>
                <a:lnTo>
                  <a:pt x="6012" y="125740"/>
                </a:lnTo>
                <a:lnTo>
                  <a:pt x="4614" y="130499"/>
                </a:lnTo>
                <a:lnTo>
                  <a:pt x="2729" y="134624"/>
                </a:lnTo>
                <a:lnTo>
                  <a:pt x="520" y="138327"/>
                </a:lnTo>
                <a:lnTo>
                  <a:pt x="0" y="142700"/>
                </a:lnTo>
                <a:lnTo>
                  <a:pt x="606" y="147521"/>
                </a:lnTo>
                <a:lnTo>
                  <a:pt x="1963" y="152639"/>
                </a:lnTo>
                <a:lnTo>
                  <a:pt x="2867" y="157004"/>
                </a:lnTo>
                <a:lnTo>
                  <a:pt x="3469" y="160867"/>
                </a:lnTo>
                <a:lnTo>
                  <a:pt x="3871" y="164395"/>
                </a:lnTo>
                <a:lnTo>
                  <a:pt x="4139" y="168651"/>
                </a:lnTo>
                <a:lnTo>
                  <a:pt x="4318" y="173394"/>
                </a:lnTo>
                <a:lnTo>
                  <a:pt x="4437" y="178461"/>
                </a:lnTo>
                <a:lnTo>
                  <a:pt x="5469" y="182791"/>
                </a:lnTo>
                <a:lnTo>
                  <a:pt x="7109" y="186631"/>
                </a:lnTo>
                <a:lnTo>
                  <a:pt x="9155" y="190143"/>
                </a:lnTo>
                <a:lnTo>
                  <a:pt x="16509" y="196585"/>
                </a:lnTo>
                <a:lnTo>
                  <a:pt x="21137" y="199637"/>
                </a:lnTo>
                <a:lnTo>
                  <a:pt x="25174" y="201671"/>
                </a:lnTo>
                <a:lnTo>
                  <a:pt x="32201" y="203931"/>
                </a:lnTo>
                <a:lnTo>
                  <a:pt x="38499" y="207476"/>
                </a:lnTo>
                <a:lnTo>
                  <a:pt x="41512" y="209755"/>
                </a:lnTo>
                <a:lnTo>
                  <a:pt x="45425" y="211274"/>
                </a:lnTo>
                <a:lnTo>
                  <a:pt x="49939" y="212287"/>
                </a:lnTo>
                <a:lnTo>
                  <a:pt x="54854" y="212962"/>
                </a:lnTo>
                <a:lnTo>
                  <a:pt x="60035" y="212459"/>
                </a:lnTo>
                <a:lnTo>
                  <a:pt x="65394" y="211172"/>
                </a:lnTo>
                <a:lnTo>
                  <a:pt x="70872" y="209361"/>
                </a:lnTo>
                <a:lnTo>
                  <a:pt x="76429" y="207201"/>
                </a:lnTo>
                <a:lnTo>
                  <a:pt x="82038" y="204809"/>
                </a:lnTo>
                <a:lnTo>
                  <a:pt x="87683" y="202262"/>
                </a:lnTo>
                <a:lnTo>
                  <a:pt x="94304" y="200563"/>
                </a:lnTo>
                <a:lnTo>
                  <a:pt x="101575" y="199431"/>
                </a:lnTo>
                <a:lnTo>
                  <a:pt x="109280" y="198677"/>
                </a:lnTo>
                <a:lnTo>
                  <a:pt x="116322" y="197221"/>
                </a:lnTo>
                <a:lnTo>
                  <a:pt x="122921" y="195298"/>
                </a:lnTo>
                <a:lnTo>
                  <a:pt x="129226" y="193063"/>
                </a:lnTo>
                <a:lnTo>
                  <a:pt x="135334" y="190621"/>
                </a:lnTo>
                <a:lnTo>
                  <a:pt x="141311" y="188041"/>
                </a:lnTo>
                <a:lnTo>
                  <a:pt x="147201" y="185368"/>
                </a:lnTo>
                <a:lnTo>
                  <a:pt x="153032" y="181681"/>
                </a:lnTo>
                <a:lnTo>
                  <a:pt x="158825" y="177318"/>
                </a:lnTo>
                <a:lnTo>
                  <a:pt x="164591" y="172504"/>
                </a:lnTo>
                <a:lnTo>
                  <a:pt x="170341" y="168343"/>
                </a:lnTo>
                <a:lnTo>
                  <a:pt x="176079" y="164616"/>
                </a:lnTo>
                <a:lnTo>
                  <a:pt x="181809" y="161179"/>
                </a:lnTo>
                <a:lnTo>
                  <a:pt x="187535" y="156982"/>
                </a:lnTo>
                <a:lnTo>
                  <a:pt x="193256" y="152280"/>
                </a:lnTo>
                <a:lnTo>
                  <a:pt x="203742" y="142927"/>
                </a:lnTo>
                <a:lnTo>
                  <a:pt x="211577" y="135596"/>
                </a:lnTo>
                <a:lnTo>
                  <a:pt x="214999" y="131354"/>
                </a:lnTo>
                <a:lnTo>
                  <a:pt x="218234" y="126622"/>
                </a:lnTo>
                <a:lnTo>
                  <a:pt x="221342" y="121562"/>
                </a:lnTo>
                <a:lnTo>
                  <a:pt x="224367" y="116284"/>
                </a:lnTo>
                <a:lnTo>
                  <a:pt x="230269" y="105339"/>
                </a:lnTo>
                <a:lnTo>
                  <a:pt x="233176" y="100706"/>
                </a:lnTo>
                <a:lnTo>
                  <a:pt x="236066" y="96665"/>
                </a:lnTo>
                <a:lnTo>
                  <a:pt x="238946" y="93018"/>
                </a:lnTo>
                <a:lnTo>
                  <a:pt x="240865" y="88682"/>
                </a:lnTo>
                <a:lnTo>
                  <a:pt x="242145" y="83886"/>
                </a:lnTo>
                <a:lnTo>
                  <a:pt x="242998" y="78784"/>
                </a:lnTo>
                <a:lnTo>
                  <a:pt x="243567" y="74430"/>
                </a:lnTo>
                <a:lnTo>
                  <a:pt x="243946" y="70575"/>
                </a:lnTo>
                <a:lnTo>
                  <a:pt x="244200" y="67052"/>
                </a:lnTo>
                <a:lnTo>
                  <a:pt x="243416" y="62799"/>
                </a:lnTo>
                <a:lnTo>
                  <a:pt x="241940" y="58058"/>
                </a:lnTo>
                <a:lnTo>
                  <a:pt x="240004" y="52993"/>
                </a:lnTo>
                <a:lnTo>
                  <a:pt x="237761" y="48663"/>
                </a:lnTo>
                <a:lnTo>
                  <a:pt x="235313" y="44825"/>
                </a:lnTo>
                <a:lnTo>
                  <a:pt x="232729" y="41313"/>
                </a:lnTo>
                <a:lnTo>
                  <a:pt x="229101" y="38019"/>
                </a:lnTo>
                <a:lnTo>
                  <a:pt x="224777" y="34871"/>
                </a:lnTo>
                <a:lnTo>
                  <a:pt x="219990" y="31820"/>
                </a:lnTo>
                <a:lnTo>
                  <a:pt x="214893" y="28833"/>
                </a:lnTo>
                <a:lnTo>
                  <a:pt x="209591" y="25889"/>
                </a:lnTo>
                <a:lnTo>
                  <a:pt x="204150" y="22974"/>
                </a:lnTo>
                <a:lnTo>
                  <a:pt x="197666" y="20079"/>
                </a:lnTo>
                <a:lnTo>
                  <a:pt x="190486" y="17196"/>
                </a:lnTo>
                <a:lnTo>
                  <a:pt x="182841" y="14321"/>
                </a:lnTo>
                <a:lnTo>
                  <a:pt x="175840" y="12405"/>
                </a:lnTo>
                <a:lnTo>
                  <a:pt x="169268" y="11127"/>
                </a:lnTo>
                <a:lnTo>
                  <a:pt x="162981" y="10275"/>
                </a:lnTo>
                <a:lnTo>
                  <a:pt x="155932" y="8755"/>
                </a:lnTo>
                <a:lnTo>
                  <a:pt x="148376" y="6789"/>
                </a:lnTo>
                <a:lnTo>
                  <a:pt x="140481" y="4526"/>
                </a:lnTo>
                <a:lnTo>
                  <a:pt x="132359" y="3017"/>
                </a:lnTo>
                <a:lnTo>
                  <a:pt x="124088" y="2011"/>
                </a:lnTo>
                <a:lnTo>
                  <a:pt x="115716" y="1341"/>
                </a:lnTo>
                <a:lnTo>
                  <a:pt x="108230" y="1846"/>
                </a:lnTo>
                <a:lnTo>
                  <a:pt x="101334" y="3136"/>
                </a:lnTo>
                <a:lnTo>
                  <a:pt x="94832" y="4948"/>
                </a:lnTo>
                <a:lnTo>
                  <a:pt x="88592" y="6156"/>
                </a:lnTo>
                <a:lnTo>
                  <a:pt x="82527" y="6961"/>
                </a:lnTo>
                <a:lnTo>
                  <a:pt x="76579" y="7498"/>
                </a:lnTo>
                <a:lnTo>
                  <a:pt x="69756" y="8809"/>
                </a:lnTo>
                <a:lnTo>
                  <a:pt x="62350" y="10635"/>
                </a:lnTo>
                <a:lnTo>
                  <a:pt x="38965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21"/>
          <p:cNvSpPr/>
          <p:nvPr/>
        </p:nvSpPr>
        <p:spPr>
          <a:xfrm>
            <a:off x="2025967" y="2057409"/>
            <a:ext cx="822961" cy="68572"/>
          </a:xfrm>
          <a:custGeom>
            <a:avLst/>
            <a:gdLst/>
            <a:ahLst/>
            <a:cxnLst/>
            <a:rect l="0" t="0" r="0" b="0"/>
            <a:pathLst>
              <a:path w="822961" h="68572">
                <a:moveTo>
                  <a:pt x="0" y="68571"/>
                </a:moveTo>
                <a:lnTo>
                  <a:pt x="4551" y="68571"/>
                </a:lnTo>
                <a:lnTo>
                  <a:pt x="5891" y="67618"/>
                </a:lnTo>
                <a:lnTo>
                  <a:pt x="6785" y="66030"/>
                </a:lnTo>
                <a:lnTo>
                  <a:pt x="7381" y="64020"/>
                </a:lnTo>
                <a:lnTo>
                  <a:pt x="8731" y="62679"/>
                </a:lnTo>
                <a:lnTo>
                  <a:pt x="10583" y="61786"/>
                </a:lnTo>
                <a:lnTo>
                  <a:pt x="16134" y="59840"/>
                </a:lnTo>
                <a:lnTo>
                  <a:pt x="20281" y="57988"/>
                </a:lnTo>
                <a:lnTo>
                  <a:pt x="24950" y="55800"/>
                </a:lnTo>
                <a:lnTo>
                  <a:pt x="29969" y="54342"/>
                </a:lnTo>
                <a:lnTo>
                  <a:pt x="40624" y="52722"/>
                </a:lnTo>
                <a:lnTo>
                  <a:pt x="46133" y="51337"/>
                </a:lnTo>
                <a:lnTo>
                  <a:pt x="51710" y="49462"/>
                </a:lnTo>
                <a:lnTo>
                  <a:pt x="57333" y="47259"/>
                </a:lnTo>
                <a:lnTo>
                  <a:pt x="64892" y="45790"/>
                </a:lnTo>
                <a:lnTo>
                  <a:pt x="83451" y="44159"/>
                </a:lnTo>
                <a:lnTo>
                  <a:pt x="101859" y="43433"/>
                </a:lnTo>
                <a:lnTo>
                  <a:pt x="119566" y="42158"/>
                </a:lnTo>
                <a:lnTo>
                  <a:pt x="128288" y="40485"/>
                </a:lnTo>
                <a:lnTo>
                  <a:pt x="136960" y="38417"/>
                </a:lnTo>
                <a:lnTo>
                  <a:pt x="146552" y="37038"/>
                </a:lnTo>
                <a:lnTo>
                  <a:pt x="167369" y="35506"/>
                </a:lnTo>
                <a:lnTo>
                  <a:pt x="178255" y="34145"/>
                </a:lnTo>
                <a:lnTo>
                  <a:pt x="189321" y="32285"/>
                </a:lnTo>
                <a:lnTo>
                  <a:pt x="200509" y="30093"/>
                </a:lnTo>
                <a:lnTo>
                  <a:pt x="212730" y="28631"/>
                </a:lnTo>
                <a:lnTo>
                  <a:pt x="225640" y="27657"/>
                </a:lnTo>
                <a:lnTo>
                  <a:pt x="239009" y="27007"/>
                </a:lnTo>
                <a:lnTo>
                  <a:pt x="251732" y="25622"/>
                </a:lnTo>
                <a:lnTo>
                  <a:pt x="264024" y="23746"/>
                </a:lnTo>
                <a:lnTo>
                  <a:pt x="276028" y="21542"/>
                </a:lnTo>
                <a:lnTo>
                  <a:pt x="287841" y="20073"/>
                </a:lnTo>
                <a:lnTo>
                  <a:pt x="311127" y="18441"/>
                </a:lnTo>
                <a:lnTo>
                  <a:pt x="336716" y="17716"/>
                </a:lnTo>
                <a:lnTo>
                  <a:pt x="350208" y="17522"/>
                </a:lnTo>
                <a:lnTo>
                  <a:pt x="363964" y="16441"/>
                </a:lnTo>
                <a:lnTo>
                  <a:pt x="377898" y="14768"/>
                </a:lnTo>
                <a:lnTo>
                  <a:pt x="391949" y="12699"/>
                </a:lnTo>
                <a:lnTo>
                  <a:pt x="406079" y="11321"/>
                </a:lnTo>
                <a:lnTo>
                  <a:pt x="420262" y="10401"/>
                </a:lnTo>
                <a:lnTo>
                  <a:pt x="434480" y="9789"/>
                </a:lnTo>
                <a:lnTo>
                  <a:pt x="465517" y="9108"/>
                </a:lnTo>
                <a:lnTo>
                  <a:pt x="522907" y="8671"/>
                </a:lnTo>
                <a:lnTo>
                  <a:pt x="536247" y="7682"/>
                </a:lnTo>
                <a:lnTo>
                  <a:pt x="549903" y="6071"/>
                </a:lnTo>
                <a:lnTo>
                  <a:pt x="563769" y="4044"/>
                </a:lnTo>
                <a:lnTo>
                  <a:pt x="577776" y="2693"/>
                </a:lnTo>
                <a:lnTo>
                  <a:pt x="591877" y="1792"/>
                </a:lnTo>
                <a:lnTo>
                  <a:pt x="619291" y="791"/>
                </a:lnTo>
                <a:lnTo>
                  <a:pt x="656146" y="228"/>
                </a:lnTo>
                <a:lnTo>
                  <a:pt x="736691" y="0"/>
                </a:lnTo>
                <a:lnTo>
                  <a:pt x="745445" y="949"/>
                </a:lnTo>
                <a:lnTo>
                  <a:pt x="754138" y="2535"/>
                </a:lnTo>
                <a:lnTo>
                  <a:pt x="762791" y="4544"/>
                </a:lnTo>
                <a:lnTo>
                  <a:pt x="770465" y="5884"/>
                </a:lnTo>
                <a:lnTo>
                  <a:pt x="789414" y="7769"/>
                </a:lnTo>
                <a:lnTo>
                  <a:pt x="814097" y="8517"/>
                </a:lnTo>
                <a:lnTo>
                  <a:pt x="822441" y="8560"/>
                </a:lnTo>
                <a:lnTo>
                  <a:pt x="822614" y="9514"/>
                </a:lnTo>
                <a:lnTo>
                  <a:pt x="822730" y="11102"/>
                </a:lnTo>
                <a:lnTo>
                  <a:pt x="822960" y="1713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22"/>
          <p:cNvSpPr/>
          <p:nvPr/>
        </p:nvSpPr>
        <p:spPr>
          <a:xfrm>
            <a:off x="2197417" y="2194570"/>
            <a:ext cx="196622" cy="188220"/>
          </a:xfrm>
          <a:custGeom>
            <a:avLst/>
            <a:gdLst/>
            <a:ahLst/>
            <a:cxnLst/>
            <a:rect l="0" t="0" r="0" b="0"/>
            <a:pathLst>
              <a:path w="196622" h="188220">
                <a:moveTo>
                  <a:pt x="0" y="25707"/>
                </a:moveTo>
                <a:lnTo>
                  <a:pt x="12770" y="12937"/>
                </a:lnTo>
                <a:lnTo>
                  <a:pt x="16134" y="11479"/>
                </a:lnTo>
                <a:lnTo>
                  <a:pt x="20281" y="10506"/>
                </a:lnTo>
                <a:lnTo>
                  <a:pt x="24950" y="9858"/>
                </a:lnTo>
                <a:lnTo>
                  <a:pt x="30921" y="8474"/>
                </a:lnTo>
                <a:lnTo>
                  <a:pt x="37759" y="6598"/>
                </a:lnTo>
                <a:lnTo>
                  <a:pt x="45175" y="4395"/>
                </a:lnTo>
                <a:lnTo>
                  <a:pt x="52024" y="2927"/>
                </a:lnTo>
                <a:lnTo>
                  <a:pt x="58495" y="1948"/>
                </a:lnTo>
                <a:lnTo>
                  <a:pt x="64714" y="1295"/>
                </a:lnTo>
                <a:lnTo>
                  <a:pt x="70765" y="860"/>
                </a:lnTo>
                <a:lnTo>
                  <a:pt x="76705" y="570"/>
                </a:lnTo>
                <a:lnTo>
                  <a:pt x="88383" y="247"/>
                </a:lnTo>
                <a:lnTo>
                  <a:pt x="134295" y="0"/>
                </a:lnTo>
                <a:lnTo>
                  <a:pt x="138107" y="949"/>
                </a:lnTo>
                <a:lnTo>
                  <a:pt x="140649" y="2534"/>
                </a:lnTo>
                <a:lnTo>
                  <a:pt x="144426" y="6835"/>
                </a:lnTo>
                <a:lnTo>
                  <a:pt x="152816" y="15590"/>
                </a:lnTo>
                <a:lnTo>
                  <a:pt x="152360" y="17057"/>
                </a:lnTo>
                <a:lnTo>
                  <a:pt x="149313" y="21228"/>
                </a:lnTo>
                <a:lnTo>
                  <a:pt x="144784" y="26256"/>
                </a:lnTo>
                <a:lnTo>
                  <a:pt x="139596" y="31666"/>
                </a:lnTo>
                <a:lnTo>
                  <a:pt x="134115" y="37246"/>
                </a:lnTo>
                <a:lnTo>
                  <a:pt x="130368" y="40067"/>
                </a:lnTo>
                <a:lnTo>
                  <a:pt x="125964" y="42900"/>
                </a:lnTo>
                <a:lnTo>
                  <a:pt x="121124" y="45742"/>
                </a:lnTo>
                <a:lnTo>
                  <a:pt x="116944" y="48588"/>
                </a:lnTo>
                <a:lnTo>
                  <a:pt x="113205" y="51439"/>
                </a:lnTo>
                <a:lnTo>
                  <a:pt x="109760" y="54291"/>
                </a:lnTo>
                <a:lnTo>
                  <a:pt x="104606" y="57146"/>
                </a:lnTo>
                <a:lnTo>
                  <a:pt x="98312" y="60001"/>
                </a:lnTo>
                <a:lnTo>
                  <a:pt x="91259" y="62857"/>
                </a:lnTo>
                <a:lnTo>
                  <a:pt x="85604" y="64762"/>
                </a:lnTo>
                <a:lnTo>
                  <a:pt x="80882" y="66031"/>
                </a:lnTo>
                <a:lnTo>
                  <a:pt x="76781" y="66877"/>
                </a:lnTo>
                <a:lnTo>
                  <a:pt x="73095" y="68394"/>
                </a:lnTo>
                <a:lnTo>
                  <a:pt x="69685" y="70357"/>
                </a:lnTo>
                <a:lnTo>
                  <a:pt x="66459" y="72619"/>
                </a:lnTo>
                <a:lnTo>
                  <a:pt x="60335" y="75132"/>
                </a:lnTo>
                <a:lnTo>
                  <a:pt x="53193" y="76745"/>
                </a:lnTo>
                <a:lnTo>
                  <a:pt x="52607" y="77830"/>
                </a:lnTo>
                <a:lnTo>
                  <a:pt x="51956" y="81575"/>
                </a:lnTo>
                <a:lnTo>
                  <a:pt x="52735" y="82955"/>
                </a:lnTo>
                <a:lnTo>
                  <a:pt x="54206" y="83875"/>
                </a:lnTo>
                <a:lnTo>
                  <a:pt x="58382" y="84897"/>
                </a:lnTo>
                <a:lnTo>
                  <a:pt x="63412" y="85351"/>
                </a:lnTo>
                <a:lnTo>
                  <a:pt x="67040" y="85472"/>
                </a:lnTo>
                <a:lnTo>
                  <a:pt x="81247" y="85643"/>
                </a:lnTo>
                <a:lnTo>
                  <a:pt x="151109" y="85714"/>
                </a:lnTo>
                <a:lnTo>
                  <a:pt x="156937" y="86667"/>
                </a:lnTo>
                <a:lnTo>
                  <a:pt x="162727" y="88254"/>
                </a:lnTo>
                <a:lnTo>
                  <a:pt x="168492" y="90265"/>
                </a:lnTo>
                <a:lnTo>
                  <a:pt x="173288" y="91606"/>
                </a:lnTo>
                <a:lnTo>
                  <a:pt x="177438" y="92499"/>
                </a:lnTo>
                <a:lnTo>
                  <a:pt x="181157" y="93095"/>
                </a:lnTo>
                <a:lnTo>
                  <a:pt x="184589" y="94445"/>
                </a:lnTo>
                <a:lnTo>
                  <a:pt x="187829" y="96298"/>
                </a:lnTo>
                <a:lnTo>
                  <a:pt x="190942" y="98485"/>
                </a:lnTo>
                <a:lnTo>
                  <a:pt x="193017" y="100896"/>
                </a:lnTo>
                <a:lnTo>
                  <a:pt x="194401" y="103455"/>
                </a:lnTo>
                <a:lnTo>
                  <a:pt x="195938" y="108839"/>
                </a:lnTo>
                <a:lnTo>
                  <a:pt x="196621" y="114407"/>
                </a:lnTo>
                <a:lnTo>
                  <a:pt x="195851" y="117225"/>
                </a:lnTo>
                <a:lnTo>
                  <a:pt x="192455" y="122897"/>
                </a:lnTo>
                <a:lnTo>
                  <a:pt x="189263" y="125743"/>
                </a:lnTo>
                <a:lnTo>
                  <a:pt x="185230" y="128593"/>
                </a:lnTo>
                <a:lnTo>
                  <a:pt x="180637" y="131445"/>
                </a:lnTo>
                <a:lnTo>
                  <a:pt x="176622" y="134299"/>
                </a:lnTo>
                <a:lnTo>
                  <a:pt x="172993" y="137154"/>
                </a:lnTo>
                <a:lnTo>
                  <a:pt x="169621" y="140010"/>
                </a:lnTo>
                <a:lnTo>
                  <a:pt x="165469" y="142866"/>
                </a:lnTo>
                <a:lnTo>
                  <a:pt x="160795" y="145723"/>
                </a:lnTo>
                <a:lnTo>
                  <a:pt x="155774" y="148580"/>
                </a:lnTo>
                <a:lnTo>
                  <a:pt x="148617" y="151438"/>
                </a:lnTo>
                <a:lnTo>
                  <a:pt x="140035" y="154295"/>
                </a:lnTo>
                <a:lnTo>
                  <a:pt x="121293" y="160010"/>
                </a:lnTo>
                <a:lnTo>
                  <a:pt x="103438" y="165725"/>
                </a:lnTo>
                <a:lnTo>
                  <a:pt x="95629" y="168582"/>
                </a:lnTo>
                <a:lnTo>
                  <a:pt x="88517" y="171440"/>
                </a:lnTo>
                <a:lnTo>
                  <a:pt x="81872" y="174297"/>
                </a:lnTo>
                <a:lnTo>
                  <a:pt x="75536" y="176202"/>
                </a:lnTo>
                <a:lnTo>
                  <a:pt x="69407" y="177472"/>
                </a:lnTo>
                <a:lnTo>
                  <a:pt x="63416" y="178319"/>
                </a:lnTo>
                <a:lnTo>
                  <a:pt x="57518" y="178883"/>
                </a:lnTo>
                <a:lnTo>
                  <a:pt x="51680" y="179259"/>
                </a:lnTo>
                <a:lnTo>
                  <a:pt x="45883" y="179510"/>
                </a:lnTo>
                <a:lnTo>
                  <a:pt x="41066" y="180630"/>
                </a:lnTo>
                <a:lnTo>
                  <a:pt x="36903" y="182329"/>
                </a:lnTo>
                <a:lnTo>
                  <a:pt x="33174" y="184414"/>
                </a:lnTo>
                <a:lnTo>
                  <a:pt x="29736" y="185804"/>
                </a:lnTo>
                <a:lnTo>
                  <a:pt x="26492" y="186731"/>
                </a:lnTo>
                <a:lnTo>
                  <a:pt x="18991" y="188219"/>
                </a:lnTo>
                <a:lnTo>
                  <a:pt x="18376" y="187388"/>
                </a:lnTo>
                <a:lnTo>
                  <a:pt x="17388" y="181751"/>
                </a:lnTo>
                <a:lnTo>
                  <a:pt x="17145" y="1800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23"/>
          <p:cNvSpPr/>
          <p:nvPr/>
        </p:nvSpPr>
        <p:spPr>
          <a:xfrm>
            <a:off x="2463313" y="2177414"/>
            <a:ext cx="188264" cy="197169"/>
          </a:xfrm>
          <a:custGeom>
            <a:avLst/>
            <a:gdLst/>
            <a:ahLst/>
            <a:cxnLst/>
            <a:rect l="0" t="0" r="0" b="0"/>
            <a:pathLst>
              <a:path w="188264" h="197169">
                <a:moveTo>
                  <a:pt x="68431" y="0"/>
                </a:moveTo>
                <a:lnTo>
                  <a:pt x="68431" y="4551"/>
                </a:lnTo>
                <a:lnTo>
                  <a:pt x="67479" y="5892"/>
                </a:lnTo>
                <a:lnTo>
                  <a:pt x="65891" y="6786"/>
                </a:lnTo>
                <a:lnTo>
                  <a:pt x="63881" y="7382"/>
                </a:lnTo>
                <a:lnTo>
                  <a:pt x="62540" y="8731"/>
                </a:lnTo>
                <a:lnTo>
                  <a:pt x="61646" y="10584"/>
                </a:lnTo>
                <a:lnTo>
                  <a:pt x="59701" y="16134"/>
                </a:lnTo>
                <a:lnTo>
                  <a:pt x="57849" y="20281"/>
                </a:lnTo>
                <a:lnTo>
                  <a:pt x="55661" y="24951"/>
                </a:lnTo>
                <a:lnTo>
                  <a:pt x="53250" y="29017"/>
                </a:lnTo>
                <a:lnTo>
                  <a:pt x="50691" y="32679"/>
                </a:lnTo>
                <a:lnTo>
                  <a:pt x="48032" y="36074"/>
                </a:lnTo>
                <a:lnTo>
                  <a:pt x="45307" y="40242"/>
                </a:lnTo>
                <a:lnTo>
                  <a:pt x="42538" y="44926"/>
                </a:lnTo>
                <a:lnTo>
                  <a:pt x="39739" y="49953"/>
                </a:lnTo>
                <a:lnTo>
                  <a:pt x="34089" y="60619"/>
                </a:lnTo>
                <a:lnTo>
                  <a:pt x="31249" y="66131"/>
                </a:lnTo>
                <a:lnTo>
                  <a:pt x="28403" y="70757"/>
                </a:lnTo>
                <a:lnTo>
                  <a:pt x="25554" y="74794"/>
                </a:lnTo>
                <a:lnTo>
                  <a:pt x="22701" y="78438"/>
                </a:lnTo>
                <a:lnTo>
                  <a:pt x="19847" y="82772"/>
                </a:lnTo>
                <a:lnTo>
                  <a:pt x="16992" y="87566"/>
                </a:lnTo>
                <a:lnTo>
                  <a:pt x="14136" y="92668"/>
                </a:lnTo>
                <a:lnTo>
                  <a:pt x="11279" y="97021"/>
                </a:lnTo>
                <a:lnTo>
                  <a:pt x="8423" y="100876"/>
                </a:lnTo>
                <a:lnTo>
                  <a:pt x="5566" y="104398"/>
                </a:lnTo>
                <a:lnTo>
                  <a:pt x="3661" y="108652"/>
                </a:lnTo>
                <a:lnTo>
                  <a:pt x="2391" y="113392"/>
                </a:lnTo>
                <a:lnTo>
                  <a:pt x="1545" y="118457"/>
                </a:lnTo>
                <a:lnTo>
                  <a:pt x="980" y="122787"/>
                </a:lnTo>
                <a:lnTo>
                  <a:pt x="604" y="126625"/>
                </a:lnTo>
                <a:lnTo>
                  <a:pt x="353" y="130137"/>
                </a:lnTo>
                <a:lnTo>
                  <a:pt x="186" y="133431"/>
                </a:lnTo>
                <a:lnTo>
                  <a:pt x="0" y="139631"/>
                </a:lnTo>
                <a:lnTo>
                  <a:pt x="903" y="142617"/>
                </a:lnTo>
                <a:lnTo>
                  <a:pt x="4446" y="148476"/>
                </a:lnTo>
                <a:lnTo>
                  <a:pt x="6656" y="154255"/>
                </a:lnTo>
                <a:lnTo>
                  <a:pt x="7245" y="157129"/>
                </a:lnTo>
                <a:lnTo>
                  <a:pt x="10440" y="162863"/>
                </a:lnTo>
                <a:lnTo>
                  <a:pt x="15035" y="168586"/>
                </a:lnTo>
                <a:lnTo>
                  <a:pt x="20252" y="174305"/>
                </a:lnTo>
                <a:lnTo>
                  <a:pt x="23929" y="176211"/>
                </a:lnTo>
                <a:lnTo>
                  <a:pt x="28286" y="177482"/>
                </a:lnTo>
                <a:lnTo>
                  <a:pt x="33095" y="178329"/>
                </a:lnTo>
                <a:lnTo>
                  <a:pt x="38207" y="178894"/>
                </a:lnTo>
                <a:lnTo>
                  <a:pt x="43519" y="179270"/>
                </a:lnTo>
                <a:lnTo>
                  <a:pt x="48966" y="179521"/>
                </a:lnTo>
                <a:lnTo>
                  <a:pt x="60098" y="179800"/>
                </a:lnTo>
                <a:lnTo>
                  <a:pt x="99878" y="180010"/>
                </a:lnTo>
                <a:lnTo>
                  <a:pt x="104636" y="179062"/>
                </a:lnTo>
                <a:lnTo>
                  <a:pt x="108760" y="177477"/>
                </a:lnTo>
                <a:lnTo>
                  <a:pt x="112462" y="175468"/>
                </a:lnTo>
                <a:lnTo>
                  <a:pt x="126774" y="168090"/>
                </a:lnTo>
                <a:lnTo>
                  <a:pt x="143080" y="159872"/>
                </a:lnTo>
                <a:lnTo>
                  <a:pt x="147725" y="157064"/>
                </a:lnTo>
                <a:lnTo>
                  <a:pt x="151774" y="154239"/>
                </a:lnTo>
                <a:lnTo>
                  <a:pt x="155425" y="151404"/>
                </a:lnTo>
                <a:lnTo>
                  <a:pt x="159765" y="149514"/>
                </a:lnTo>
                <a:lnTo>
                  <a:pt x="164563" y="148253"/>
                </a:lnTo>
                <a:lnTo>
                  <a:pt x="169667" y="147413"/>
                </a:lnTo>
                <a:lnTo>
                  <a:pt x="174022" y="145901"/>
                </a:lnTo>
                <a:lnTo>
                  <a:pt x="177877" y="143940"/>
                </a:lnTo>
                <a:lnTo>
                  <a:pt x="181400" y="141680"/>
                </a:lnTo>
                <a:lnTo>
                  <a:pt x="183749" y="139221"/>
                </a:lnTo>
                <a:lnTo>
                  <a:pt x="185315" y="136629"/>
                </a:lnTo>
                <a:lnTo>
                  <a:pt x="187055" y="131209"/>
                </a:lnTo>
                <a:lnTo>
                  <a:pt x="187828" y="125626"/>
                </a:lnTo>
                <a:lnTo>
                  <a:pt x="188263" y="121678"/>
                </a:lnTo>
                <a:lnTo>
                  <a:pt x="185825" y="118214"/>
                </a:lnTo>
                <a:lnTo>
                  <a:pt x="183841" y="115957"/>
                </a:lnTo>
                <a:lnTo>
                  <a:pt x="182519" y="113500"/>
                </a:lnTo>
                <a:lnTo>
                  <a:pt x="181050" y="108230"/>
                </a:lnTo>
                <a:lnTo>
                  <a:pt x="178753" y="106443"/>
                </a:lnTo>
                <a:lnTo>
                  <a:pt x="175316" y="105253"/>
                </a:lnTo>
                <a:lnTo>
                  <a:pt x="171121" y="104459"/>
                </a:lnTo>
                <a:lnTo>
                  <a:pt x="167371" y="103929"/>
                </a:lnTo>
                <a:lnTo>
                  <a:pt x="163919" y="103576"/>
                </a:lnTo>
                <a:lnTo>
                  <a:pt x="160665" y="103341"/>
                </a:lnTo>
                <a:lnTo>
                  <a:pt x="157543" y="104137"/>
                </a:lnTo>
                <a:lnTo>
                  <a:pt x="154509" y="105620"/>
                </a:lnTo>
                <a:lnTo>
                  <a:pt x="151534" y="107561"/>
                </a:lnTo>
                <a:lnTo>
                  <a:pt x="147646" y="108855"/>
                </a:lnTo>
                <a:lnTo>
                  <a:pt x="143148" y="109718"/>
                </a:lnTo>
                <a:lnTo>
                  <a:pt x="138246" y="110293"/>
                </a:lnTo>
                <a:lnTo>
                  <a:pt x="134024" y="111629"/>
                </a:lnTo>
                <a:lnTo>
                  <a:pt x="130257" y="113472"/>
                </a:lnTo>
                <a:lnTo>
                  <a:pt x="126794" y="115653"/>
                </a:lnTo>
                <a:lnTo>
                  <a:pt x="122580" y="118060"/>
                </a:lnTo>
                <a:lnTo>
                  <a:pt x="112817" y="123274"/>
                </a:lnTo>
                <a:lnTo>
                  <a:pt x="108499" y="125998"/>
                </a:lnTo>
                <a:lnTo>
                  <a:pt x="104669" y="128766"/>
                </a:lnTo>
                <a:lnTo>
                  <a:pt x="101162" y="131564"/>
                </a:lnTo>
                <a:lnTo>
                  <a:pt x="97872" y="134382"/>
                </a:lnTo>
                <a:lnTo>
                  <a:pt x="94726" y="137213"/>
                </a:lnTo>
                <a:lnTo>
                  <a:pt x="88690" y="142899"/>
                </a:lnTo>
                <a:lnTo>
                  <a:pt x="71311" y="160022"/>
                </a:lnTo>
                <a:lnTo>
                  <a:pt x="65584" y="165736"/>
                </a:lnTo>
                <a:lnTo>
                  <a:pt x="63676" y="168594"/>
                </a:lnTo>
                <a:lnTo>
                  <a:pt x="61555" y="174308"/>
                </a:lnTo>
                <a:lnTo>
                  <a:pt x="60362" y="178330"/>
                </a:lnTo>
                <a:lnTo>
                  <a:pt x="60008" y="184072"/>
                </a:lnTo>
                <a:lnTo>
                  <a:pt x="59903" y="191806"/>
                </a:lnTo>
                <a:lnTo>
                  <a:pt x="60841" y="193593"/>
                </a:lnTo>
                <a:lnTo>
                  <a:pt x="62419" y="194785"/>
                </a:lnTo>
                <a:lnTo>
                  <a:pt x="64423" y="195579"/>
                </a:lnTo>
                <a:lnTo>
                  <a:pt x="69190" y="196462"/>
                </a:lnTo>
                <a:lnTo>
                  <a:pt x="77004" y="1971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24"/>
          <p:cNvSpPr/>
          <p:nvPr/>
        </p:nvSpPr>
        <p:spPr>
          <a:xfrm>
            <a:off x="2664232" y="2203132"/>
            <a:ext cx="167070" cy="154302"/>
          </a:xfrm>
          <a:custGeom>
            <a:avLst/>
            <a:gdLst/>
            <a:ahLst/>
            <a:cxnLst/>
            <a:rect l="0" t="0" r="0" b="0"/>
            <a:pathLst>
              <a:path w="167070" h="154302">
                <a:moveTo>
                  <a:pt x="81825" y="0"/>
                </a:moveTo>
                <a:lnTo>
                  <a:pt x="73605" y="0"/>
                </a:lnTo>
                <a:lnTo>
                  <a:pt x="68806" y="4551"/>
                </a:lnTo>
                <a:lnTo>
                  <a:pt x="66478" y="5892"/>
                </a:lnTo>
                <a:lnTo>
                  <a:pt x="61352" y="7381"/>
                </a:lnTo>
                <a:lnTo>
                  <a:pt x="58651" y="8731"/>
                </a:lnTo>
                <a:lnTo>
                  <a:pt x="55898" y="10583"/>
                </a:lnTo>
                <a:lnTo>
                  <a:pt x="53111" y="12770"/>
                </a:lnTo>
                <a:lnTo>
                  <a:pt x="49347" y="16134"/>
                </a:lnTo>
                <a:lnTo>
                  <a:pt x="40085" y="24950"/>
                </a:lnTo>
                <a:lnTo>
                  <a:pt x="28712" y="36074"/>
                </a:lnTo>
                <a:lnTo>
                  <a:pt x="25461" y="40242"/>
                </a:lnTo>
                <a:lnTo>
                  <a:pt x="22342" y="44925"/>
                </a:lnTo>
                <a:lnTo>
                  <a:pt x="19309" y="49953"/>
                </a:lnTo>
                <a:lnTo>
                  <a:pt x="17288" y="54257"/>
                </a:lnTo>
                <a:lnTo>
                  <a:pt x="15940" y="58079"/>
                </a:lnTo>
                <a:lnTo>
                  <a:pt x="15042" y="61579"/>
                </a:lnTo>
                <a:lnTo>
                  <a:pt x="13490" y="64865"/>
                </a:lnTo>
                <a:lnTo>
                  <a:pt x="11504" y="68009"/>
                </a:lnTo>
                <a:lnTo>
                  <a:pt x="9227" y="71057"/>
                </a:lnTo>
                <a:lnTo>
                  <a:pt x="7708" y="74994"/>
                </a:lnTo>
                <a:lnTo>
                  <a:pt x="6697" y="79523"/>
                </a:lnTo>
                <a:lnTo>
                  <a:pt x="6022" y="84448"/>
                </a:lnTo>
                <a:lnTo>
                  <a:pt x="4620" y="88684"/>
                </a:lnTo>
                <a:lnTo>
                  <a:pt x="2732" y="92460"/>
                </a:lnTo>
                <a:lnTo>
                  <a:pt x="522" y="95930"/>
                </a:lnTo>
                <a:lnTo>
                  <a:pt x="0" y="100148"/>
                </a:lnTo>
                <a:lnTo>
                  <a:pt x="605" y="104866"/>
                </a:lnTo>
                <a:lnTo>
                  <a:pt x="1961" y="109915"/>
                </a:lnTo>
                <a:lnTo>
                  <a:pt x="2865" y="114234"/>
                </a:lnTo>
                <a:lnTo>
                  <a:pt x="3467" y="118066"/>
                </a:lnTo>
                <a:lnTo>
                  <a:pt x="3869" y="121573"/>
                </a:lnTo>
                <a:lnTo>
                  <a:pt x="5089" y="124864"/>
                </a:lnTo>
                <a:lnTo>
                  <a:pt x="6855" y="128010"/>
                </a:lnTo>
                <a:lnTo>
                  <a:pt x="8985" y="131060"/>
                </a:lnTo>
                <a:lnTo>
                  <a:pt x="11358" y="134046"/>
                </a:lnTo>
                <a:lnTo>
                  <a:pt x="13892" y="136989"/>
                </a:lnTo>
                <a:lnTo>
                  <a:pt x="16534" y="139904"/>
                </a:lnTo>
                <a:lnTo>
                  <a:pt x="22009" y="145682"/>
                </a:lnTo>
                <a:lnTo>
                  <a:pt x="24803" y="148556"/>
                </a:lnTo>
                <a:lnTo>
                  <a:pt x="27618" y="150472"/>
                </a:lnTo>
                <a:lnTo>
                  <a:pt x="30447" y="151750"/>
                </a:lnTo>
                <a:lnTo>
                  <a:pt x="33285" y="152602"/>
                </a:lnTo>
                <a:lnTo>
                  <a:pt x="37083" y="153170"/>
                </a:lnTo>
                <a:lnTo>
                  <a:pt x="41519" y="153548"/>
                </a:lnTo>
                <a:lnTo>
                  <a:pt x="46382" y="153800"/>
                </a:lnTo>
                <a:lnTo>
                  <a:pt x="56865" y="154081"/>
                </a:lnTo>
                <a:lnTo>
                  <a:pt x="100500" y="154301"/>
                </a:lnTo>
                <a:lnTo>
                  <a:pt x="104753" y="153350"/>
                </a:lnTo>
                <a:lnTo>
                  <a:pt x="109493" y="151763"/>
                </a:lnTo>
                <a:lnTo>
                  <a:pt x="114558" y="149753"/>
                </a:lnTo>
                <a:lnTo>
                  <a:pt x="118887" y="147460"/>
                </a:lnTo>
                <a:lnTo>
                  <a:pt x="122725" y="144979"/>
                </a:lnTo>
                <a:lnTo>
                  <a:pt x="126237" y="142373"/>
                </a:lnTo>
                <a:lnTo>
                  <a:pt x="130483" y="139683"/>
                </a:lnTo>
                <a:lnTo>
                  <a:pt x="135219" y="136937"/>
                </a:lnTo>
                <a:lnTo>
                  <a:pt x="140281" y="134154"/>
                </a:lnTo>
                <a:lnTo>
                  <a:pt x="143656" y="131346"/>
                </a:lnTo>
                <a:lnTo>
                  <a:pt x="145905" y="128522"/>
                </a:lnTo>
                <a:lnTo>
                  <a:pt x="147405" y="125686"/>
                </a:lnTo>
                <a:lnTo>
                  <a:pt x="149358" y="122843"/>
                </a:lnTo>
                <a:lnTo>
                  <a:pt x="151612" y="119995"/>
                </a:lnTo>
                <a:lnTo>
                  <a:pt x="154067" y="117145"/>
                </a:lnTo>
                <a:lnTo>
                  <a:pt x="156656" y="114292"/>
                </a:lnTo>
                <a:lnTo>
                  <a:pt x="162073" y="108581"/>
                </a:lnTo>
                <a:lnTo>
                  <a:pt x="163899" y="104773"/>
                </a:lnTo>
                <a:lnTo>
                  <a:pt x="165116" y="100328"/>
                </a:lnTo>
                <a:lnTo>
                  <a:pt x="165927" y="95461"/>
                </a:lnTo>
                <a:lnTo>
                  <a:pt x="166468" y="91263"/>
                </a:lnTo>
                <a:lnTo>
                  <a:pt x="166829" y="87512"/>
                </a:lnTo>
                <a:lnTo>
                  <a:pt x="167069" y="84059"/>
                </a:lnTo>
                <a:lnTo>
                  <a:pt x="166277" y="80804"/>
                </a:lnTo>
                <a:lnTo>
                  <a:pt x="164796" y="77682"/>
                </a:lnTo>
                <a:lnTo>
                  <a:pt x="162857" y="74648"/>
                </a:lnTo>
                <a:lnTo>
                  <a:pt x="161564" y="71673"/>
                </a:lnTo>
                <a:lnTo>
                  <a:pt x="160702" y="68737"/>
                </a:lnTo>
                <a:lnTo>
                  <a:pt x="160127" y="65827"/>
                </a:lnTo>
                <a:lnTo>
                  <a:pt x="157839" y="62935"/>
                </a:lnTo>
                <a:lnTo>
                  <a:pt x="154408" y="60054"/>
                </a:lnTo>
                <a:lnTo>
                  <a:pt x="150217" y="57181"/>
                </a:lnTo>
                <a:lnTo>
                  <a:pt x="146469" y="54313"/>
                </a:lnTo>
                <a:lnTo>
                  <a:pt x="143019" y="51449"/>
                </a:lnTo>
                <a:lnTo>
                  <a:pt x="139766" y="48587"/>
                </a:lnTo>
                <a:lnTo>
                  <a:pt x="135692" y="45726"/>
                </a:lnTo>
                <a:lnTo>
                  <a:pt x="131071" y="42867"/>
                </a:lnTo>
                <a:lnTo>
                  <a:pt x="126086" y="40008"/>
                </a:lnTo>
                <a:lnTo>
                  <a:pt x="120857" y="38102"/>
                </a:lnTo>
                <a:lnTo>
                  <a:pt x="115467" y="36831"/>
                </a:lnTo>
                <a:lnTo>
                  <a:pt x="109968" y="35984"/>
                </a:lnTo>
                <a:lnTo>
                  <a:pt x="104397" y="34467"/>
                </a:lnTo>
                <a:lnTo>
                  <a:pt x="98778" y="32503"/>
                </a:lnTo>
                <a:lnTo>
                  <a:pt x="93127" y="30241"/>
                </a:lnTo>
                <a:lnTo>
                  <a:pt x="87455" y="28733"/>
                </a:lnTo>
                <a:lnTo>
                  <a:pt x="81768" y="27728"/>
                </a:lnTo>
                <a:lnTo>
                  <a:pt x="76072" y="27058"/>
                </a:lnTo>
                <a:lnTo>
                  <a:pt x="71322" y="26611"/>
                </a:lnTo>
                <a:lnTo>
                  <a:pt x="67203" y="26313"/>
                </a:lnTo>
                <a:lnTo>
                  <a:pt x="63504" y="26115"/>
                </a:lnTo>
                <a:lnTo>
                  <a:pt x="56855" y="25894"/>
                </a:lnTo>
                <a:lnTo>
                  <a:pt x="47535" y="257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25"/>
          <p:cNvSpPr/>
          <p:nvPr/>
        </p:nvSpPr>
        <p:spPr>
          <a:xfrm>
            <a:off x="2197417" y="1783080"/>
            <a:ext cx="595305" cy="642938"/>
          </a:xfrm>
          <a:custGeom>
            <a:avLst/>
            <a:gdLst/>
            <a:ahLst/>
            <a:cxnLst/>
            <a:rect l="0" t="0" r="0" b="0"/>
            <a:pathLst>
              <a:path w="595305" h="642938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220" y="4550"/>
                </a:lnTo>
                <a:lnTo>
                  <a:pt x="9289" y="6843"/>
                </a:lnTo>
                <a:lnTo>
                  <a:pt x="15347" y="14622"/>
                </a:lnTo>
                <a:lnTo>
                  <a:pt x="20473" y="20151"/>
                </a:lnTo>
                <a:lnTo>
                  <a:pt x="33266" y="28619"/>
                </a:lnTo>
                <a:lnTo>
                  <a:pt x="46217" y="34309"/>
                </a:lnTo>
                <a:lnTo>
                  <a:pt x="60546" y="40966"/>
                </a:lnTo>
                <a:lnTo>
                  <a:pt x="73264" y="50274"/>
                </a:lnTo>
                <a:lnTo>
                  <a:pt x="91134" y="66225"/>
                </a:lnTo>
                <a:lnTo>
                  <a:pt x="108494" y="83016"/>
                </a:lnTo>
                <a:lnTo>
                  <a:pt x="119975" y="96903"/>
                </a:lnTo>
                <a:lnTo>
                  <a:pt x="131427" y="112600"/>
                </a:lnTo>
                <a:lnTo>
                  <a:pt x="142867" y="129102"/>
                </a:lnTo>
                <a:lnTo>
                  <a:pt x="156842" y="145961"/>
                </a:lnTo>
                <a:lnTo>
                  <a:pt x="171625" y="162979"/>
                </a:lnTo>
                <a:lnTo>
                  <a:pt x="184545" y="180067"/>
                </a:lnTo>
                <a:lnTo>
                  <a:pt x="199178" y="197187"/>
                </a:lnTo>
                <a:lnTo>
                  <a:pt x="214253" y="215274"/>
                </a:lnTo>
                <a:lnTo>
                  <a:pt x="220941" y="225431"/>
                </a:lnTo>
                <a:lnTo>
                  <a:pt x="227304" y="236012"/>
                </a:lnTo>
                <a:lnTo>
                  <a:pt x="241994" y="255389"/>
                </a:lnTo>
                <a:lnTo>
                  <a:pt x="258048" y="274478"/>
                </a:lnTo>
                <a:lnTo>
                  <a:pt x="274708" y="295663"/>
                </a:lnTo>
                <a:lnTo>
                  <a:pt x="300152" y="329009"/>
                </a:lnTo>
                <a:lnTo>
                  <a:pt x="308687" y="339354"/>
                </a:lnTo>
                <a:lnTo>
                  <a:pt x="334350" y="368519"/>
                </a:lnTo>
                <a:lnTo>
                  <a:pt x="351483" y="389846"/>
                </a:lnTo>
                <a:lnTo>
                  <a:pt x="368622" y="409485"/>
                </a:lnTo>
                <a:lnTo>
                  <a:pt x="385765" y="427738"/>
                </a:lnTo>
                <a:lnTo>
                  <a:pt x="402908" y="445376"/>
                </a:lnTo>
                <a:lnTo>
                  <a:pt x="417513" y="462740"/>
                </a:lnTo>
                <a:lnTo>
                  <a:pt x="431306" y="479982"/>
                </a:lnTo>
                <a:lnTo>
                  <a:pt x="446962" y="497170"/>
                </a:lnTo>
                <a:lnTo>
                  <a:pt x="460905" y="514334"/>
                </a:lnTo>
                <a:lnTo>
                  <a:pt x="474404" y="530535"/>
                </a:lnTo>
                <a:lnTo>
                  <a:pt x="489929" y="544086"/>
                </a:lnTo>
                <a:lnTo>
                  <a:pt x="503814" y="556458"/>
                </a:lnTo>
                <a:lnTo>
                  <a:pt x="522341" y="574134"/>
                </a:lnTo>
                <a:lnTo>
                  <a:pt x="585742" y="637178"/>
                </a:lnTo>
                <a:lnTo>
                  <a:pt x="588615" y="639098"/>
                </a:lnTo>
                <a:lnTo>
                  <a:pt x="595304" y="641800"/>
                </a:lnTo>
                <a:lnTo>
                  <a:pt x="594989" y="642179"/>
                </a:lnTo>
                <a:lnTo>
                  <a:pt x="591502" y="6429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26"/>
          <p:cNvSpPr/>
          <p:nvPr/>
        </p:nvSpPr>
        <p:spPr>
          <a:xfrm>
            <a:off x="2240279" y="1783080"/>
            <a:ext cx="411481" cy="574358"/>
          </a:xfrm>
          <a:custGeom>
            <a:avLst/>
            <a:gdLst/>
            <a:ahLst/>
            <a:cxnLst/>
            <a:rect l="0" t="0" r="0" b="0"/>
            <a:pathLst>
              <a:path w="411481" h="574358">
                <a:moveTo>
                  <a:pt x="411480" y="0"/>
                </a:moveTo>
                <a:lnTo>
                  <a:pt x="406930" y="4550"/>
                </a:lnTo>
                <a:lnTo>
                  <a:pt x="405589" y="6843"/>
                </a:lnTo>
                <a:lnTo>
                  <a:pt x="402750" y="14622"/>
                </a:lnTo>
                <a:lnTo>
                  <a:pt x="386530" y="37720"/>
                </a:lnTo>
                <a:lnTo>
                  <a:pt x="378802" y="50419"/>
                </a:lnTo>
                <a:lnTo>
                  <a:pt x="371239" y="63366"/>
                </a:lnTo>
                <a:lnTo>
                  <a:pt x="361528" y="78645"/>
                </a:lnTo>
                <a:lnTo>
                  <a:pt x="345350" y="103312"/>
                </a:lnTo>
                <a:lnTo>
                  <a:pt x="339771" y="112689"/>
                </a:lnTo>
                <a:lnTo>
                  <a:pt x="334147" y="122751"/>
                </a:lnTo>
                <a:lnTo>
                  <a:pt x="328492" y="133269"/>
                </a:lnTo>
                <a:lnTo>
                  <a:pt x="323770" y="143138"/>
                </a:lnTo>
                <a:lnTo>
                  <a:pt x="319669" y="152575"/>
                </a:lnTo>
                <a:lnTo>
                  <a:pt x="315983" y="161724"/>
                </a:lnTo>
                <a:lnTo>
                  <a:pt x="310668" y="171634"/>
                </a:lnTo>
                <a:lnTo>
                  <a:pt x="304267" y="182050"/>
                </a:lnTo>
                <a:lnTo>
                  <a:pt x="297142" y="192804"/>
                </a:lnTo>
                <a:lnTo>
                  <a:pt x="290488" y="203783"/>
                </a:lnTo>
                <a:lnTo>
                  <a:pt x="284146" y="214913"/>
                </a:lnTo>
                <a:lnTo>
                  <a:pt x="278013" y="226143"/>
                </a:lnTo>
                <a:lnTo>
                  <a:pt x="271068" y="237439"/>
                </a:lnTo>
                <a:lnTo>
                  <a:pt x="263579" y="248780"/>
                </a:lnTo>
                <a:lnTo>
                  <a:pt x="247639" y="271541"/>
                </a:lnTo>
                <a:lnTo>
                  <a:pt x="231030" y="294357"/>
                </a:lnTo>
                <a:lnTo>
                  <a:pt x="223552" y="305776"/>
                </a:lnTo>
                <a:lnTo>
                  <a:pt x="216663" y="317198"/>
                </a:lnTo>
                <a:lnTo>
                  <a:pt x="210164" y="328622"/>
                </a:lnTo>
                <a:lnTo>
                  <a:pt x="202975" y="340049"/>
                </a:lnTo>
                <a:lnTo>
                  <a:pt x="195324" y="351477"/>
                </a:lnTo>
                <a:lnTo>
                  <a:pt x="187366" y="362905"/>
                </a:lnTo>
                <a:lnTo>
                  <a:pt x="179204" y="373382"/>
                </a:lnTo>
                <a:lnTo>
                  <a:pt x="170904" y="383224"/>
                </a:lnTo>
                <a:lnTo>
                  <a:pt x="162514" y="392642"/>
                </a:lnTo>
                <a:lnTo>
                  <a:pt x="154063" y="402731"/>
                </a:lnTo>
                <a:lnTo>
                  <a:pt x="137053" y="424101"/>
                </a:lnTo>
                <a:lnTo>
                  <a:pt x="128516" y="434182"/>
                </a:lnTo>
                <a:lnTo>
                  <a:pt x="119968" y="443759"/>
                </a:lnTo>
                <a:lnTo>
                  <a:pt x="111411" y="453002"/>
                </a:lnTo>
                <a:lnTo>
                  <a:pt x="103802" y="462021"/>
                </a:lnTo>
                <a:lnTo>
                  <a:pt x="96824" y="470891"/>
                </a:lnTo>
                <a:lnTo>
                  <a:pt x="90267" y="479662"/>
                </a:lnTo>
                <a:lnTo>
                  <a:pt x="83038" y="487415"/>
                </a:lnTo>
                <a:lnTo>
                  <a:pt x="75361" y="494488"/>
                </a:lnTo>
                <a:lnTo>
                  <a:pt x="67386" y="501109"/>
                </a:lnTo>
                <a:lnTo>
                  <a:pt x="60164" y="507427"/>
                </a:lnTo>
                <a:lnTo>
                  <a:pt x="53445" y="513545"/>
                </a:lnTo>
                <a:lnTo>
                  <a:pt x="41851" y="525422"/>
                </a:lnTo>
                <a:lnTo>
                  <a:pt x="29969" y="541866"/>
                </a:lnTo>
                <a:lnTo>
                  <a:pt x="17421" y="556439"/>
                </a:lnTo>
                <a:lnTo>
                  <a:pt x="14471" y="559554"/>
                </a:lnTo>
                <a:lnTo>
                  <a:pt x="11553" y="561631"/>
                </a:lnTo>
                <a:lnTo>
                  <a:pt x="5770" y="563938"/>
                </a:lnTo>
                <a:lnTo>
                  <a:pt x="3847" y="565506"/>
                </a:lnTo>
                <a:lnTo>
                  <a:pt x="2565" y="567504"/>
                </a:lnTo>
                <a:lnTo>
                  <a:pt x="0" y="5743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27"/>
          <p:cNvSpPr/>
          <p:nvPr/>
        </p:nvSpPr>
        <p:spPr>
          <a:xfrm>
            <a:off x="3311842" y="1671637"/>
            <a:ext cx="17146" cy="291466"/>
          </a:xfrm>
          <a:custGeom>
            <a:avLst/>
            <a:gdLst/>
            <a:ahLst/>
            <a:cxnLst/>
            <a:rect l="0" t="0" r="0" b="0"/>
            <a:pathLst>
              <a:path w="17146" h="291466">
                <a:moveTo>
                  <a:pt x="0" y="0"/>
                </a:moveTo>
                <a:lnTo>
                  <a:pt x="0" y="37182"/>
                </a:lnTo>
                <a:lnTo>
                  <a:pt x="953" y="40981"/>
                </a:lnTo>
                <a:lnTo>
                  <a:pt x="2540" y="45418"/>
                </a:lnTo>
                <a:lnTo>
                  <a:pt x="4551" y="50281"/>
                </a:lnTo>
                <a:lnTo>
                  <a:pt x="5891" y="55428"/>
                </a:lnTo>
                <a:lnTo>
                  <a:pt x="6785" y="60765"/>
                </a:lnTo>
                <a:lnTo>
                  <a:pt x="7381" y="66227"/>
                </a:lnTo>
                <a:lnTo>
                  <a:pt x="7778" y="71774"/>
                </a:lnTo>
                <a:lnTo>
                  <a:pt x="8043" y="77377"/>
                </a:lnTo>
                <a:lnTo>
                  <a:pt x="8219" y="83017"/>
                </a:lnTo>
                <a:lnTo>
                  <a:pt x="9290" y="88682"/>
                </a:lnTo>
                <a:lnTo>
                  <a:pt x="10955" y="94364"/>
                </a:lnTo>
                <a:lnTo>
                  <a:pt x="13019" y="100057"/>
                </a:lnTo>
                <a:lnTo>
                  <a:pt x="14394" y="105757"/>
                </a:lnTo>
                <a:lnTo>
                  <a:pt x="15311" y="111462"/>
                </a:lnTo>
                <a:lnTo>
                  <a:pt x="15923" y="117171"/>
                </a:lnTo>
                <a:lnTo>
                  <a:pt x="16330" y="123834"/>
                </a:lnTo>
                <a:lnTo>
                  <a:pt x="16783" y="138857"/>
                </a:lnTo>
                <a:lnTo>
                  <a:pt x="17097" y="170921"/>
                </a:lnTo>
                <a:lnTo>
                  <a:pt x="17145" y="2914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28"/>
          <p:cNvSpPr/>
          <p:nvPr/>
        </p:nvSpPr>
        <p:spPr>
          <a:xfrm>
            <a:off x="3088957" y="2023110"/>
            <a:ext cx="480061" cy="51436"/>
          </a:xfrm>
          <a:custGeom>
            <a:avLst/>
            <a:gdLst/>
            <a:ahLst/>
            <a:cxnLst/>
            <a:rect l="0" t="0" r="0" b="0"/>
            <a:pathLst>
              <a:path w="480061" h="51436">
                <a:moveTo>
                  <a:pt x="0" y="51435"/>
                </a:moveTo>
                <a:lnTo>
                  <a:pt x="0" y="46884"/>
                </a:lnTo>
                <a:lnTo>
                  <a:pt x="953" y="45543"/>
                </a:lnTo>
                <a:lnTo>
                  <a:pt x="2540" y="44650"/>
                </a:lnTo>
                <a:lnTo>
                  <a:pt x="6844" y="43656"/>
                </a:lnTo>
                <a:lnTo>
                  <a:pt x="19908" y="43019"/>
                </a:lnTo>
                <a:lnTo>
                  <a:pt x="24702" y="42967"/>
                </a:lnTo>
                <a:lnTo>
                  <a:pt x="29803" y="41979"/>
                </a:lnTo>
                <a:lnTo>
                  <a:pt x="35109" y="40369"/>
                </a:lnTo>
                <a:lnTo>
                  <a:pt x="40551" y="38342"/>
                </a:lnTo>
                <a:lnTo>
                  <a:pt x="47036" y="36991"/>
                </a:lnTo>
                <a:lnTo>
                  <a:pt x="61863" y="35490"/>
                </a:lnTo>
                <a:lnTo>
                  <a:pt x="70769" y="35090"/>
                </a:lnTo>
                <a:lnTo>
                  <a:pt x="90825" y="34645"/>
                </a:lnTo>
                <a:lnTo>
                  <a:pt x="100555" y="33574"/>
                </a:lnTo>
                <a:lnTo>
                  <a:pt x="109899" y="31908"/>
                </a:lnTo>
                <a:lnTo>
                  <a:pt x="118986" y="29844"/>
                </a:lnTo>
                <a:lnTo>
                  <a:pt x="128854" y="28468"/>
                </a:lnTo>
                <a:lnTo>
                  <a:pt x="139243" y="27551"/>
                </a:lnTo>
                <a:lnTo>
                  <a:pt x="149978" y="26940"/>
                </a:lnTo>
                <a:lnTo>
                  <a:pt x="160946" y="25580"/>
                </a:lnTo>
                <a:lnTo>
                  <a:pt x="172067" y="23721"/>
                </a:lnTo>
                <a:lnTo>
                  <a:pt x="183292" y="21529"/>
                </a:lnTo>
                <a:lnTo>
                  <a:pt x="194584" y="20067"/>
                </a:lnTo>
                <a:lnTo>
                  <a:pt x="205923" y="19093"/>
                </a:lnTo>
                <a:lnTo>
                  <a:pt x="217292" y="18444"/>
                </a:lnTo>
                <a:lnTo>
                  <a:pt x="228681" y="17058"/>
                </a:lnTo>
                <a:lnTo>
                  <a:pt x="240084" y="15182"/>
                </a:lnTo>
                <a:lnTo>
                  <a:pt x="251496" y="12979"/>
                </a:lnTo>
                <a:lnTo>
                  <a:pt x="262914" y="11510"/>
                </a:lnTo>
                <a:lnTo>
                  <a:pt x="274336" y="10531"/>
                </a:lnTo>
                <a:lnTo>
                  <a:pt x="285761" y="9878"/>
                </a:lnTo>
                <a:lnTo>
                  <a:pt x="306075" y="9152"/>
                </a:lnTo>
                <a:lnTo>
                  <a:pt x="315492" y="8959"/>
                </a:lnTo>
                <a:lnTo>
                  <a:pt x="325581" y="7878"/>
                </a:lnTo>
                <a:lnTo>
                  <a:pt x="336116" y="6204"/>
                </a:lnTo>
                <a:lnTo>
                  <a:pt x="346950" y="4136"/>
                </a:lnTo>
                <a:lnTo>
                  <a:pt x="357030" y="2757"/>
                </a:lnTo>
                <a:lnTo>
                  <a:pt x="366608" y="1838"/>
                </a:lnTo>
                <a:lnTo>
                  <a:pt x="375850" y="1225"/>
                </a:lnTo>
                <a:lnTo>
                  <a:pt x="384869" y="817"/>
                </a:lnTo>
                <a:lnTo>
                  <a:pt x="402510" y="363"/>
                </a:lnTo>
                <a:lnTo>
                  <a:pt x="448270" y="21"/>
                </a:lnTo>
                <a:lnTo>
                  <a:pt x="48006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29"/>
          <p:cNvSpPr/>
          <p:nvPr/>
        </p:nvSpPr>
        <p:spPr>
          <a:xfrm>
            <a:off x="3278020" y="2151697"/>
            <a:ext cx="239506" cy="205741"/>
          </a:xfrm>
          <a:custGeom>
            <a:avLst/>
            <a:gdLst/>
            <a:ahLst/>
            <a:cxnLst/>
            <a:rect l="0" t="0" r="0" b="0"/>
            <a:pathLst>
              <a:path w="239506" h="205741">
                <a:moveTo>
                  <a:pt x="50967" y="0"/>
                </a:moveTo>
                <a:lnTo>
                  <a:pt x="46416" y="4551"/>
                </a:lnTo>
                <a:lnTo>
                  <a:pt x="45076" y="6844"/>
                </a:lnTo>
                <a:lnTo>
                  <a:pt x="43586" y="11932"/>
                </a:lnTo>
                <a:lnTo>
                  <a:pt x="40384" y="17368"/>
                </a:lnTo>
                <a:lnTo>
                  <a:pt x="38196" y="20151"/>
                </a:lnTo>
                <a:lnTo>
                  <a:pt x="36738" y="22959"/>
                </a:lnTo>
                <a:lnTo>
                  <a:pt x="35118" y="28619"/>
                </a:lnTo>
                <a:lnTo>
                  <a:pt x="31858" y="34310"/>
                </a:lnTo>
                <a:lnTo>
                  <a:pt x="29656" y="37161"/>
                </a:lnTo>
                <a:lnTo>
                  <a:pt x="28187" y="40966"/>
                </a:lnTo>
                <a:lnTo>
                  <a:pt x="27208" y="45408"/>
                </a:lnTo>
                <a:lnTo>
                  <a:pt x="26555" y="50275"/>
                </a:lnTo>
                <a:lnTo>
                  <a:pt x="25167" y="54472"/>
                </a:lnTo>
                <a:lnTo>
                  <a:pt x="23290" y="58222"/>
                </a:lnTo>
                <a:lnTo>
                  <a:pt x="21085" y="61675"/>
                </a:lnTo>
                <a:lnTo>
                  <a:pt x="19616" y="65881"/>
                </a:lnTo>
                <a:lnTo>
                  <a:pt x="18636" y="70591"/>
                </a:lnTo>
                <a:lnTo>
                  <a:pt x="17983" y="75636"/>
                </a:lnTo>
                <a:lnTo>
                  <a:pt x="16595" y="79951"/>
                </a:lnTo>
                <a:lnTo>
                  <a:pt x="14718" y="83781"/>
                </a:lnTo>
                <a:lnTo>
                  <a:pt x="12513" y="87286"/>
                </a:lnTo>
                <a:lnTo>
                  <a:pt x="10091" y="91528"/>
                </a:lnTo>
                <a:lnTo>
                  <a:pt x="4860" y="101322"/>
                </a:lnTo>
                <a:lnTo>
                  <a:pt x="3084" y="106600"/>
                </a:lnTo>
                <a:lnTo>
                  <a:pt x="1900" y="112024"/>
                </a:lnTo>
                <a:lnTo>
                  <a:pt x="1111" y="117545"/>
                </a:lnTo>
                <a:lnTo>
                  <a:pt x="584" y="122179"/>
                </a:lnTo>
                <a:lnTo>
                  <a:pt x="234" y="126220"/>
                </a:lnTo>
                <a:lnTo>
                  <a:pt x="0" y="129867"/>
                </a:lnTo>
                <a:lnTo>
                  <a:pt x="796" y="133250"/>
                </a:lnTo>
                <a:lnTo>
                  <a:pt x="4222" y="139550"/>
                </a:lnTo>
                <a:lnTo>
                  <a:pt x="5516" y="143516"/>
                </a:lnTo>
                <a:lnTo>
                  <a:pt x="6379" y="148065"/>
                </a:lnTo>
                <a:lnTo>
                  <a:pt x="6954" y="153003"/>
                </a:lnTo>
                <a:lnTo>
                  <a:pt x="7337" y="157247"/>
                </a:lnTo>
                <a:lnTo>
                  <a:pt x="7593" y="161028"/>
                </a:lnTo>
                <a:lnTo>
                  <a:pt x="7764" y="164502"/>
                </a:lnTo>
                <a:lnTo>
                  <a:pt x="8830" y="167771"/>
                </a:lnTo>
                <a:lnTo>
                  <a:pt x="12555" y="173942"/>
                </a:lnTo>
                <a:lnTo>
                  <a:pt x="17385" y="179860"/>
                </a:lnTo>
                <a:lnTo>
                  <a:pt x="20006" y="182772"/>
                </a:lnTo>
                <a:lnTo>
                  <a:pt x="23659" y="185665"/>
                </a:lnTo>
                <a:lnTo>
                  <a:pt x="27999" y="188547"/>
                </a:lnTo>
                <a:lnTo>
                  <a:pt x="32798" y="191421"/>
                </a:lnTo>
                <a:lnTo>
                  <a:pt x="36949" y="194289"/>
                </a:lnTo>
                <a:lnTo>
                  <a:pt x="44102" y="200016"/>
                </a:lnTo>
                <a:lnTo>
                  <a:pt x="48295" y="201924"/>
                </a:lnTo>
                <a:lnTo>
                  <a:pt x="52996" y="203196"/>
                </a:lnTo>
                <a:lnTo>
                  <a:pt x="58034" y="204044"/>
                </a:lnTo>
                <a:lnTo>
                  <a:pt x="63298" y="204609"/>
                </a:lnTo>
                <a:lnTo>
                  <a:pt x="68713" y="204986"/>
                </a:lnTo>
                <a:lnTo>
                  <a:pt x="74228" y="205238"/>
                </a:lnTo>
                <a:lnTo>
                  <a:pt x="85435" y="205517"/>
                </a:lnTo>
                <a:lnTo>
                  <a:pt x="112703" y="205696"/>
                </a:lnTo>
                <a:lnTo>
                  <a:pt x="118794" y="204758"/>
                </a:lnTo>
                <a:lnTo>
                  <a:pt x="123808" y="203180"/>
                </a:lnTo>
                <a:lnTo>
                  <a:pt x="128103" y="201176"/>
                </a:lnTo>
                <a:lnTo>
                  <a:pt x="133823" y="199840"/>
                </a:lnTo>
                <a:lnTo>
                  <a:pt x="140494" y="198949"/>
                </a:lnTo>
                <a:lnTo>
                  <a:pt x="147799" y="198355"/>
                </a:lnTo>
                <a:lnTo>
                  <a:pt x="154575" y="197007"/>
                </a:lnTo>
                <a:lnTo>
                  <a:pt x="160996" y="195156"/>
                </a:lnTo>
                <a:lnTo>
                  <a:pt x="167182" y="192969"/>
                </a:lnTo>
                <a:lnTo>
                  <a:pt x="173211" y="190558"/>
                </a:lnTo>
                <a:lnTo>
                  <a:pt x="179136" y="187999"/>
                </a:lnTo>
                <a:lnTo>
                  <a:pt x="190798" y="182615"/>
                </a:lnTo>
                <a:lnTo>
                  <a:pt x="219535" y="168558"/>
                </a:lnTo>
                <a:lnTo>
                  <a:pt x="224306" y="164759"/>
                </a:lnTo>
                <a:lnTo>
                  <a:pt x="228439" y="160322"/>
                </a:lnTo>
                <a:lnTo>
                  <a:pt x="232146" y="155459"/>
                </a:lnTo>
                <a:lnTo>
                  <a:pt x="234618" y="151264"/>
                </a:lnTo>
                <a:lnTo>
                  <a:pt x="236266" y="147515"/>
                </a:lnTo>
                <a:lnTo>
                  <a:pt x="238911" y="139205"/>
                </a:lnTo>
                <a:lnTo>
                  <a:pt x="239369" y="133216"/>
                </a:lnTo>
                <a:lnTo>
                  <a:pt x="239476" y="128104"/>
                </a:lnTo>
                <a:lnTo>
                  <a:pt x="239505" y="125408"/>
                </a:lnTo>
                <a:lnTo>
                  <a:pt x="238571" y="123610"/>
                </a:lnTo>
                <a:lnTo>
                  <a:pt x="236997" y="122412"/>
                </a:lnTo>
                <a:lnTo>
                  <a:pt x="234994" y="121613"/>
                </a:lnTo>
                <a:lnTo>
                  <a:pt x="227625" y="115938"/>
                </a:lnTo>
                <a:lnTo>
                  <a:pt x="224937" y="114439"/>
                </a:lnTo>
                <a:lnTo>
                  <a:pt x="219409" y="112774"/>
                </a:lnTo>
                <a:lnTo>
                  <a:pt x="215650" y="113283"/>
                </a:lnTo>
                <a:lnTo>
                  <a:pt x="211238" y="114575"/>
                </a:lnTo>
                <a:lnTo>
                  <a:pt x="206392" y="116388"/>
                </a:lnTo>
                <a:lnTo>
                  <a:pt x="201256" y="117597"/>
                </a:lnTo>
                <a:lnTo>
                  <a:pt x="195927" y="118403"/>
                </a:lnTo>
                <a:lnTo>
                  <a:pt x="190469" y="118940"/>
                </a:lnTo>
                <a:lnTo>
                  <a:pt x="184926" y="120251"/>
                </a:lnTo>
                <a:lnTo>
                  <a:pt x="179325" y="122077"/>
                </a:lnTo>
                <a:lnTo>
                  <a:pt x="173687" y="124247"/>
                </a:lnTo>
                <a:lnTo>
                  <a:pt x="168023" y="126647"/>
                </a:lnTo>
                <a:lnTo>
                  <a:pt x="156649" y="131852"/>
                </a:lnTo>
                <a:lnTo>
                  <a:pt x="150949" y="133622"/>
                </a:lnTo>
                <a:lnTo>
                  <a:pt x="145244" y="134801"/>
                </a:lnTo>
                <a:lnTo>
                  <a:pt x="139536" y="135587"/>
                </a:lnTo>
                <a:lnTo>
                  <a:pt x="133826" y="138017"/>
                </a:lnTo>
                <a:lnTo>
                  <a:pt x="128114" y="141541"/>
                </a:lnTo>
                <a:lnTo>
                  <a:pt x="122400" y="145796"/>
                </a:lnTo>
                <a:lnTo>
                  <a:pt x="116687" y="149585"/>
                </a:lnTo>
                <a:lnTo>
                  <a:pt x="110973" y="153063"/>
                </a:lnTo>
                <a:lnTo>
                  <a:pt x="105258" y="156335"/>
                </a:lnTo>
                <a:lnTo>
                  <a:pt x="100496" y="159468"/>
                </a:lnTo>
                <a:lnTo>
                  <a:pt x="96369" y="162510"/>
                </a:lnTo>
                <a:lnTo>
                  <a:pt x="92665" y="165490"/>
                </a:lnTo>
                <a:lnTo>
                  <a:pt x="88291" y="168429"/>
                </a:lnTo>
                <a:lnTo>
                  <a:pt x="83469" y="171341"/>
                </a:lnTo>
                <a:lnTo>
                  <a:pt x="78350" y="174235"/>
                </a:lnTo>
                <a:lnTo>
                  <a:pt x="73985" y="177117"/>
                </a:lnTo>
                <a:lnTo>
                  <a:pt x="66595" y="182858"/>
                </a:lnTo>
                <a:lnTo>
                  <a:pt x="60135" y="188586"/>
                </a:lnTo>
                <a:lnTo>
                  <a:pt x="57079" y="191446"/>
                </a:lnTo>
                <a:lnTo>
                  <a:pt x="55042" y="194306"/>
                </a:lnTo>
                <a:lnTo>
                  <a:pt x="52778" y="200023"/>
                </a:lnTo>
                <a:lnTo>
                  <a:pt x="50967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30"/>
          <p:cNvSpPr/>
          <p:nvPr/>
        </p:nvSpPr>
        <p:spPr>
          <a:xfrm>
            <a:off x="3148964" y="2143125"/>
            <a:ext cx="462916" cy="265748"/>
          </a:xfrm>
          <a:custGeom>
            <a:avLst/>
            <a:gdLst/>
            <a:ahLst/>
            <a:cxnLst/>
            <a:rect l="0" t="0" r="0" b="0"/>
            <a:pathLst>
              <a:path w="462916" h="265748">
                <a:moveTo>
                  <a:pt x="462915" y="0"/>
                </a:moveTo>
                <a:lnTo>
                  <a:pt x="455534" y="0"/>
                </a:lnTo>
                <a:lnTo>
                  <a:pt x="445594" y="4550"/>
                </a:lnTo>
                <a:lnTo>
                  <a:pt x="442795" y="6843"/>
                </a:lnTo>
                <a:lnTo>
                  <a:pt x="440930" y="9325"/>
                </a:lnTo>
                <a:lnTo>
                  <a:pt x="439686" y="11931"/>
                </a:lnTo>
                <a:lnTo>
                  <a:pt x="433223" y="19908"/>
                </a:lnTo>
                <a:lnTo>
                  <a:pt x="428834" y="24702"/>
                </a:lnTo>
                <a:lnTo>
                  <a:pt x="418876" y="32568"/>
                </a:lnTo>
                <a:lnTo>
                  <a:pt x="408099" y="39240"/>
                </a:lnTo>
                <a:lnTo>
                  <a:pt x="396961" y="45379"/>
                </a:lnTo>
                <a:lnTo>
                  <a:pt x="391323" y="49303"/>
                </a:lnTo>
                <a:lnTo>
                  <a:pt x="385660" y="53824"/>
                </a:lnTo>
                <a:lnTo>
                  <a:pt x="379979" y="58742"/>
                </a:lnTo>
                <a:lnTo>
                  <a:pt x="373335" y="63926"/>
                </a:lnTo>
                <a:lnTo>
                  <a:pt x="366047" y="69288"/>
                </a:lnTo>
                <a:lnTo>
                  <a:pt x="350331" y="80324"/>
                </a:lnTo>
                <a:lnTo>
                  <a:pt x="333820" y="91579"/>
                </a:lnTo>
                <a:lnTo>
                  <a:pt x="325417" y="96295"/>
                </a:lnTo>
                <a:lnTo>
                  <a:pt x="316957" y="100392"/>
                </a:lnTo>
                <a:lnTo>
                  <a:pt x="308460" y="104075"/>
                </a:lnTo>
                <a:lnTo>
                  <a:pt x="288859" y="113248"/>
                </a:lnTo>
                <a:lnTo>
                  <a:pt x="278298" y="118361"/>
                </a:lnTo>
                <a:lnTo>
                  <a:pt x="268399" y="123675"/>
                </a:lnTo>
                <a:lnTo>
                  <a:pt x="258943" y="129122"/>
                </a:lnTo>
                <a:lnTo>
                  <a:pt x="249782" y="134659"/>
                </a:lnTo>
                <a:lnTo>
                  <a:pt x="231982" y="145891"/>
                </a:lnTo>
                <a:lnTo>
                  <a:pt x="197272" y="168623"/>
                </a:lnTo>
                <a:lnTo>
                  <a:pt x="188664" y="173376"/>
                </a:lnTo>
                <a:lnTo>
                  <a:pt x="180069" y="177496"/>
                </a:lnTo>
                <a:lnTo>
                  <a:pt x="171481" y="181195"/>
                </a:lnTo>
                <a:lnTo>
                  <a:pt x="163851" y="185567"/>
                </a:lnTo>
                <a:lnTo>
                  <a:pt x="156859" y="190386"/>
                </a:lnTo>
                <a:lnTo>
                  <a:pt x="150293" y="195504"/>
                </a:lnTo>
                <a:lnTo>
                  <a:pt x="143058" y="199868"/>
                </a:lnTo>
                <a:lnTo>
                  <a:pt x="135377" y="203730"/>
                </a:lnTo>
                <a:lnTo>
                  <a:pt x="127399" y="207258"/>
                </a:lnTo>
                <a:lnTo>
                  <a:pt x="119223" y="211514"/>
                </a:lnTo>
                <a:lnTo>
                  <a:pt x="110915" y="216257"/>
                </a:lnTo>
                <a:lnTo>
                  <a:pt x="102518" y="221324"/>
                </a:lnTo>
                <a:lnTo>
                  <a:pt x="88109" y="229493"/>
                </a:lnTo>
                <a:lnTo>
                  <a:pt x="75355" y="236299"/>
                </a:lnTo>
                <a:lnTo>
                  <a:pt x="63337" y="242499"/>
                </a:lnTo>
                <a:lnTo>
                  <a:pt x="51645" y="245890"/>
                </a:lnTo>
                <a:lnTo>
                  <a:pt x="39146" y="248349"/>
                </a:lnTo>
                <a:lnTo>
                  <a:pt x="31812" y="250338"/>
                </a:lnTo>
                <a:lnTo>
                  <a:pt x="17949" y="254136"/>
                </a:lnTo>
                <a:lnTo>
                  <a:pt x="8613" y="255824"/>
                </a:lnTo>
                <a:lnTo>
                  <a:pt x="5742" y="257227"/>
                </a:lnTo>
                <a:lnTo>
                  <a:pt x="3828" y="259114"/>
                </a:lnTo>
                <a:lnTo>
                  <a:pt x="0" y="2657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31"/>
          <p:cNvSpPr/>
          <p:nvPr/>
        </p:nvSpPr>
        <p:spPr>
          <a:xfrm>
            <a:off x="3414712" y="2460307"/>
            <a:ext cx="8571" cy="257176"/>
          </a:xfrm>
          <a:custGeom>
            <a:avLst/>
            <a:gdLst/>
            <a:ahLst/>
            <a:cxnLst/>
            <a:rect l="0" t="0" r="0" b="0"/>
            <a:pathLst>
              <a:path w="8571" h="257176">
                <a:moveTo>
                  <a:pt x="0" y="0"/>
                </a:moveTo>
                <a:lnTo>
                  <a:pt x="0" y="160023"/>
                </a:lnTo>
                <a:lnTo>
                  <a:pt x="953" y="164784"/>
                </a:lnTo>
                <a:lnTo>
                  <a:pt x="2540" y="168911"/>
                </a:lnTo>
                <a:lnTo>
                  <a:pt x="4550" y="172615"/>
                </a:lnTo>
                <a:lnTo>
                  <a:pt x="5891" y="176989"/>
                </a:lnTo>
                <a:lnTo>
                  <a:pt x="6785" y="181810"/>
                </a:lnTo>
                <a:lnTo>
                  <a:pt x="7381" y="186929"/>
                </a:lnTo>
                <a:lnTo>
                  <a:pt x="7778" y="191295"/>
                </a:lnTo>
                <a:lnTo>
                  <a:pt x="8043" y="195157"/>
                </a:lnTo>
                <a:lnTo>
                  <a:pt x="8219" y="198685"/>
                </a:lnTo>
                <a:lnTo>
                  <a:pt x="8415" y="207684"/>
                </a:lnTo>
                <a:lnTo>
                  <a:pt x="8570" y="242773"/>
                </a:lnTo>
                <a:lnTo>
                  <a:pt x="7618" y="245669"/>
                </a:lnTo>
                <a:lnTo>
                  <a:pt x="6031" y="248552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32"/>
          <p:cNvSpPr/>
          <p:nvPr/>
        </p:nvSpPr>
        <p:spPr>
          <a:xfrm>
            <a:off x="705924" y="1654492"/>
            <a:ext cx="513037" cy="420050"/>
          </a:xfrm>
          <a:custGeom>
            <a:avLst/>
            <a:gdLst/>
            <a:ahLst/>
            <a:cxnLst/>
            <a:rect l="0" t="0" r="0" b="0"/>
            <a:pathLst>
              <a:path w="513037" h="420050">
                <a:moveTo>
                  <a:pt x="505655" y="0"/>
                </a:moveTo>
                <a:lnTo>
                  <a:pt x="513036" y="7381"/>
                </a:lnTo>
                <a:lnTo>
                  <a:pt x="512481" y="8731"/>
                </a:lnTo>
                <a:lnTo>
                  <a:pt x="504746" y="20281"/>
                </a:lnTo>
                <a:lnTo>
                  <a:pt x="498584" y="29969"/>
                </a:lnTo>
                <a:lnTo>
                  <a:pt x="489495" y="40624"/>
                </a:lnTo>
                <a:lnTo>
                  <a:pt x="478219" y="52783"/>
                </a:lnTo>
                <a:lnTo>
                  <a:pt x="469331" y="64417"/>
                </a:lnTo>
                <a:lnTo>
                  <a:pt x="464294" y="71519"/>
                </a:lnTo>
                <a:lnTo>
                  <a:pt x="451078" y="84491"/>
                </a:lnTo>
                <a:lnTo>
                  <a:pt x="443553" y="90618"/>
                </a:lnTo>
                <a:lnTo>
                  <a:pt x="414759" y="112892"/>
                </a:lnTo>
                <a:lnTo>
                  <a:pt x="405053" y="120981"/>
                </a:lnTo>
                <a:lnTo>
                  <a:pt x="395725" y="129232"/>
                </a:lnTo>
                <a:lnTo>
                  <a:pt x="386648" y="137590"/>
                </a:lnTo>
                <a:lnTo>
                  <a:pt x="376787" y="146019"/>
                </a:lnTo>
                <a:lnTo>
                  <a:pt x="366403" y="154496"/>
                </a:lnTo>
                <a:lnTo>
                  <a:pt x="344706" y="171535"/>
                </a:lnTo>
                <a:lnTo>
                  <a:pt x="322362" y="188633"/>
                </a:lnTo>
                <a:lnTo>
                  <a:pt x="311070" y="198145"/>
                </a:lnTo>
                <a:lnTo>
                  <a:pt x="299732" y="208297"/>
                </a:lnTo>
                <a:lnTo>
                  <a:pt x="288363" y="218875"/>
                </a:lnTo>
                <a:lnTo>
                  <a:pt x="276021" y="228784"/>
                </a:lnTo>
                <a:lnTo>
                  <a:pt x="263031" y="238248"/>
                </a:lnTo>
                <a:lnTo>
                  <a:pt x="236850" y="256383"/>
                </a:lnTo>
                <a:lnTo>
                  <a:pt x="200690" y="282658"/>
                </a:lnTo>
                <a:lnTo>
                  <a:pt x="177393" y="299933"/>
                </a:lnTo>
                <a:lnTo>
                  <a:pt x="165846" y="307588"/>
                </a:lnTo>
                <a:lnTo>
                  <a:pt x="154338" y="314596"/>
                </a:lnTo>
                <a:lnTo>
                  <a:pt x="142857" y="321173"/>
                </a:lnTo>
                <a:lnTo>
                  <a:pt x="133297" y="328416"/>
                </a:lnTo>
                <a:lnTo>
                  <a:pt x="125019" y="336101"/>
                </a:lnTo>
                <a:lnTo>
                  <a:pt x="117595" y="344083"/>
                </a:lnTo>
                <a:lnTo>
                  <a:pt x="109789" y="351308"/>
                </a:lnTo>
                <a:lnTo>
                  <a:pt x="101727" y="358031"/>
                </a:lnTo>
                <a:lnTo>
                  <a:pt x="93495" y="364417"/>
                </a:lnTo>
                <a:lnTo>
                  <a:pt x="85149" y="370580"/>
                </a:lnTo>
                <a:lnTo>
                  <a:pt x="68256" y="382507"/>
                </a:lnTo>
                <a:lnTo>
                  <a:pt x="53763" y="391618"/>
                </a:lnTo>
                <a:lnTo>
                  <a:pt x="40972" y="398843"/>
                </a:lnTo>
                <a:lnTo>
                  <a:pt x="28937" y="405228"/>
                </a:lnTo>
                <a:lnTo>
                  <a:pt x="13485" y="416137"/>
                </a:lnTo>
                <a:lnTo>
                  <a:pt x="10688" y="418312"/>
                </a:lnTo>
                <a:lnTo>
                  <a:pt x="6905" y="419279"/>
                </a:lnTo>
                <a:lnTo>
                  <a:pt x="0" y="420039"/>
                </a:lnTo>
                <a:lnTo>
                  <a:pt x="4465" y="420049"/>
                </a:lnTo>
                <a:lnTo>
                  <a:pt x="5793" y="419098"/>
                </a:lnTo>
                <a:lnTo>
                  <a:pt x="6679" y="417511"/>
                </a:lnTo>
                <a:lnTo>
                  <a:pt x="8450" y="41148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33"/>
          <p:cNvSpPr/>
          <p:nvPr/>
        </p:nvSpPr>
        <p:spPr>
          <a:xfrm>
            <a:off x="743969" y="1474469"/>
            <a:ext cx="193291" cy="111434"/>
          </a:xfrm>
          <a:custGeom>
            <a:avLst/>
            <a:gdLst/>
            <a:ahLst/>
            <a:cxnLst/>
            <a:rect l="0" t="0" r="0" b="0"/>
            <a:pathLst>
              <a:path w="193291" h="111434">
                <a:moveTo>
                  <a:pt x="38985" y="0"/>
                </a:moveTo>
                <a:lnTo>
                  <a:pt x="31605" y="0"/>
                </a:lnTo>
                <a:lnTo>
                  <a:pt x="32160" y="953"/>
                </a:lnTo>
                <a:lnTo>
                  <a:pt x="33483" y="2541"/>
                </a:lnTo>
                <a:lnTo>
                  <a:pt x="37898" y="7381"/>
                </a:lnTo>
                <a:lnTo>
                  <a:pt x="38502" y="10583"/>
                </a:lnTo>
                <a:lnTo>
                  <a:pt x="38890" y="15849"/>
                </a:lnTo>
                <a:lnTo>
                  <a:pt x="38943" y="19109"/>
                </a:lnTo>
                <a:lnTo>
                  <a:pt x="38977" y="28963"/>
                </a:lnTo>
                <a:lnTo>
                  <a:pt x="38027" y="31692"/>
                </a:lnTo>
                <a:lnTo>
                  <a:pt x="36442" y="34463"/>
                </a:lnTo>
                <a:lnTo>
                  <a:pt x="34432" y="37263"/>
                </a:lnTo>
                <a:lnTo>
                  <a:pt x="32140" y="40082"/>
                </a:lnTo>
                <a:lnTo>
                  <a:pt x="29659" y="42914"/>
                </a:lnTo>
                <a:lnTo>
                  <a:pt x="27053" y="45755"/>
                </a:lnTo>
                <a:lnTo>
                  <a:pt x="21617" y="51451"/>
                </a:lnTo>
                <a:lnTo>
                  <a:pt x="18834" y="54303"/>
                </a:lnTo>
                <a:lnTo>
                  <a:pt x="16979" y="57157"/>
                </a:lnTo>
                <a:lnTo>
                  <a:pt x="15742" y="60013"/>
                </a:lnTo>
                <a:lnTo>
                  <a:pt x="14917" y="62869"/>
                </a:lnTo>
                <a:lnTo>
                  <a:pt x="14367" y="65725"/>
                </a:lnTo>
                <a:lnTo>
                  <a:pt x="14001" y="68582"/>
                </a:lnTo>
                <a:lnTo>
                  <a:pt x="13757" y="71439"/>
                </a:lnTo>
                <a:lnTo>
                  <a:pt x="12641" y="74296"/>
                </a:lnTo>
                <a:lnTo>
                  <a:pt x="10945" y="77153"/>
                </a:lnTo>
                <a:lnTo>
                  <a:pt x="8862" y="80011"/>
                </a:lnTo>
                <a:lnTo>
                  <a:pt x="7473" y="82868"/>
                </a:lnTo>
                <a:lnTo>
                  <a:pt x="6547" y="85726"/>
                </a:lnTo>
                <a:lnTo>
                  <a:pt x="5930" y="88583"/>
                </a:lnTo>
                <a:lnTo>
                  <a:pt x="4566" y="90488"/>
                </a:lnTo>
                <a:lnTo>
                  <a:pt x="2704" y="91758"/>
                </a:lnTo>
                <a:lnTo>
                  <a:pt x="510" y="92605"/>
                </a:lnTo>
                <a:lnTo>
                  <a:pt x="0" y="94122"/>
                </a:lnTo>
                <a:lnTo>
                  <a:pt x="613" y="96086"/>
                </a:lnTo>
                <a:lnTo>
                  <a:pt x="3889" y="101530"/>
                </a:lnTo>
                <a:lnTo>
                  <a:pt x="6877" y="104815"/>
                </a:lnTo>
                <a:lnTo>
                  <a:pt x="12005" y="110134"/>
                </a:lnTo>
                <a:lnTo>
                  <a:pt x="13379" y="110570"/>
                </a:lnTo>
                <a:lnTo>
                  <a:pt x="17445" y="111055"/>
                </a:lnTo>
                <a:lnTo>
                  <a:pt x="20815" y="111184"/>
                </a:lnTo>
                <a:lnTo>
                  <a:pt x="37372" y="111392"/>
                </a:lnTo>
                <a:lnTo>
                  <a:pt x="59198" y="111433"/>
                </a:lnTo>
                <a:lnTo>
                  <a:pt x="65796" y="110484"/>
                </a:lnTo>
                <a:lnTo>
                  <a:pt x="72099" y="108899"/>
                </a:lnTo>
                <a:lnTo>
                  <a:pt x="78206" y="106889"/>
                </a:lnTo>
                <a:lnTo>
                  <a:pt x="84183" y="105550"/>
                </a:lnTo>
                <a:lnTo>
                  <a:pt x="90072" y="104657"/>
                </a:lnTo>
                <a:lnTo>
                  <a:pt x="95903" y="104061"/>
                </a:lnTo>
                <a:lnTo>
                  <a:pt x="102648" y="102712"/>
                </a:lnTo>
                <a:lnTo>
                  <a:pt x="110002" y="100860"/>
                </a:lnTo>
                <a:lnTo>
                  <a:pt x="117762" y="98672"/>
                </a:lnTo>
                <a:lnTo>
                  <a:pt x="123888" y="97214"/>
                </a:lnTo>
                <a:lnTo>
                  <a:pt x="128925" y="96242"/>
                </a:lnTo>
                <a:lnTo>
                  <a:pt x="133235" y="95594"/>
                </a:lnTo>
                <a:lnTo>
                  <a:pt x="138013" y="95162"/>
                </a:lnTo>
                <a:lnTo>
                  <a:pt x="143104" y="94874"/>
                </a:lnTo>
                <a:lnTo>
                  <a:pt x="152888" y="94554"/>
                </a:lnTo>
                <a:lnTo>
                  <a:pt x="165451" y="94332"/>
                </a:lnTo>
                <a:lnTo>
                  <a:pt x="171495" y="94308"/>
                </a:lnTo>
                <a:lnTo>
                  <a:pt x="173998" y="93352"/>
                </a:lnTo>
                <a:lnTo>
                  <a:pt x="176618" y="91763"/>
                </a:lnTo>
                <a:lnTo>
                  <a:pt x="183118" y="86918"/>
                </a:lnTo>
                <a:lnTo>
                  <a:pt x="186547" y="86256"/>
                </a:lnTo>
                <a:lnTo>
                  <a:pt x="191958" y="85830"/>
                </a:lnTo>
                <a:lnTo>
                  <a:pt x="192402" y="84843"/>
                </a:lnTo>
                <a:lnTo>
                  <a:pt x="192698" y="83232"/>
                </a:lnTo>
                <a:lnTo>
                  <a:pt x="193290" y="7715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34"/>
          <p:cNvSpPr/>
          <p:nvPr/>
        </p:nvSpPr>
        <p:spPr>
          <a:xfrm>
            <a:off x="902969" y="1457334"/>
            <a:ext cx="17146" cy="291456"/>
          </a:xfrm>
          <a:custGeom>
            <a:avLst/>
            <a:gdLst/>
            <a:ahLst/>
            <a:cxnLst/>
            <a:rect l="0" t="0" r="0" b="0"/>
            <a:pathLst>
              <a:path w="17146" h="291456">
                <a:moveTo>
                  <a:pt x="17145" y="8563"/>
                </a:moveTo>
                <a:lnTo>
                  <a:pt x="17145" y="4012"/>
                </a:lnTo>
                <a:lnTo>
                  <a:pt x="16193" y="2672"/>
                </a:lnTo>
                <a:lnTo>
                  <a:pt x="14605" y="1778"/>
                </a:lnTo>
                <a:lnTo>
                  <a:pt x="8604" y="0"/>
                </a:lnTo>
                <a:lnTo>
                  <a:pt x="4031" y="4544"/>
                </a:lnTo>
                <a:lnTo>
                  <a:pt x="2688" y="6836"/>
                </a:lnTo>
                <a:lnTo>
                  <a:pt x="1792" y="9317"/>
                </a:lnTo>
                <a:lnTo>
                  <a:pt x="354" y="15591"/>
                </a:lnTo>
                <a:lnTo>
                  <a:pt x="158" y="21529"/>
                </a:lnTo>
                <a:lnTo>
                  <a:pt x="10" y="45466"/>
                </a:lnTo>
                <a:lnTo>
                  <a:pt x="959" y="49357"/>
                </a:lnTo>
                <a:lnTo>
                  <a:pt x="2545" y="53857"/>
                </a:lnTo>
                <a:lnTo>
                  <a:pt x="4554" y="58761"/>
                </a:lnTo>
                <a:lnTo>
                  <a:pt x="5894" y="64889"/>
                </a:lnTo>
                <a:lnTo>
                  <a:pt x="6787" y="71831"/>
                </a:lnTo>
                <a:lnTo>
                  <a:pt x="7382" y="79317"/>
                </a:lnTo>
                <a:lnTo>
                  <a:pt x="7779" y="86212"/>
                </a:lnTo>
                <a:lnTo>
                  <a:pt x="8220" y="98954"/>
                </a:lnTo>
                <a:lnTo>
                  <a:pt x="8503" y="122656"/>
                </a:lnTo>
                <a:lnTo>
                  <a:pt x="8542" y="134201"/>
                </a:lnTo>
                <a:lnTo>
                  <a:pt x="7600" y="140899"/>
                </a:lnTo>
                <a:lnTo>
                  <a:pt x="6019" y="148222"/>
                </a:lnTo>
                <a:lnTo>
                  <a:pt x="4013" y="155962"/>
                </a:lnTo>
                <a:lnTo>
                  <a:pt x="2675" y="162074"/>
                </a:lnTo>
                <a:lnTo>
                  <a:pt x="1784" y="167101"/>
                </a:lnTo>
                <a:lnTo>
                  <a:pt x="1189" y="171405"/>
                </a:lnTo>
                <a:lnTo>
                  <a:pt x="793" y="176179"/>
                </a:lnTo>
                <a:lnTo>
                  <a:pt x="529" y="181267"/>
                </a:lnTo>
                <a:lnTo>
                  <a:pt x="235" y="192000"/>
                </a:lnTo>
                <a:lnTo>
                  <a:pt x="1" y="251055"/>
                </a:lnTo>
                <a:lnTo>
                  <a:pt x="953" y="254045"/>
                </a:lnTo>
                <a:lnTo>
                  <a:pt x="2541" y="256990"/>
                </a:lnTo>
                <a:lnTo>
                  <a:pt x="7381" y="264010"/>
                </a:lnTo>
                <a:lnTo>
                  <a:pt x="6826" y="266491"/>
                </a:lnTo>
                <a:lnTo>
                  <a:pt x="5503" y="270050"/>
                </a:lnTo>
                <a:lnTo>
                  <a:pt x="3669" y="274328"/>
                </a:lnTo>
                <a:lnTo>
                  <a:pt x="2446" y="278132"/>
                </a:lnTo>
                <a:lnTo>
                  <a:pt x="1631" y="281621"/>
                </a:lnTo>
                <a:lnTo>
                  <a:pt x="0" y="29145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1000901" y="3154680"/>
            <a:ext cx="1925179" cy="385763"/>
            <a:chOff x="1000901" y="3154680"/>
            <a:chExt cx="1925179" cy="385763"/>
          </a:xfrm>
        </p:grpSpPr>
        <p:sp>
          <p:nvSpPr>
            <p:cNvPr id="39" name="SMARTPenAnnotation435"/>
            <p:cNvSpPr/>
            <p:nvPr/>
          </p:nvSpPr>
          <p:spPr>
            <a:xfrm>
              <a:off x="1014412" y="3377670"/>
              <a:ext cx="317183" cy="51331"/>
            </a:xfrm>
            <a:custGeom>
              <a:avLst/>
              <a:gdLst/>
              <a:ahLst/>
              <a:cxnLst/>
              <a:rect l="0" t="0" r="0" b="0"/>
              <a:pathLst>
                <a:path w="317183" h="51331">
                  <a:moveTo>
                    <a:pt x="0" y="51330"/>
                  </a:moveTo>
                  <a:lnTo>
                    <a:pt x="0" y="35379"/>
                  </a:lnTo>
                  <a:lnTo>
                    <a:pt x="952" y="34981"/>
                  </a:lnTo>
                  <a:lnTo>
                    <a:pt x="8731" y="34255"/>
                  </a:lnTo>
                  <a:lnTo>
                    <a:pt x="36074" y="34188"/>
                  </a:lnTo>
                  <a:lnTo>
                    <a:pt x="40241" y="33234"/>
                  </a:lnTo>
                  <a:lnTo>
                    <a:pt x="44925" y="31646"/>
                  </a:lnTo>
                  <a:lnTo>
                    <a:pt x="49952" y="29635"/>
                  </a:lnTo>
                  <a:lnTo>
                    <a:pt x="55209" y="28294"/>
                  </a:lnTo>
                  <a:lnTo>
                    <a:pt x="60618" y="27400"/>
                  </a:lnTo>
                  <a:lnTo>
                    <a:pt x="66130" y="26804"/>
                  </a:lnTo>
                  <a:lnTo>
                    <a:pt x="72662" y="26407"/>
                  </a:lnTo>
                  <a:lnTo>
                    <a:pt x="87539" y="25965"/>
                  </a:lnTo>
                  <a:lnTo>
                    <a:pt x="95507" y="24895"/>
                  </a:lnTo>
                  <a:lnTo>
                    <a:pt x="103676" y="23229"/>
                  </a:lnTo>
                  <a:lnTo>
                    <a:pt x="111980" y="21166"/>
                  </a:lnTo>
                  <a:lnTo>
                    <a:pt x="120373" y="19790"/>
                  </a:lnTo>
                  <a:lnTo>
                    <a:pt x="128826" y="18873"/>
                  </a:lnTo>
                  <a:lnTo>
                    <a:pt x="137319" y="18262"/>
                  </a:lnTo>
                  <a:lnTo>
                    <a:pt x="146791" y="17855"/>
                  </a:lnTo>
                  <a:lnTo>
                    <a:pt x="167476" y="17402"/>
                  </a:lnTo>
                  <a:lnTo>
                    <a:pt x="177373" y="16329"/>
                  </a:lnTo>
                  <a:lnTo>
                    <a:pt x="186829" y="14661"/>
                  </a:lnTo>
                  <a:lnTo>
                    <a:pt x="195990" y="12596"/>
                  </a:lnTo>
                  <a:lnTo>
                    <a:pt x="204955" y="11220"/>
                  </a:lnTo>
                  <a:lnTo>
                    <a:pt x="213789" y="10302"/>
                  </a:lnTo>
                  <a:lnTo>
                    <a:pt x="222536" y="9691"/>
                  </a:lnTo>
                  <a:lnTo>
                    <a:pt x="231225" y="9283"/>
                  </a:lnTo>
                  <a:lnTo>
                    <a:pt x="248499" y="8830"/>
                  </a:lnTo>
                  <a:lnTo>
                    <a:pt x="269739" y="8575"/>
                  </a:lnTo>
                  <a:lnTo>
                    <a:pt x="275076" y="7586"/>
                  </a:lnTo>
                  <a:lnTo>
                    <a:pt x="279586" y="5975"/>
                  </a:lnTo>
                  <a:lnTo>
                    <a:pt x="283546" y="3948"/>
                  </a:lnTo>
                  <a:lnTo>
                    <a:pt x="288091" y="2597"/>
                  </a:lnTo>
                  <a:lnTo>
                    <a:pt x="293025" y="1696"/>
                  </a:lnTo>
                  <a:lnTo>
                    <a:pt x="305532" y="250"/>
                  </a:lnTo>
                  <a:lnTo>
                    <a:pt x="312249" y="0"/>
                  </a:lnTo>
                  <a:lnTo>
                    <a:pt x="313893" y="917"/>
                  </a:lnTo>
                  <a:lnTo>
                    <a:pt x="314990" y="2481"/>
                  </a:lnTo>
                  <a:lnTo>
                    <a:pt x="317182" y="846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436"/>
            <p:cNvSpPr/>
            <p:nvPr/>
          </p:nvSpPr>
          <p:spPr>
            <a:xfrm>
              <a:off x="1000901" y="3497579"/>
              <a:ext cx="399274" cy="25719"/>
            </a:xfrm>
            <a:custGeom>
              <a:avLst/>
              <a:gdLst/>
              <a:ahLst/>
              <a:cxnLst/>
              <a:rect l="0" t="0" r="0" b="0"/>
              <a:pathLst>
                <a:path w="399274" h="25719">
                  <a:moveTo>
                    <a:pt x="4938" y="25718"/>
                  </a:moveTo>
                  <a:lnTo>
                    <a:pt x="0" y="25718"/>
                  </a:lnTo>
                  <a:lnTo>
                    <a:pt x="16796" y="25718"/>
                  </a:lnTo>
                  <a:lnTo>
                    <a:pt x="21416" y="24766"/>
                  </a:lnTo>
                  <a:lnTo>
                    <a:pt x="27354" y="23178"/>
                  </a:lnTo>
                  <a:lnTo>
                    <a:pt x="34170" y="21167"/>
                  </a:lnTo>
                  <a:lnTo>
                    <a:pt x="40618" y="19827"/>
                  </a:lnTo>
                  <a:lnTo>
                    <a:pt x="46822" y="18933"/>
                  </a:lnTo>
                  <a:lnTo>
                    <a:pt x="52864" y="18337"/>
                  </a:lnTo>
                  <a:lnTo>
                    <a:pt x="60701" y="17940"/>
                  </a:lnTo>
                  <a:lnTo>
                    <a:pt x="79569" y="17499"/>
                  </a:lnTo>
                  <a:lnTo>
                    <a:pt x="107061" y="17250"/>
                  </a:lnTo>
                  <a:lnTo>
                    <a:pt x="116835" y="16263"/>
                  </a:lnTo>
                  <a:lnTo>
                    <a:pt x="127161" y="14652"/>
                  </a:lnTo>
                  <a:lnTo>
                    <a:pt x="137855" y="12626"/>
                  </a:lnTo>
                  <a:lnTo>
                    <a:pt x="148795" y="11275"/>
                  </a:lnTo>
                  <a:lnTo>
                    <a:pt x="159898" y="10374"/>
                  </a:lnTo>
                  <a:lnTo>
                    <a:pt x="171110" y="9774"/>
                  </a:lnTo>
                  <a:lnTo>
                    <a:pt x="193727" y="9107"/>
                  </a:lnTo>
                  <a:lnTo>
                    <a:pt x="205093" y="8929"/>
                  </a:lnTo>
                  <a:lnTo>
                    <a:pt x="216480" y="7858"/>
                  </a:lnTo>
                  <a:lnTo>
                    <a:pt x="227881" y="6192"/>
                  </a:lnTo>
                  <a:lnTo>
                    <a:pt x="239292" y="4128"/>
                  </a:lnTo>
                  <a:lnTo>
                    <a:pt x="249756" y="2752"/>
                  </a:lnTo>
                  <a:lnTo>
                    <a:pt x="259590" y="1835"/>
                  </a:lnTo>
                  <a:lnTo>
                    <a:pt x="269004" y="1223"/>
                  </a:lnTo>
                  <a:lnTo>
                    <a:pt x="278137" y="816"/>
                  </a:lnTo>
                  <a:lnTo>
                    <a:pt x="295905" y="363"/>
                  </a:lnTo>
                  <a:lnTo>
                    <a:pt x="39927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437"/>
            <p:cNvSpPr/>
            <p:nvPr/>
          </p:nvSpPr>
          <p:spPr>
            <a:xfrm>
              <a:off x="1777510" y="3154680"/>
              <a:ext cx="359900" cy="145733"/>
            </a:xfrm>
            <a:custGeom>
              <a:avLst/>
              <a:gdLst/>
              <a:ahLst/>
              <a:cxnLst/>
              <a:rect l="0" t="0" r="0" b="0"/>
              <a:pathLst>
                <a:path w="359900" h="145733">
                  <a:moveTo>
                    <a:pt x="77007" y="0"/>
                  </a:moveTo>
                  <a:lnTo>
                    <a:pt x="72456" y="0"/>
                  </a:lnTo>
                  <a:lnTo>
                    <a:pt x="71115" y="952"/>
                  </a:lnTo>
                  <a:lnTo>
                    <a:pt x="70222" y="2540"/>
                  </a:lnTo>
                  <a:lnTo>
                    <a:pt x="68787" y="7380"/>
                  </a:lnTo>
                  <a:lnTo>
                    <a:pt x="68670" y="9683"/>
                  </a:lnTo>
                  <a:lnTo>
                    <a:pt x="68539" y="17321"/>
                  </a:lnTo>
                  <a:lnTo>
                    <a:pt x="67552" y="21072"/>
                  </a:lnTo>
                  <a:lnTo>
                    <a:pt x="65941" y="24525"/>
                  </a:lnTo>
                  <a:lnTo>
                    <a:pt x="63915" y="27780"/>
                  </a:lnTo>
                  <a:lnTo>
                    <a:pt x="62564" y="30902"/>
                  </a:lnTo>
                  <a:lnTo>
                    <a:pt x="61663" y="33936"/>
                  </a:lnTo>
                  <a:lnTo>
                    <a:pt x="61063" y="36912"/>
                  </a:lnTo>
                  <a:lnTo>
                    <a:pt x="59710" y="40800"/>
                  </a:lnTo>
                  <a:lnTo>
                    <a:pt x="57856" y="45297"/>
                  </a:lnTo>
                  <a:lnTo>
                    <a:pt x="55667" y="50201"/>
                  </a:lnTo>
                  <a:lnTo>
                    <a:pt x="53255" y="54422"/>
                  </a:lnTo>
                  <a:lnTo>
                    <a:pt x="50695" y="58189"/>
                  </a:lnTo>
                  <a:lnTo>
                    <a:pt x="48036" y="61652"/>
                  </a:lnTo>
                  <a:lnTo>
                    <a:pt x="45310" y="64914"/>
                  </a:lnTo>
                  <a:lnTo>
                    <a:pt x="42541" y="68041"/>
                  </a:lnTo>
                  <a:lnTo>
                    <a:pt x="39742" y="71078"/>
                  </a:lnTo>
                  <a:lnTo>
                    <a:pt x="36924" y="75008"/>
                  </a:lnTo>
                  <a:lnTo>
                    <a:pt x="34092" y="79533"/>
                  </a:lnTo>
                  <a:lnTo>
                    <a:pt x="31252" y="84454"/>
                  </a:lnTo>
                  <a:lnTo>
                    <a:pt x="29359" y="88688"/>
                  </a:lnTo>
                  <a:lnTo>
                    <a:pt x="28097" y="92462"/>
                  </a:lnTo>
                  <a:lnTo>
                    <a:pt x="27255" y="95931"/>
                  </a:lnTo>
                  <a:lnTo>
                    <a:pt x="25741" y="99196"/>
                  </a:lnTo>
                  <a:lnTo>
                    <a:pt x="23780" y="102326"/>
                  </a:lnTo>
                  <a:lnTo>
                    <a:pt x="21520" y="105365"/>
                  </a:lnTo>
                  <a:lnTo>
                    <a:pt x="19060" y="108343"/>
                  </a:lnTo>
                  <a:lnTo>
                    <a:pt x="16469" y="111281"/>
                  </a:lnTo>
                  <a:lnTo>
                    <a:pt x="11049" y="117086"/>
                  </a:lnTo>
                  <a:lnTo>
                    <a:pt x="1517" y="126884"/>
                  </a:lnTo>
                  <a:lnTo>
                    <a:pt x="963" y="128404"/>
                  </a:lnTo>
                  <a:lnTo>
                    <a:pt x="347" y="132634"/>
                  </a:lnTo>
                  <a:lnTo>
                    <a:pt x="0" y="135819"/>
                  </a:lnTo>
                  <a:lnTo>
                    <a:pt x="904" y="136266"/>
                  </a:lnTo>
                  <a:lnTo>
                    <a:pt x="4449" y="136762"/>
                  </a:lnTo>
                  <a:lnTo>
                    <a:pt x="5775" y="137847"/>
                  </a:lnTo>
                  <a:lnTo>
                    <a:pt x="6659" y="139523"/>
                  </a:lnTo>
                  <a:lnTo>
                    <a:pt x="7248" y="141593"/>
                  </a:lnTo>
                  <a:lnTo>
                    <a:pt x="8594" y="142972"/>
                  </a:lnTo>
                  <a:lnTo>
                    <a:pt x="10443" y="143893"/>
                  </a:lnTo>
                  <a:lnTo>
                    <a:pt x="12629" y="144506"/>
                  </a:lnTo>
                  <a:lnTo>
                    <a:pt x="20137" y="145187"/>
                  </a:lnTo>
                  <a:lnTo>
                    <a:pt x="30776" y="145490"/>
                  </a:lnTo>
                  <a:lnTo>
                    <a:pt x="359899" y="14573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438"/>
            <p:cNvSpPr/>
            <p:nvPr/>
          </p:nvSpPr>
          <p:spPr>
            <a:xfrm>
              <a:off x="2103228" y="3154680"/>
              <a:ext cx="34182" cy="385763"/>
            </a:xfrm>
            <a:custGeom>
              <a:avLst/>
              <a:gdLst/>
              <a:ahLst/>
              <a:cxnLst/>
              <a:rect l="0" t="0" r="0" b="0"/>
              <a:pathLst>
                <a:path w="34182" h="385763">
                  <a:moveTo>
                    <a:pt x="34181" y="0"/>
                  </a:moveTo>
                  <a:lnTo>
                    <a:pt x="34181" y="53113"/>
                  </a:lnTo>
                  <a:lnTo>
                    <a:pt x="33229" y="57316"/>
                  </a:lnTo>
                  <a:lnTo>
                    <a:pt x="31641" y="62023"/>
                  </a:lnTo>
                  <a:lnTo>
                    <a:pt x="29631" y="67066"/>
                  </a:lnTo>
                  <a:lnTo>
                    <a:pt x="28290" y="73285"/>
                  </a:lnTo>
                  <a:lnTo>
                    <a:pt x="27396" y="80289"/>
                  </a:lnTo>
                  <a:lnTo>
                    <a:pt x="26801" y="87816"/>
                  </a:lnTo>
                  <a:lnTo>
                    <a:pt x="26404" y="94739"/>
                  </a:lnTo>
                  <a:lnTo>
                    <a:pt x="25962" y="107511"/>
                  </a:lnTo>
                  <a:lnTo>
                    <a:pt x="25714" y="125412"/>
                  </a:lnTo>
                  <a:lnTo>
                    <a:pt x="25609" y="249933"/>
                  </a:lnTo>
                  <a:lnTo>
                    <a:pt x="24657" y="257109"/>
                  </a:lnTo>
                  <a:lnTo>
                    <a:pt x="23069" y="263798"/>
                  </a:lnTo>
                  <a:lnTo>
                    <a:pt x="21058" y="270163"/>
                  </a:lnTo>
                  <a:lnTo>
                    <a:pt x="18765" y="276311"/>
                  </a:lnTo>
                  <a:lnTo>
                    <a:pt x="16284" y="282315"/>
                  </a:lnTo>
                  <a:lnTo>
                    <a:pt x="13677" y="288222"/>
                  </a:lnTo>
                  <a:lnTo>
                    <a:pt x="11939" y="294066"/>
                  </a:lnTo>
                  <a:lnTo>
                    <a:pt x="10781" y="299866"/>
                  </a:lnTo>
                  <a:lnTo>
                    <a:pt x="10009" y="305638"/>
                  </a:lnTo>
                  <a:lnTo>
                    <a:pt x="9150" y="314591"/>
                  </a:lnTo>
                  <a:lnTo>
                    <a:pt x="8921" y="318313"/>
                  </a:lnTo>
                  <a:lnTo>
                    <a:pt x="7816" y="322698"/>
                  </a:lnTo>
                  <a:lnTo>
                    <a:pt x="6127" y="327527"/>
                  </a:lnTo>
                  <a:lnTo>
                    <a:pt x="4049" y="332651"/>
                  </a:lnTo>
                  <a:lnTo>
                    <a:pt x="2663" y="337020"/>
                  </a:lnTo>
                  <a:lnTo>
                    <a:pt x="1739" y="340885"/>
                  </a:lnTo>
                  <a:lnTo>
                    <a:pt x="713" y="347719"/>
                  </a:lnTo>
                  <a:lnTo>
                    <a:pt x="135" y="356922"/>
                  </a:lnTo>
                  <a:lnTo>
                    <a:pt x="0" y="362784"/>
                  </a:lnTo>
                  <a:lnTo>
                    <a:pt x="916" y="365681"/>
                  </a:lnTo>
                  <a:lnTo>
                    <a:pt x="2480" y="368565"/>
                  </a:lnTo>
                  <a:lnTo>
                    <a:pt x="7282" y="375486"/>
                  </a:lnTo>
                  <a:lnTo>
                    <a:pt x="7939" y="378972"/>
                  </a:lnTo>
                  <a:lnTo>
                    <a:pt x="8464" y="3857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439"/>
            <p:cNvSpPr/>
            <p:nvPr/>
          </p:nvSpPr>
          <p:spPr>
            <a:xfrm>
              <a:off x="2454593" y="3248977"/>
              <a:ext cx="25717" cy="257176"/>
            </a:xfrm>
            <a:custGeom>
              <a:avLst/>
              <a:gdLst/>
              <a:ahLst/>
              <a:cxnLst/>
              <a:rect l="0" t="0" r="0" b="0"/>
              <a:pathLst>
                <a:path w="25717" h="257176">
                  <a:moveTo>
                    <a:pt x="8571" y="0"/>
                  </a:moveTo>
                  <a:lnTo>
                    <a:pt x="3632" y="0"/>
                  </a:lnTo>
                  <a:lnTo>
                    <a:pt x="5741" y="0"/>
                  </a:lnTo>
                  <a:lnTo>
                    <a:pt x="6685" y="953"/>
                  </a:lnTo>
                  <a:lnTo>
                    <a:pt x="7314" y="2540"/>
                  </a:lnTo>
                  <a:lnTo>
                    <a:pt x="8323" y="7381"/>
                  </a:lnTo>
                  <a:lnTo>
                    <a:pt x="8522" y="15181"/>
                  </a:lnTo>
                  <a:lnTo>
                    <a:pt x="8550" y="20400"/>
                  </a:lnTo>
                  <a:lnTo>
                    <a:pt x="7604" y="23125"/>
                  </a:lnTo>
                  <a:lnTo>
                    <a:pt x="6022" y="25894"/>
                  </a:lnTo>
                  <a:lnTo>
                    <a:pt x="4014" y="28693"/>
                  </a:lnTo>
                  <a:lnTo>
                    <a:pt x="2676" y="31511"/>
                  </a:lnTo>
                  <a:lnTo>
                    <a:pt x="1784" y="34342"/>
                  </a:lnTo>
                  <a:lnTo>
                    <a:pt x="1189" y="37182"/>
                  </a:lnTo>
                  <a:lnTo>
                    <a:pt x="792" y="40981"/>
                  </a:lnTo>
                  <a:lnTo>
                    <a:pt x="528" y="45418"/>
                  </a:lnTo>
                  <a:lnTo>
                    <a:pt x="234" y="55428"/>
                  </a:lnTo>
                  <a:lnTo>
                    <a:pt x="5" y="99866"/>
                  </a:lnTo>
                  <a:lnTo>
                    <a:pt x="0" y="126087"/>
                  </a:lnTo>
                  <a:lnTo>
                    <a:pt x="952" y="131683"/>
                  </a:lnTo>
                  <a:lnTo>
                    <a:pt x="2539" y="137319"/>
                  </a:lnTo>
                  <a:lnTo>
                    <a:pt x="4550" y="142981"/>
                  </a:lnTo>
                  <a:lnTo>
                    <a:pt x="6843" y="148660"/>
                  </a:lnTo>
                  <a:lnTo>
                    <a:pt x="9324" y="154352"/>
                  </a:lnTo>
                  <a:lnTo>
                    <a:pt x="11931" y="160051"/>
                  </a:lnTo>
                  <a:lnTo>
                    <a:pt x="12716" y="165756"/>
                  </a:lnTo>
                  <a:lnTo>
                    <a:pt x="12287" y="171464"/>
                  </a:lnTo>
                  <a:lnTo>
                    <a:pt x="11049" y="177174"/>
                  </a:lnTo>
                  <a:lnTo>
                    <a:pt x="11175" y="181934"/>
                  </a:lnTo>
                  <a:lnTo>
                    <a:pt x="12212" y="186059"/>
                  </a:lnTo>
                  <a:lnTo>
                    <a:pt x="13856" y="189762"/>
                  </a:lnTo>
                  <a:lnTo>
                    <a:pt x="14952" y="194136"/>
                  </a:lnTo>
                  <a:lnTo>
                    <a:pt x="15683" y="198956"/>
                  </a:lnTo>
                  <a:lnTo>
                    <a:pt x="16170" y="204075"/>
                  </a:lnTo>
                  <a:lnTo>
                    <a:pt x="16495" y="208440"/>
                  </a:lnTo>
                  <a:lnTo>
                    <a:pt x="16855" y="215830"/>
                  </a:lnTo>
                  <a:lnTo>
                    <a:pt x="17016" y="222290"/>
                  </a:lnTo>
                  <a:lnTo>
                    <a:pt x="17058" y="225346"/>
                  </a:lnTo>
                  <a:lnTo>
                    <a:pt x="18039" y="228335"/>
                  </a:lnTo>
                  <a:lnTo>
                    <a:pt x="19646" y="231281"/>
                  </a:lnTo>
                  <a:lnTo>
                    <a:pt x="21669" y="234197"/>
                  </a:lnTo>
                  <a:lnTo>
                    <a:pt x="22066" y="237094"/>
                  </a:lnTo>
                  <a:lnTo>
                    <a:pt x="21378" y="239978"/>
                  </a:lnTo>
                  <a:lnTo>
                    <a:pt x="17980" y="246899"/>
                  </a:lnTo>
                  <a:lnTo>
                    <a:pt x="17392" y="252649"/>
                  </a:lnTo>
                  <a:lnTo>
                    <a:pt x="18262" y="254158"/>
                  </a:lnTo>
                  <a:lnTo>
                    <a:pt x="19794" y="255163"/>
                  </a:lnTo>
                  <a:lnTo>
                    <a:pt x="25716" y="2571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440"/>
            <p:cNvSpPr/>
            <p:nvPr/>
          </p:nvSpPr>
          <p:spPr>
            <a:xfrm>
              <a:off x="2634719" y="3248977"/>
              <a:ext cx="77049" cy="257176"/>
            </a:xfrm>
            <a:custGeom>
              <a:avLst/>
              <a:gdLst/>
              <a:ahLst/>
              <a:cxnLst/>
              <a:rect l="0" t="0" r="0" b="0"/>
              <a:pathLst>
                <a:path w="77049" h="257176">
                  <a:moveTo>
                    <a:pt x="8468" y="0"/>
                  </a:moveTo>
                  <a:lnTo>
                    <a:pt x="8468" y="28619"/>
                  </a:lnTo>
                  <a:lnTo>
                    <a:pt x="7515" y="31462"/>
                  </a:lnTo>
                  <a:lnTo>
                    <a:pt x="5928" y="34310"/>
                  </a:lnTo>
                  <a:lnTo>
                    <a:pt x="3917" y="37161"/>
                  </a:lnTo>
                  <a:lnTo>
                    <a:pt x="2576" y="40966"/>
                  </a:lnTo>
                  <a:lnTo>
                    <a:pt x="1683" y="45408"/>
                  </a:lnTo>
                  <a:lnTo>
                    <a:pt x="1087" y="50275"/>
                  </a:lnTo>
                  <a:lnTo>
                    <a:pt x="690" y="55424"/>
                  </a:lnTo>
                  <a:lnTo>
                    <a:pt x="425" y="60762"/>
                  </a:lnTo>
                  <a:lnTo>
                    <a:pt x="131" y="71773"/>
                  </a:lnTo>
                  <a:lnTo>
                    <a:pt x="0" y="83016"/>
                  </a:lnTo>
                  <a:lnTo>
                    <a:pt x="918" y="88682"/>
                  </a:lnTo>
                  <a:lnTo>
                    <a:pt x="2482" y="94364"/>
                  </a:lnTo>
                  <a:lnTo>
                    <a:pt x="4477" y="100057"/>
                  </a:lnTo>
                  <a:lnTo>
                    <a:pt x="5808" y="105757"/>
                  </a:lnTo>
                  <a:lnTo>
                    <a:pt x="6694" y="111462"/>
                  </a:lnTo>
                  <a:lnTo>
                    <a:pt x="7286" y="117171"/>
                  </a:lnTo>
                  <a:lnTo>
                    <a:pt x="8632" y="122881"/>
                  </a:lnTo>
                  <a:lnTo>
                    <a:pt x="10482" y="128593"/>
                  </a:lnTo>
                  <a:lnTo>
                    <a:pt x="12668" y="134306"/>
                  </a:lnTo>
                  <a:lnTo>
                    <a:pt x="15078" y="140020"/>
                  </a:lnTo>
                  <a:lnTo>
                    <a:pt x="17637" y="145734"/>
                  </a:lnTo>
                  <a:lnTo>
                    <a:pt x="20296" y="151449"/>
                  </a:lnTo>
                  <a:lnTo>
                    <a:pt x="22068" y="157163"/>
                  </a:lnTo>
                  <a:lnTo>
                    <a:pt x="23250" y="162878"/>
                  </a:lnTo>
                  <a:lnTo>
                    <a:pt x="24038" y="168593"/>
                  </a:lnTo>
                  <a:lnTo>
                    <a:pt x="25515" y="173355"/>
                  </a:lnTo>
                  <a:lnTo>
                    <a:pt x="27453" y="177483"/>
                  </a:lnTo>
                  <a:lnTo>
                    <a:pt x="29697" y="181187"/>
                  </a:lnTo>
                  <a:lnTo>
                    <a:pt x="31193" y="185561"/>
                  </a:lnTo>
                  <a:lnTo>
                    <a:pt x="32191" y="190383"/>
                  </a:lnTo>
                  <a:lnTo>
                    <a:pt x="32856" y="195502"/>
                  </a:lnTo>
                  <a:lnTo>
                    <a:pt x="34251" y="199867"/>
                  </a:lnTo>
                  <a:lnTo>
                    <a:pt x="36135" y="203730"/>
                  </a:lnTo>
                  <a:lnTo>
                    <a:pt x="38342" y="207257"/>
                  </a:lnTo>
                  <a:lnTo>
                    <a:pt x="40767" y="211514"/>
                  </a:lnTo>
                  <a:lnTo>
                    <a:pt x="46000" y="221324"/>
                  </a:lnTo>
                  <a:lnTo>
                    <a:pt x="47777" y="225654"/>
                  </a:lnTo>
                  <a:lnTo>
                    <a:pt x="49751" y="233006"/>
                  </a:lnTo>
                  <a:lnTo>
                    <a:pt x="51230" y="236300"/>
                  </a:lnTo>
                  <a:lnTo>
                    <a:pt x="53169" y="239448"/>
                  </a:lnTo>
                  <a:lnTo>
                    <a:pt x="58573" y="246794"/>
                  </a:lnTo>
                  <a:lnTo>
                    <a:pt x="59969" y="248350"/>
                  </a:lnTo>
                  <a:lnTo>
                    <a:pt x="67167" y="255825"/>
                  </a:lnTo>
                  <a:lnTo>
                    <a:pt x="68556" y="256275"/>
                  </a:lnTo>
                  <a:lnTo>
                    <a:pt x="70434" y="256575"/>
                  </a:lnTo>
                  <a:lnTo>
                    <a:pt x="77048" y="2571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441"/>
            <p:cNvSpPr/>
            <p:nvPr/>
          </p:nvSpPr>
          <p:spPr>
            <a:xfrm>
              <a:off x="2377792" y="3231832"/>
              <a:ext cx="548288" cy="68581"/>
            </a:xfrm>
            <a:custGeom>
              <a:avLst/>
              <a:gdLst/>
              <a:ahLst/>
              <a:cxnLst/>
              <a:rect l="0" t="0" r="0" b="0"/>
              <a:pathLst>
                <a:path w="548288" h="68581">
                  <a:moveTo>
                    <a:pt x="8220" y="68580"/>
                  </a:moveTo>
                  <a:lnTo>
                    <a:pt x="8220" y="64030"/>
                  </a:lnTo>
                  <a:lnTo>
                    <a:pt x="7267" y="62688"/>
                  </a:lnTo>
                  <a:lnTo>
                    <a:pt x="5680" y="61795"/>
                  </a:lnTo>
                  <a:lnTo>
                    <a:pt x="0" y="60112"/>
                  </a:lnTo>
                  <a:lnTo>
                    <a:pt x="7059" y="60017"/>
                  </a:lnTo>
                  <a:lnTo>
                    <a:pt x="8399" y="59061"/>
                  </a:lnTo>
                  <a:lnTo>
                    <a:pt x="10244" y="57472"/>
                  </a:lnTo>
                  <a:lnTo>
                    <a:pt x="15499" y="52627"/>
                  </a:lnTo>
                  <a:lnTo>
                    <a:pt x="18758" y="51965"/>
                  </a:lnTo>
                  <a:lnTo>
                    <a:pt x="20960" y="51788"/>
                  </a:lnTo>
                  <a:lnTo>
                    <a:pt x="23381" y="50718"/>
                  </a:lnTo>
                  <a:lnTo>
                    <a:pt x="25947" y="49052"/>
                  </a:lnTo>
                  <a:lnTo>
                    <a:pt x="28611" y="46989"/>
                  </a:lnTo>
                  <a:lnTo>
                    <a:pt x="31339" y="44661"/>
                  </a:lnTo>
                  <a:lnTo>
                    <a:pt x="34110" y="42156"/>
                  </a:lnTo>
                  <a:lnTo>
                    <a:pt x="36910" y="39534"/>
                  </a:lnTo>
                  <a:lnTo>
                    <a:pt x="39729" y="37786"/>
                  </a:lnTo>
                  <a:lnTo>
                    <a:pt x="45401" y="35844"/>
                  </a:lnTo>
                  <a:lnTo>
                    <a:pt x="47295" y="34374"/>
                  </a:lnTo>
                  <a:lnTo>
                    <a:pt x="48558" y="32441"/>
                  </a:lnTo>
                  <a:lnTo>
                    <a:pt x="49399" y="30200"/>
                  </a:lnTo>
                  <a:lnTo>
                    <a:pt x="51865" y="27753"/>
                  </a:lnTo>
                  <a:lnTo>
                    <a:pt x="55414" y="25170"/>
                  </a:lnTo>
                  <a:lnTo>
                    <a:pt x="59685" y="22495"/>
                  </a:lnTo>
                  <a:lnTo>
                    <a:pt x="65390" y="20712"/>
                  </a:lnTo>
                  <a:lnTo>
                    <a:pt x="79349" y="18730"/>
                  </a:lnTo>
                  <a:lnTo>
                    <a:pt x="86119" y="17249"/>
                  </a:lnTo>
                  <a:lnTo>
                    <a:pt x="92538" y="15310"/>
                  </a:lnTo>
                  <a:lnTo>
                    <a:pt x="98722" y="13064"/>
                  </a:lnTo>
                  <a:lnTo>
                    <a:pt x="105702" y="11567"/>
                  </a:lnTo>
                  <a:lnTo>
                    <a:pt x="121078" y="9903"/>
                  </a:lnTo>
                  <a:lnTo>
                    <a:pt x="129179" y="8507"/>
                  </a:lnTo>
                  <a:lnTo>
                    <a:pt x="137437" y="6624"/>
                  </a:lnTo>
                  <a:lnTo>
                    <a:pt x="145799" y="4416"/>
                  </a:lnTo>
                  <a:lnTo>
                    <a:pt x="155185" y="2944"/>
                  </a:lnTo>
                  <a:lnTo>
                    <a:pt x="165252" y="1963"/>
                  </a:lnTo>
                  <a:lnTo>
                    <a:pt x="175772" y="1309"/>
                  </a:lnTo>
                  <a:lnTo>
                    <a:pt x="197623" y="582"/>
                  </a:lnTo>
                  <a:lnTo>
                    <a:pt x="254071" y="77"/>
                  </a:lnTo>
                  <a:lnTo>
                    <a:pt x="54828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315200" cy="416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Chart 2"/>
          <p:cNvGraphicFramePr/>
          <p:nvPr/>
        </p:nvGraphicFramePr>
        <p:xfrm>
          <a:off x="4572000" y="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MARTPenAnnotation0"/>
          <p:cNvSpPr/>
          <p:nvPr/>
        </p:nvSpPr>
        <p:spPr>
          <a:xfrm>
            <a:off x="1125854" y="4217670"/>
            <a:ext cx="51436" cy="411481"/>
          </a:xfrm>
          <a:custGeom>
            <a:avLst/>
            <a:gdLst/>
            <a:ahLst/>
            <a:cxnLst/>
            <a:rect l="0" t="0" r="0" b="0"/>
            <a:pathLst>
              <a:path w="51436" h="411481">
                <a:moveTo>
                  <a:pt x="51435" y="0"/>
                </a:moveTo>
                <a:lnTo>
                  <a:pt x="51435" y="49931"/>
                </a:lnTo>
                <a:lnTo>
                  <a:pt x="50483" y="55194"/>
                </a:lnTo>
                <a:lnTo>
                  <a:pt x="48895" y="60609"/>
                </a:lnTo>
                <a:lnTo>
                  <a:pt x="46885" y="66123"/>
                </a:lnTo>
                <a:lnTo>
                  <a:pt x="45544" y="71704"/>
                </a:lnTo>
                <a:lnTo>
                  <a:pt x="44054" y="82986"/>
                </a:lnTo>
                <a:lnTo>
                  <a:pt x="42705" y="89614"/>
                </a:lnTo>
                <a:lnTo>
                  <a:pt x="40853" y="96890"/>
                </a:lnTo>
                <a:lnTo>
                  <a:pt x="38665" y="104598"/>
                </a:lnTo>
                <a:lnTo>
                  <a:pt x="37207" y="110689"/>
                </a:lnTo>
                <a:lnTo>
                  <a:pt x="36235" y="115703"/>
                </a:lnTo>
                <a:lnTo>
                  <a:pt x="35154" y="124766"/>
                </a:lnTo>
                <a:lnTo>
                  <a:pt x="34674" y="135144"/>
                </a:lnTo>
                <a:lnTo>
                  <a:pt x="33594" y="140578"/>
                </a:lnTo>
                <a:lnTo>
                  <a:pt x="31921" y="146106"/>
                </a:lnTo>
                <a:lnTo>
                  <a:pt x="29853" y="151696"/>
                </a:lnTo>
                <a:lnTo>
                  <a:pt x="28475" y="157328"/>
                </a:lnTo>
                <a:lnTo>
                  <a:pt x="26943" y="168666"/>
                </a:lnTo>
                <a:lnTo>
                  <a:pt x="26535" y="175309"/>
                </a:lnTo>
                <a:lnTo>
                  <a:pt x="26081" y="190310"/>
                </a:lnTo>
                <a:lnTo>
                  <a:pt x="25826" y="210270"/>
                </a:lnTo>
                <a:lnTo>
                  <a:pt x="24837" y="216379"/>
                </a:lnTo>
                <a:lnTo>
                  <a:pt x="23226" y="222358"/>
                </a:lnTo>
                <a:lnTo>
                  <a:pt x="21199" y="228249"/>
                </a:lnTo>
                <a:lnTo>
                  <a:pt x="19848" y="233128"/>
                </a:lnTo>
                <a:lnTo>
                  <a:pt x="18346" y="241090"/>
                </a:lnTo>
                <a:lnTo>
                  <a:pt x="16994" y="245499"/>
                </a:lnTo>
                <a:lnTo>
                  <a:pt x="15139" y="250343"/>
                </a:lnTo>
                <a:lnTo>
                  <a:pt x="12951" y="255478"/>
                </a:lnTo>
                <a:lnTo>
                  <a:pt x="11491" y="260806"/>
                </a:lnTo>
                <a:lnTo>
                  <a:pt x="10518" y="266263"/>
                </a:lnTo>
                <a:lnTo>
                  <a:pt x="9870" y="271806"/>
                </a:lnTo>
                <a:lnTo>
                  <a:pt x="8485" y="276454"/>
                </a:lnTo>
                <a:lnTo>
                  <a:pt x="6609" y="280505"/>
                </a:lnTo>
                <a:lnTo>
                  <a:pt x="4406" y="284158"/>
                </a:lnTo>
                <a:lnTo>
                  <a:pt x="2938" y="288498"/>
                </a:lnTo>
                <a:lnTo>
                  <a:pt x="1959" y="293298"/>
                </a:lnTo>
                <a:lnTo>
                  <a:pt x="871" y="302757"/>
                </a:lnTo>
                <a:lnTo>
                  <a:pt x="258" y="314390"/>
                </a:lnTo>
                <a:lnTo>
                  <a:pt x="34" y="335876"/>
                </a:lnTo>
                <a:lnTo>
                  <a:pt x="0" y="411480"/>
                </a:lnTo>
              </a:path>
            </a:pathLst>
          </a:custGeom>
          <a:ln w="3048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1237297" y="4269104"/>
            <a:ext cx="308611" cy="385764"/>
          </a:xfrm>
          <a:custGeom>
            <a:avLst/>
            <a:gdLst/>
            <a:ahLst/>
            <a:cxnLst/>
            <a:rect l="0" t="0" r="0" b="0"/>
            <a:pathLst>
              <a:path w="308611" h="385764">
                <a:moveTo>
                  <a:pt x="77152" y="0"/>
                </a:moveTo>
                <a:lnTo>
                  <a:pt x="72602" y="0"/>
                </a:lnTo>
                <a:lnTo>
                  <a:pt x="71261" y="953"/>
                </a:lnTo>
                <a:lnTo>
                  <a:pt x="70367" y="2541"/>
                </a:lnTo>
                <a:lnTo>
                  <a:pt x="69772" y="4551"/>
                </a:lnTo>
                <a:lnTo>
                  <a:pt x="68422" y="5892"/>
                </a:lnTo>
                <a:lnTo>
                  <a:pt x="66569" y="6786"/>
                </a:lnTo>
                <a:lnTo>
                  <a:pt x="64382" y="7381"/>
                </a:lnTo>
                <a:lnTo>
                  <a:pt x="62924" y="8731"/>
                </a:lnTo>
                <a:lnTo>
                  <a:pt x="61952" y="10583"/>
                </a:lnTo>
                <a:lnTo>
                  <a:pt x="61304" y="12771"/>
                </a:lnTo>
                <a:lnTo>
                  <a:pt x="58043" y="17741"/>
                </a:lnTo>
                <a:lnTo>
                  <a:pt x="50853" y="25895"/>
                </a:lnTo>
                <a:lnTo>
                  <a:pt x="48190" y="28693"/>
                </a:lnTo>
                <a:lnTo>
                  <a:pt x="42690" y="39423"/>
                </a:lnTo>
                <a:lnTo>
                  <a:pt x="39890" y="46285"/>
                </a:lnTo>
                <a:lnTo>
                  <a:pt x="34239" y="56449"/>
                </a:lnTo>
                <a:lnTo>
                  <a:pt x="29505" y="64141"/>
                </a:lnTo>
                <a:lnTo>
                  <a:pt x="25887" y="74780"/>
                </a:lnTo>
                <a:lnTo>
                  <a:pt x="21665" y="84353"/>
                </a:lnTo>
                <a:lnTo>
                  <a:pt x="13933" y="95902"/>
                </a:lnTo>
                <a:lnTo>
                  <a:pt x="10955" y="102314"/>
                </a:lnTo>
                <a:lnTo>
                  <a:pt x="10161" y="105357"/>
                </a:lnTo>
                <a:lnTo>
                  <a:pt x="9278" y="116358"/>
                </a:lnTo>
                <a:lnTo>
                  <a:pt x="9043" y="123293"/>
                </a:lnTo>
                <a:lnTo>
                  <a:pt x="7934" y="128867"/>
                </a:lnTo>
                <a:lnTo>
                  <a:pt x="4161" y="137603"/>
                </a:lnTo>
                <a:lnTo>
                  <a:pt x="1849" y="147200"/>
                </a:lnTo>
                <a:lnTo>
                  <a:pt x="822" y="156863"/>
                </a:lnTo>
                <a:lnTo>
                  <a:pt x="243" y="167657"/>
                </a:lnTo>
                <a:lnTo>
                  <a:pt x="72" y="177841"/>
                </a:lnTo>
                <a:lnTo>
                  <a:pt x="0" y="241687"/>
                </a:lnTo>
                <a:lnTo>
                  <a:pt x="953" y="244945"/>
                </a:lnTo>
                <a:lnTo>
                  <a:pt x="5891" y="255034"/>
                </a:lnTo>
                <a:lnTo>
                  <a:pt x="7381" y="264478"/>
                </a:lnTo>
                <a:lnTo>
                  <a:pt x="8731" y="268712"/>
                </a:lnTo>
                <a:lnTo>
                  <a:pt x="14228" y="279221"/>
                </a:lnTo>
                <a:lnTo>
                  <a:pt x="17233" y="288367"/>
                </a:lnTo>
                <a:lnTo>
                  <a:pt x="21312" y="294216"/>
                </a:lnTo>
                <a:lnTo>
                  <a:pt x="22780" y="298061"/>
                </a:lnTo>
                <a:lnTo>
                  <a:pt x="24412" y="307415"/>
                </a:lnTo>
                <a:lnTo>
                  <a:pt x="25800" y="310671"/>
                </a:lnTo>
                <a:lnTo>
                  <a:pt x="27677" y="312842"/>
                </a:lnTo>
                <a:lnTo>
                  <a:pt x="29881" y="314289"/>
                </a:lnTo>
                <a:lnTo>
                  <a:pt x="31351" y="316206"/>
                </a:lnTo>
                <a:lnTo>
                  <a:pt x="32331" y="318437"/>
                </a:lnTo>
                <a:lnTo>
                  <a:pt x="32984" y="320876"/>
                </a:lnTo>
                <a:lnTo>
                  <a:pt x="36249" y="326127"/>
                </a:lnTo>
                <a:lnTo>
                  <a:pt x="38454" y="328861"/>
                </a:lnTo>
                <a:lnTo>
                  <a:pt x="39923" y="331636"/>
                </a:lnTo>
                <a:lnTo>
                  <a:pt x="41556" y="337259"/>
                </a:lnTo>
                <a:lnTo>
                  <a:pt x="42944" y="339140"/>
                </a:lnTo>
                <a:lnTo>
                  <a:pt x="44822" y="340393"/>
                </a:lnTo>
                <a:lnTo>
                  <a:pt x="47026" y="341229"/>
                </a:lnTo>
                <a:lnTo>
                  <a:pt x="48496" y="342739"/>
                </a:lnTo>
                <a:lnTo>
                  <a:pt x="49475" y="344698"/>
                </a:lnTo>
                <a:lnTo>
                  <a:pt x="50129" y="346956"/>
                </a:lnTo>
                <a:lnTo>
                  <a:pt x="51517" y="348462"/>
                </a:lnTo>
                <a:lnTo>
                  <a:pt x="53394" y="349466"/>
                </a:lnTo>
                <a:lnTo>
                  <a:pt x="55599" y="350135"/>
                </a:lnTo>
                <a:lnTo>
                  <a:pt x="57068" y="351533"/>
                </a:lnTo>
                <a:lnTo>
                  <a:pt x="58048" y="353418"/>
                </a:lnTo>
                <a:lnTo>
                  <a:pt x="58701" y="355628"/>
                </a:lnTo>
                <a:lnTo>
                  <a:pt x="60089" y="357100"/>
                </a:lnTo>
                <a:lnTo>
                  <a:pt x="61967" y="358082"/>
                </a:lnTo>
                <a:lnTo>
                  <a:pt x="64171" y="358737"/>
                </a:lnTo>
                <a:lnTo>
                  <a:pt x="69160" y="362004"/>
                </a:lnTo>
                <a:lnTo>
                  <a:pt x="71824" y="364208"/>
                </a:lnTo>
                <a:lnTo>
                  <a:pt x="74553" y="365678"/>
                </a:lnTo>
                <a:lnTo>
                  <a:pt x="80125" y="367312"/>
                </a:lnTo>
                <a:lnTo>
                  <a:pt x="81991" y="368700"/>
                </a:lnTo>
                <a:lnTo>
                  <a:pt x="83236" y="370577"/>
                </a:lnTo>
                <a:lnTo>
                  <a:pt x="84066" y="372782"/>
                </a:lnTo>
                <a:lnTo>
                  <a:pt x="85571" y="374252"/>
                </a:lnTo>
                <a:lnTo>
                  <a:pt x="87527" y="375231"/>
                </a:lnTo>
                <a:lnTo>
                  <a:pt x="92241" y="376320"/>
                </a:lnTo>
                <a:lnTo>
                  <a:pt x="100250" y="376932"/>
                </a:lnTo>
                <a:lnTo>
                  <a:pt x="105833" y="377076"/>
                </a:lnTo>
                <a:lnTo>
                  <a:pt x="108655" y="378066"/>
                </a:lnTo>
                <a:lnTo>
                  <a:pt x="117178" y="383060"/>
                </a:lnTo>
                <a:lnTo>
                  <a:pt x="122882" y="384562"/>
                </a:lnTo>
                <a:lnTo>
                  <a:pt x="131132" y="385229"/>
                </a:lnTo>
                <a:lnTo>
                  <a:pt x="140196" y="385526"/>
                </a:lnTo>
                <a:lnTo>
                  <a:pt x="153776" y="385716"/>
                </a:lnTo>
                <a:lnTo>
                  <a:pt x="199669" y="385763"/>
                </a:lnTo>
                <a:lnTo>
                  <a:pt x="208122" y="383223"/>
                </a:lnTo>
                <a:lnTo>
                  <a:pt x="219969" y="378382"/>
                </a:lnTo>
                <a:lnTo>
                  <a:pt x="220941" y="377032"/>
                </a:lnTo>
                <a:lnTo>
                  <a:pt x="222021" y="372993"/>
                </a:lnTo>
                <a:lnTo>
                  <a:pt x="223261" y="371535"/>
                </a:lnTo>
                <a:lnTo>
                  <a:pt x="225041" y="370562"/>
                </a:lnTo>
                <a:lnTo>
                  <a:pt x="227180" y="369915"/>
                </a:lnTo>
                <a:lnTo>
                  <a:pt x="232096" y="366654"/>
                </a:lnTo>
                <a:lnTo>
                  <a:pt x="240219" y="359464"/>
                </a:lnTo>
                <a:lnTo>
                  <a:pt x="248659" y="351301"/>
                </a:lnTo>
                <a:lnTo>
                  <a:pt x="254342" y="344729"/>
                </a:lnTo>
                <a:lnTo>
                  <a:pt x="260043" y="335458"/>
                </a:lnTo>
                <a:lnTo>
                  <a:pt x="268608" y="324080"/>
                </a:lnTo>
                <a:lnTo>
                  <a:pt x="271782" y="317709"/>
                </a:lnTo>
                <a:lnTo>
                  <a:pt x="272628" y="314676"/>
                </a:lnTo>
                <a:lnTo>
                  <a:pt x="276108" y="308766"/>
                </a:lnTo>
                <a:lnTo>
                  <a:pt x="283422" y="297544"/>
                </a:lnTo>
                <a:lnTo>
                  <a:pt x="287890" y="288452"/>
                </a:lnTo>
                <a:lnTo>
                  <a:pt x="291358" y="277026"/>
                </a:lnTo>
                <a:lnTo>
                  <a:pt x="295545" y="267268"/>
                </a:lnTo>
                <a:lnTo>
                  <a:pt x="298706" y="255615"/>
                </a:lnTo>
                <a:lnTo>
                  <a:pt x="301986" y="249180"/>
                </a:lnTo>
                <a:lnTo>
                  <a:pt x="304194" y="246130"/>
                </a:lnTo>
                <a:lnTo>
                  <a:pt x="306647" y="240201"/>
                </a:lnTo>
                <a:lnTo>
                  <a:pt x="308028" y="231509"/>
                </a:lnTo>
                <a:lnTo>
                  <a:pt x="308438" y="220361"/>
                </a:lnTo>
                <a:lnTo>
                  <a:pt x="308610" y="142981"/>
                </a:lnTo>
                <a:lnTo>
                  <a:pt x="307657" y="140088"/>
                </a:lnTo>
                <a:lnTo>
                  <a:pt x="302718" y="131466"/>
                </a:lnTo>
                <a:lnTo>
                  <a:pt x="299879" y="122879"/>
                </a:lnTo>
                <a:lnTo>
                  <a:pt x="294381" y="114302"/>
                </a:lnTo>
                <a:lnTo>
                  <a:pt x="292761" y="108586"/>
                </a:lnTo>
                <a:lnTo>
                  <a:pt x="291849" y="100014"/>
                </a:lnTo>
                <a:lnTo>
                  <a:pt x="290769" y="97156"/>
                </a:lnTo>
                <a:lnTo>
                  <a:pt x="285649" y="88583"/>
                </a:lnTo>
                <a:lnTo>
                  <a:pt x="282757" y="80011"/>
                </a:lnTo>
                <a:lnTo>
                  <a:pt x="278705" y="74296"/>
                </a:lnTo>
                <a:lnTo>
                  <a:pt x="276291" y="72391"/>
                </a:lnTo>
                <a:lnTo>
                  <a:pt x="273729" y="71121"/>
                </a:lnTo>
                <a:lnTo>
                  <a:pt x="271068" y="70274"/>
                </a:lnTo>
                <a:lnTo>
                  <a:pt x="269295" y="68757"/>
                </a:lnTo>
                <a:lnTo>
                  <a:pt x="268112" y="66793"/>
                </a:lnTo>
                <a:lnTo>
                  <a:pt x="267324" y="64532"/>
                </a:lnTo>
                <a:lnTo>
                  <a:pt x="263908" y="59479"/>
                </a:lnTo>
                <a:lnTo>
                  <a:pt x="256630" y="51279"/>
                </a:lnTo>
                <a:lnTo>
                  <a:pt x="253954" y="48473"/>
                </a:lnTo>
                <a:lnTo>
                  <a:pt x="252170" y="45651"/>
                </a:lnTo>
                <a:lnTo>
                  <a:pt x="250188" y="39975"/>
                </a:lnTo>
                <a:lnTo>
                  <a:pt x="247754" y="38080"/>
                </a:lnTo>
                <a:lnTo>
                  <a:pt x="244227" y="36817"/>
                </a:lnTo>
                <a:lnTo>
                  <a:pt x="239971" y="35975"/>
                </a:lnTo>
                <a:lnTo>
                  <a:pt x="237133" y="34461"/>
                </a:lnTo>
                <a:lnTo>
                  <a:pt x="235241" y="32499"/>
                </a:lnTo>
                <a:lnTo>
                  <a:pt x="233980" y="30239"/>
                </a:lnTo>
                <a:lnTo>
                  <a:pt x="232187" y="28732"/>
                </a:lnTo>
                <a:lnTo>
                  <a:pt x="230038" y="27727"/>
                </a:lnTo>
                <a:lnTo>
                  <a:pt x="224159" y="25659"/>
                </a:lnTo>
                <a:lnTo>
                  <a:pt x="215196" y="21564"/>
                </a:lnTo>
                <a:lnTo>
                  <a:pt x="199440" y="13904"/>
                </a:lnTo>
                <a:lnTo>
                  <a:pt x="190875" y="10942"/>
                </a:lnTo>
                <a:lnTo>
                  <a:pt x="183893" y="9626"/>
                </a:lnTo>
                <a:lnTo>
                  <a:pt x="174608" y="8885"/>
                </a:lnTo>
                <a:lnTo>
                  <a:pt x="165824" y="8665"/>
                </a:lnTo>
                <a:lnTo>
                  <a:pt x="134304" y="8574"/>
                </a:lnTo>
                <a:lnTo>
                  <a:pt x="132398" y="9526"/>
                </a:lnTo>
                <a:lnTo>
                  <a:pt x="131128" y="11114"/>
                </a:lnTo>
                <a:lnTo>
                  <a:pt x="130281" y="13124"/>
                </a:lnTo>
                <a:lnTo>
                  <a:pt x="128764" y="14465"/>
                </a:lnTo>
                <a:lnTo>
                  <a:pt x="126800" y="15358"/>
                </a:lnTo>
                <a:lnTo>
                  <a:pt x="120015" y="17146"/>
                </a:lnTo>
              </a:path>
            </a:pathLst>
          </a:custGeom>
          <a:ln w="3048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1648777" y="4603432"/>
            <a:ext cx="8574" cy="60009"/>
          </a:xfrm>
          <a:custGeom>
            <a:avLst/>
            <a:gdLst/>
            <a:ahLst/>
            <a:cxnLst/>
            <a:rect l="0" t="0" r="0" b="0"/>
            <a:pathLst>
              <a:path w="8574" h="60009">
                <a:moveTo>
                  <a:pt x="8573" y="0"/>
                </a:moveTo>
                <a:lnTo>
                  <a:pt x="8573" y="54294"/>
                </a:lnTo>
                <a:lnTo>
                  <a:pt x="7620" y="56199"/>
                </a:lnTo>
                <a:lnTo>
                  <a:pt x="6032" y="57468"/>
                </a:lnTo>
                <a:lnTo>
                  <a:pt x="0" y="60008"/>
                </a:lnTo>
              </a:path>
            </a:pathLst>
          </a:custGeom>
          <a:ln w="3048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1837383" y="4260563"/>
            <a:ext cx="214300" cy="384423"/>
          </a:xfrm>
          <a:custGeom>
            <a:avLst/>
            <a:gdLst/>
            <a:ahLst/>
            <a:cxnLst/>
            <a:rect l="0" t="0" r="0" b="0"/>
            <a:pathLst>
              <a:path w="214300" h="384423">
                <a:moveTo>
                  <a:pt x="180011" y="34259"/>
                </a:moveTo>
                <a:lnTo>
                  <a:pt x="184562" y="34259"/>
                </a:lnTo>
                <a:lnTo>
                  <a:pt x="185903" y="33307"/>
                </a:lnTo>
                <a:lnTo>
                  <a:pt x="186797" y="31719"/>
                </a:lnTo>
                <a:lnTo>
                  <a:pt x="187790" y="27415"/>
                </a:lnTo>
                <a:lnTo>
                  <a:pt x="188231" y="22327"/>
                </a:lnTo>
                <a:lnTo>
                  <a:pt x="187396" y="20590"/>
                </a:lnTo>
                <a:lnTo>
                  <a:pt x="185887" y="19431"/>
                </a:lnTo>
                <a:lnTo>
                  <a:pt x="183929" y="18659"/>
                </a:lnTo>
                <a:lnTo>
                  <a:pt x="179212" y="17801"/>
                </a:lnTo>
                <a:lnTo>
                  <a:pt x="176621" y="17571"/>
                </a:lnTo>
                <a:lnTo>
                  <a:pt x="174894" y="16467"/>
                </a:lnTo>
                <a:lnTo>
                  <a:pt x="173742" y="14777"/>
                </a:lnTo>
                <a:lnTo>
                  <a:pt x="172975" y="12699"/>
                </a:lnTo>
                <a:lnTo>
                  <a:pt x="171510" y="11313"/>
                </a:lnTo>
                <a:lnTo>
                  <a:pt x="169581" y="10389"/>
                </a:lnTo>
                <a:lnTo>
                  <a:pt x="164898" y="9363"/>
                </a:lnTo>
                <a:lnTo>
                  <a:pt x="159642" y="8907"/>
                </a:lnTo>
                <a:lnTo>
                  <a:pt x="155954" y="8785"/>
                </a:lnTo>
                <a:lnTo>
                  <a:pt x="146777" y="8650"/>
                </a:lnTo>
                <a:lnTo>
                  <a:pt x="142615" y="7661"/>
                </a:lnTo>
                <a:lnTo>
                  <a:pt x="138888" y="6050"/>
                </a:lnTo>
                <a:lnTo>
                  <a:pt x="135451" y="4023"/>
                </a:lnTo>
                <a:lnTo>
                  <a:pt x="130302" y="2672"/>
                </a:lnTo>
                <a:lnTo>
                  <a:pt x="124012" y="1771"/>
                </a:lnTo>
                <a:lnTo>
                  <a:pt x="116961" y="1171"/>
                </a:lnTo>
                <a:lnTo>
                  <a:pt x="110355" y="770"/>
                </a:lnTo>
                <a:lnTo>
                  <a:pt x="97936" y="325"/>
                </a:lnTo>
                <a:lnTo>
                  <a:pt x="84784" y="74"/>
                </a:lnTo>
                <a:lnTo>
                  <a:pt x="70305" y="0"/>
                </a:lnTo>
                <a:lnTo>
                  <a:pt x="64963" y="943"/>
                </a:lnTo>
                <a:lnTo>
                  <a:pt x="59498" y="2523"/>
                </a:lnTo>
                <a:lnTo>
                  <a:pt x="53949" y="4529"/>
                </a:lnTo>
                <a:lnTo>
                  <a:pt x="48345" y="6819"/>
                </a:lnTo>
                <a:lnTo>
                  <a:pt x="42704" y="9298"/>
                </a:lnTo>
                <a:lnTo>
                  <a:pt x="31356" y="14593"/>
                </a:lnTo>
                <a:lnTo>
                  <a:pt x="19962" y="20121"/>
                </a:lnTo>
                <a:lnTo>
                  <a:pt x="16162" y="22929"/>
                </a:lnTo>
                <a:lnTo>
                  <a:pt x="13629" y="25753"/>
                </a:lnTo>
                <a:lnTo>
                  <a:pt x="9861" y="31431"/>
                </a:lnTo>
                <a:lnTo>
                  <a:pt x="5012" y="37130"/>
                </a:lnTo>
                <a:lnTo>
                  <a:pt x="3337" y="39983"/>
                </a:lnTo>
                <a:lnTo>
                  <a:pt x="1477" y="45693"/>
                </a:lnTo>
                <a:lnTo>
                  <a:pt x="283" y="57120"/>
                </a:lnTo>
                <a:lnTo>
                  <a:pt x="47" y="68549"/>
                </a:lnTo>
                <a:lnTo>
                  <a:pt x="0" y="79979"/>
                </a:lnTo>
                <a:lnTo>
                  <a:pt x="949" y="81884"/>
                </a:lnTo>
                <a:lnTo>
                  <a:pt x="2534" y="83154"/>
                </a:lnTo>
                <a:lnTo>
                  <a:pt x="4543" y="84001"/>
                </a:lnTo>
                <a:lnTo>
                  <a:pt x="5882" y="85518"/>
                </a:lnTo>
                <a:lnTo>
                  <a:pt x="6776" y="87482"/>
                </a:lnTo>
                <a:lnTo>
                  <a:pt x="7371" y="89743"/>
                </a:lnTo>
                <a:lnTo>
                  <a:pt x="8720" y="91251"/>
                </a:lnTo>
                <a:lnTo>
                  <a:pt x="10572" y="92256"/>
                </a:lnTo>
                <a:lnTo>
                  <a:pt x="15170" y="93373"/>
                </a:lnTo>
                <a:lnTo>
                  <a:pt x="20389" y="93870"/>
                </a:lnTo>
                <a:lnTo>
                  <a:pt x="23114" y="95907"/>
                </a:lnTo>
                <a:lnTo>
                  <a:pt x="28682" y="103251"/>
                </a:lnTo>
                <a:lnTo>
                  <a:pt x="32452" y="106923"/>
                </a:lnTo>
                <a:lnTo>
                  <a:pt x="36871" y="110325"/>
                </a:lnTo>
                <a:lnTo>
                  <a:pt x="41722" y="113544"/>
                </a:lnTo>
                <a:lnTo>
                  <a:pt x="46861" y="115691"/>
                </a:lnTo>
                <a:lnTo>
                  <a:pt x="52192" y="117122"/>
                </a:lnTo>
                <a:lnTo>
                  <a:pt x="57651" y="118076"/>
                </a:lnTo>
                <a:lnTo>
                  <a:pt x="62243" y="119664"/>
                </a:lnTo>
                <a:lnTo>
                  <a:pt x="66257" y="121676"/>
                </a:lnTo>
                <a:lnTo>
                  <a:pt x="69885" y="123970"/>
                </a:lnTo>
                <a:lnTo>
                  <a:pt x="75161" y="126451"/>
                </a:lnTo>
                <a:lnTo>
                  <a:pt x="81536" y="129058"/>
                </a:lnTo>
                <a:lnTo>
                  <a:pt x="88644" y="131748"/>
                </a:lnTo>
                <a:lnTo>
                  <a:pt x="95287" y="134495"/>
                </a:lnTo>
                <a:lnTo>
                  <a:pt x="101621" y="137278"/>
                </a:lnTo>
                <a:lnTo>
                  <a:pt x="107749" y="140085"/>
                </a:lnTo>
                <a:lnTo>
                  <a:pt x="112786" y="142910"/>
                </a:lnTo>
                <a:lnTo>
                  <a:pt x="117097" y="145745"/>
                </a:lnTo>
                <a:lnTo>
                  <a:pt x="120924" y="148589"/>
                </a:lnTo>
                <a:lnTo>
                  <a:pt x="125379" y="151436"/>
                </a:lnTo>
                <a:lnTo>
                  <a:pt x="130255" y="154287"/>
                </a:lnTo>
                <a:lnTo>
                  <a:pt x="135410" y="157140"/>
                </a:lnTo>
                <a:lnTo>
                  <a:pt x="140753" y="159042"/>
                </a:lnTo>
                <a:lnTo>
                  <a:pt x="146219" y="160310"/>
                </a:lnTo>
                <a:lnTo>
                  <a:pt x="151768" y="161156"/>
                </a:lnTo>
                <a:lnTo>
                  <a:pt x="155468" y="162672"/>
                </a:lnTo>
                <a:lnTo>
                  <a:pt x="157934" y="164635"/>
                </a:lnTo>
                <a:lnTo>
                  <a:pt x="159578" y="166897"/>
                </a:lnTo>
                <a:lnTo>
                  <a:pt x="161627" y="168404"/>
                </a:lnTo>
                <a:lnTo>
                  <a:pt x="166443" y="170079"/>
                </a:lnTo>
                <a:lnTo>
                  <a:pt x="171759" y="170824"/>
                </a:lnTo>
                <a:lnTo>
                  <a:pt x="174509" y="171022"/>
                </a:lnTo>
                <a:lnTo>
                  <a:pt x="176343" y="172107"/>
                </a:lnTo>
                <a:lnTo>
                  <a:pt x="177566" y="173782"/>
                </a:lnTo>
                <a:lnTo>
                  <a:pt x="178381" y="175853"/>
                </a:lnTo>
                <a:lnTo>
                  <a:pt x="179877" y="177232"/>
                </a:lnTo>
                <a:lnTo>
                  <a:pt x="181827" y="178152"/>
                </a:lnTo>
                <a:lnTo>
                  <a:pt x="184079" y="178765"/>
                </a:lnTo>
                <a:lnTo>
                  <a:pt x="185581" y="180127"/>
                </a:lnTo>
                <a:lnTo>
                  <a:pt x="186582" y="181987"/>
                </a:lnTo>
                <a:lnTo>
                  <a:pt x="187249" y="184180"/>
                </a:lnTo>
                <a:lnTo>
                  <a:pt x="188647" y="185641"/>
                </a:lnTo>
                <a:lnTo>
                  <a:pt x="190531" y="186615"/>
                </a:lnTo>
                <a:lnTo>
                  <a:pt x="192739" y="187265"/>
                </a:lnTo>
                <a:lnTo>
                  <a:pt x="194212" y="188651"/>
                </a:lnTo>
                <a:lnTo>
                  <a:pt x="195193" y="190527"/>
                </a:lnTo>
                <a:lnTo>
                  <a:pt x="195848" y="192730"/>
                </a:lnTo>
                <a:lnTo>
                  <a:pt x="197236" y="194199"/>
                </a:lnTo>
                <a:lnTo>
                  <a:pt x="199115" y="195178"/>
                </a:lnTo>
                <a:lnTo>
                  <a:pt x="201319" y="195831"/>
                </a:lnTo>
                <a:lnTo>
                  <a:pt x="202789" y="197219"/>
                </a:lnTo>
                <a:lnTo>
                  <a:pt x="203769" y="199096"/>
                </a:lnTo>
                <a:lnTo>
                  <a:pt x="204858" y="203723"/>
                </a:lnTo>
                <a:lnTo>
                  <a:pt x="205342" y="208954"/>
                </a:lnTo>
                <a:lnTo>
                  <a:pt x="206424" y="210730"/>
                </a:lnTo>
                <a:lnTo>
                  <a:pt x="208097" y="211914"/>
                </a:lnTo>
                <a:lnTo>
                  <a:pt x="210165" y="212703"/>
                </a:lnTo>
                <a:lnTo>
                  <a:pt x="211544" y="214182"/>
                </a:lnTo>
                <a:lnTo>
                  <a:pt x="212463" y="216120"/>
                </a:lnTo>
                <a:lnTo>
                  <a:pt x="213484" y="220813"/>
                </a:lnTo>
                <a:lnTo>
                  <a:pt x="214140" y="231588"/>
                </a:lnTo>
                <a:lnTo>
                  <a:pt x="214270" y="242888"/>
                </a:lnTo>
                <a:lnTo>
                  <a:pt x="214299" y="260004"/>
                </a:lnTo>
                <a:lnTo>
                  <a:pt x="213347" y="262861"/>
                </a:lnTo>
                <a:lnTo>
                  <a:pt x="209750" y="268575"/>
                </a:lnTo>
                <a:lnTo>
                  <a:pt x="204976" y="274290"/>
                </a:lnTo>
                <a:lnTo>
                  <a:pt x="202370" y="277147"/>
                </a:lnTo>
                <a:lnTo>
                  <a:pt x="198727" y="280004"/>
                </a:lnTo>
                <a:lnTo>
                  <a:pt x="194393" y="282862"/>
                </a:lnTo>
                <a:lnTo>
                  <a:pt x="189600" y="285719"/>
                </a:lnTo>
                <a:lnTo>
                  <a:pt x="185451" y="288577"/>
                </a:lnTo>
                <a:lnTo>
                  <a:pt x="181733" y="291434"/>
                </a:lnTo>
                <a:lnTo>
                  <a:pt x="175061" y="297149"/>
                </a:lnTo>
                <a:lnTo>
                  <a:pt x="168921" y="302864"/>
                </a:lnTo>
                <a:lnTo>
                  <a:pt x="164998" y="305722"/>
                </a:lnTo>
                <a:lnTo>
                  <a:pt x="160478" y="308579"/>
                </a:lnTo>
                <a:lnTo>
                  <a:pt x="155559" y="311437"/>
                </a:lnTo>
                <a:lnTo>
                  <a:pt x="151327" y="315246"/>
                </a:lnTo>
                <a:lnTo>
                  <a:pt x="147554" y="319692"/>
                </a:lnTo>
                <a:lnTo>
                  <a:pt x="144085" y="324560"/>
                </a:lnTo>
                <a:lnTo>
                  <a:pt x="139868" y="328758"/>
                </a:lnTo>
                <a:lnTo>
                  <a:pt x="135152" y="332509"/>
                </a:lnTo>
                <a:lnTo>
                  <a:pt x="130103" y="335963"/>
                </a:lnTo>
                <a:lnTo>
                  <a:pt x="125784" y="339217"/>
                </a:lnTo>
                <a:lnTo>
                  <a:pt x="121952" y="342340"/>
                </a:lnTo>
                <a:lnTo>
                  <a:pt x="118445" y="345373"/>
                </a:lnTo>
                <a:lnTo>
                  <a:pt x="112009" y="351284"/>
                </a:lnTo>
                <a:lnTo>
                  <a:pt x="108959" y="354195"/>
                </a:lnTo>
                <a:lnTo>
                  <a:pt x="105020" y="357087"/>
                </a:lnTo>
                <a:lnTo>
                  <a:pt x="100490" y="359968"/>
                </a:lnTo>
                <a:lnTo>
                  <a:pt x="95565" y="362841"/>
                </a:lnTo>
                <a:lnTo>
                  <a:pt x="91329" y="364756"/>
                </a:lnTo>
                <a:lnTo>
                  <a:pt x="87552" y="366033"/>
                </a:lnTo>
                <a:lnTo>
                  <a:pt x="84082" y="366884"/>
                </a:lnTo>
                <a:lnTo>
                  <a:pt x="77686" y="370370"/>
                </a:lnTo>
                <a:lnTo>
                  <a:pt x="74647" y="372633"/>
                </a:lnTo>
                <a:lnTo>
                  <a:pt x="68730" y="375147"/>
                </a:lnTo>
                <a:lnTo>
                  <a:pt x="65819" y="375818"/>
                </a:lnTo>
                <a:lnTo>
                  <a:pt x="61973" y="377218"/>
                </a:lnTo>
                <a:lnTo>
                  <a:pt x="57504" y="379103"/>
                </a:lnTo>
                <a:lnTo>
                  <a:pt x="52620" y="381312"/>
                </a:lnTo>
                <a:lnTo>
                  <a:pt x="48411" y="382786"/>
                </a:lnTo>
                <a:lnTo>
                  <a:pt x="44653" y="383768"/>
                </a:lnTo>
                <a:lnTo>
                  <a:pt x="41195" y="384422"/>
                </a:lnTo>
                <a:lnTo>
                  <a:pt x="38890" y="383906"/>
                </a:lnTo>
                <a:lnTo>
                  <a:pt x="37353" y="382610"/>
                </a:lnTo>
                <a:lnTo>
                  <a:pt x="36328" y="380793"/>
                </a:lnTo>
                <a:lnTo>
                  <a:pt x="34693" y="379582"/>
                </a:lnTo>
                <a:lnTo>
                  <a:pt x="32650" y="378774"/>
                </a:lnTo>
                <a:lnTo>
                  <a:pt x="30335" y="378236"/>
                </a:lnTo>
                <a:lnTo>
                  <a:pt x="28792" y="376924"/>
                </a:lnTo>
                <a:lnTo>
                  <a:pt x="27764" y="375098"/>
                </a:lnTo>
                <a:lnTo>
                  <a:pt x="27078" y="372927"/>
                </a:lnTo>
                <a:lnTo>
                  <a:pt x="25668" y="371481"/>
                </a:lnTo>
                <a:lnTo>
                  <a:pt x="23776" y="370516"/>
                </a:lnTo>
                <a:lnTo>
                  <a:pt x="21562" y="369873"/>
                </a:lnTo>
                <a:lnTo>
                  <a:pt x="20086" y="368492"/>
                </a:lnTo>
                <a:lnTo>
                  <a:pt x="19102" y="366618"/>
                </a:lnTo>
                <a:lnTo>
                  <a:pt x="18446" y="364417"/>
                </a:lnTo>
                <a:lnTo>
                  <a:pt x="17056" y="362949"/>
                </a:lnTo>
                <a:lnTo>
                  <a:pt x="15177" y="361971"/>
                </a:lnTo>
                <a:lnTo>
                  <a:pt x="12972" y="361318"/>
                </a:lnTo>
                <a:lnTo>
                  <a:pt x="11502" y="359932"/>
                </a:lnTo>
                <a:lnTo>
                  <a:pt x="10522" y="358054"/>
                </a:lnTo>
                <a:lnTo>
                  <a:pt x="9433" y="353428"/>
                </a:lnTo>
                <a:lnTo>
                  <a:pt x="8734" y="342697"/>
                </a:lnTo>
                <a:lnTo>
                  <a:pt x="8595" y="331405"/>
                </a:lnTo>
                <a:lnTo>
                  <a:pt x="8562" y="272138"/>
                </a:lnTo>
                <a:lnTo>
                  <a:pt x="11101" y="263490"/>
                </a:lnTo>
                <a:lnTo>
                  <a:pt x="15406" y="253297"/>
                </a:lnTo>
                <a:lnTo>
                  <a:pt x="20493" y="242417"/>
                </a:lnTo>
                <a:lnTo>
                  <a:pt x="25930" y="233771"/>
                </a:lnTo>
                <a:lnTo>
                  <a:pt x="31520" y="225801"/>
                </a:lnTo>
                <a:lnTo>
                  <a:pt x="37180" y="215909"/>
                </a:lnTo>
                <a:lnTo>
                  <a:pt x="42871" y="207703"/>
                </a:lnTo>
                <a:lnTo>
                  <a:pt x="48575" y="200880"/>
                </a:lnTo>
                <a:lnTo>
                  <a:pt x="54286" y="194673"/>
                </a:lnTo>
                <a:lnTo>
                  <a:pt x="59998" y="186199"/>
                </a:lnTo>
                <a:lnTo>
                  <a:pt x="62855" y="181272"/>
                </a:lnTo>
                <a:lnTo>
                  <a:pt x="66665" y="177035"/>
                </a:lnTo>
                <a:lnTo>
                  <a:pt x="71110" y="173258"/>
                </a:lnTo>
                <a:lnTo>
                  <a:pt x="75977" y="169788"/>
                </a:lnTo>
                <a:lnTo>
                  <a:pt x="80176" y="167474"/>
                </a:lnTo>
                <a:lnTo>
                  <a:pt x="83927" y="165931"/>
                </a:lnTo>
                <a:lnTo>
                  <a:pt x="87380" y="164903"/>
                </a:lnTo>
                <a:lnTo>
                  <a:pt x="93757" y="161221"/>
                </a:lnTo>
                <a:lnTo>
                  <a:pt x="96791" y="158905"/>
                </a:lnTo>
                <a:lnTo>
                  <a:pt x="100719" y="156409"/>
                </a:lnTo>
                <a:lnTo>
                  <a:pt x="105242" y="153792"/>
                </a:lnTo>
                <a:lnTo>
                  <a:pt x="110163" y="151096"/>
                </a:lnTo>
                <a:lnTo>
                  <a:pt x="114395" y="149298"/>
                </a:lnTo>
                <a:lnTo>
                  <a:pt x="118170" y="148099"/>
                </a:lnTo>
                <a:lnTo>
                  <a:pt x="121639" y="147300"/>
                </a:lnTo>
                <a:lnTo>
                  <a:pt x="128033" y="143872"/>
                </a:lnTo>
                <a:lnTo>
                  <a:pt x="131072" y="141624"/>
                </a:lnTo>
                <a:lnTo>
                  <a:pt x="136988" y="139127"/>
                </a:lnTo>
                <a:lnTo>
                  <a:pt x="139899" y="138461"/>
                </a:lnTo>
                <a:lnTo>
                  <a:pt x="145674" y="135181"/>
                </a:lnTo>
                <a:lnTo>
                  <a:pt x="148547" y="132973"/>
                </a:lnTo>
                <a:lnTo>
                  <a:pt x="154280" y="130520"/>
                </a:lnTo>
                <a:lnTo>
                  <a:pt x="157142" y="129865"/>
                </a:lnTo>
                <a:lnTo>
                  <a:pt x="159050" y="128476"/>
                </a:lnTo>
                <a:lnTo>
                  <a:pt x="160322" y="126599"/>
                </a:lnTo>
                <a:lnTo>
                  <a:pt x="161170" y="124394"/>
                </a:lnTo>
                <a:lnTo>
                  <a:pt x="166915" y="116739"/>
                </a:lnTo>
                <a:lnTo>
                  <a:pt x="168423" y="114011"/>
                </a:lnTo>
                <a:lnTo>
                  <a:pt x="170098" y="108440"/>
                </a:lnTo>
                <a:lnTo>
                  <a:pt x="171174" y="97102"/>
                </a:lnTo>
                <a:lnTo>
                  <a:pt x="171321" y="91399"/>
                </a:lnTo>
                <a:lnTo>
                  <a:pt x="172313" y="89497"/>
                </a:lnTo>
                <a:lnTo>
                  <a:pt x="173927" y="88230"/>
                </a:lnTo>
                <a:lnTo>
                  <a:pt x="175955" y="87385"/>
                </a:lnTo>
                <a:lnTo>
                  <a:pt x="177307" y="85868"/>
                </a:lnTo>
                <a:lnTo>
                  <a:pt x="178209" y="83905"/>
                </a:lnTo>
                <a:lnTo>
                  <a:pt x="179210" y="79184"/>
                </a:lnTo>
                <a:lnTo>
                  <a:pt x="179774" y="70219"/>
                </a:lnTo>
                <a:lnTo>
                  <a:pt x="179980" y="49707"/>
                </a:lnTo>
                <a:lnTo>
                  <a:pt x="180009" y="31504"/>
                </a:lnTo>
                <a:lnTo>
                  <a:pt x="179057" y="29565"/>
                </a:lnTo>
                <a:lnTo>
                  <a:pt x="177470" y="28272"/>
                </a:lnTo>
                <a:lnTo>
                  <a:pt x="175460" y="27410"/>
                </a:lnTo>
                <a:lnTo>
                  <a:pt x="174119" y="25883"/>
                </a:lnTo>
                <a:lnTo>
                  <a:pt x="173226" y="23913"/>
                </a:lnTo>
                <a:lnTo>
                  <a:pt x="172630" y="21646"/>
                </a:lnTo>
                <a:lnTo>
                  <a:pt x="171281" y="20136"/>
                </a:lnTo>
                <a:lnTo>
                  <a:pt x="169429" y="19128"/>
                </a:lnTo>
                <a:lnTo>
                  <a:pt x="164830" y="18009"/>
                </a:lnTo>
                <a:lnTo>
                  <a:pt x="159612" y="17512"/>
                </a:lnTo>
                <a:lnTo>
                  <a:pt x="154117" y="17291"/>
                </a:lnTo>
                <a:lnTo>
                  <a:pt x="145669" y="17166"/>
                </a:lnTo>
                <a:lnTo>
                  <a:pt x="134281" y="17125"/>
                </a:lnTo>
                <a:lnTo>
                  <a:pt x="132379" y="18074"/>
                </a:lnTo>
                <a:lnTo>
                  <a:pt x="131112" y="19659"/>
                </a:lnTo>
                <a:lnTo>
                  <a:pt x="128576" y="25687"/>
                </a:lnTo>
              </a:path>
            </a:pathLst>
          </a:custGeom>
          <a:ln w="3048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2154554" y="4311967"/>
            <a:ext cx="197166" cy="300029"/>
          </a:xfrm>
          <a:custGeom>
            <a:avLst/>
            <a:gdLst/>
            <a:ahLst/>
            <a:cxnLst/>
            <a:rect l="0" t="0" r="0" b="0"/>
            <a:pathLst>
              <a:path w="197166" h="300029">
                <a:moveTo>
                  <a:pt x="60008" y="0"/>
                </a:moveTo>
                <a:lnTo>
                  <a:pt x="48076" y="0"/>
                </a:lnTo>
                <a:lnTo>
                  <a:pt x="46338" y="953"/>
                </a:lnTo>
                <a:lnTo>
                  <a:pt x="45180" y="2540"/>
                </a:lnTo>
                <a:lnTo>
                  <a:pt x="44408" y="4551"/>
                </a:lnTo>
                <a:lnTo>
                  <a:pt x="42940" y="5891"/>
                </a:lnTo>
                <a:lnTo>
                  <a:pt x="41009" y="6785"/>
                </a:lnTo>
                <a:lnTo>
                  <a:pt x="38770" y="7381"/>
                </a:lnTo>
                <a:lnTo>
                  <a:pt x="36324" y="9683"/>
                </a:lnTo>
                <a:lnTo>
                  <a:pt x="31067" y="17321"/>
                </a:lnTo>
                <a:lnTo>
                  <a:pt x="28095" y="24526"/>
                </a:lnTo>
                <a:lnTo>
                  <a:pt x="27303" y="27781"/>
                </a:lnTo>
                <a:lnTo>
                  <a:pt x="23882" y="33937"/>
                </a:lnTo>
                <a:lnTo>
                  <a:pt x="19187" y="40801"/>
                </a:lnTo>
                <a:lnTo>
                  <a:pt x="16602" y="45298"/>
                </a:lnTo>
                <a:lnTo>
                  <a:pt x="13925" y="50201"/>
                </a:lnTo>
                <a:lnTo>
                  <a:pt x="12141" y="55375"/>
                </a:lnTo>
                <a:lnTo>
                  <a:pt x="10952" y="60730"/>
                </a:lnTo>
                <a:lnTo>
                  <a:pt x="10159" y="66204"/>
                </a:lnTo>
                <a:lnTo>
                  <a:pt x="9278" y="74827"/>
                </a:lnTo>
                <a:lnTo>
                  <a:pt x="9043" y="78459"/>
                </a:lnTo>
                <a:lnTo>
                  <a:pt x="6242" y="87576"/>
                </a:lnTo>
                <a:lnTo>
                  <a:pt x="4161" y="92674"/>
                </a:lnTo>
                <a:lnTo>
                  <a:pt x="2774" y="98930"/>
                </a:lnTo>
                <a:lnTo>
                  <a:pt x="1850" y="105959"/>
                </a:lnTo>
                <a:lnTo>
                  <a:pt x="1233" y="113502"/>
                </a:lnTo>
                <a:lnTo>
                  <a:pt x="822" y="120435"/>
                </a:lnTo>
                <a:lnTo>
                  <a:pt x="366" y="133219"/>
                </a:lnTo>
                <a:lnTo>
                  <a:pt x="73" y="155996"/>
                </a:lnTo>
                <a:lnTo>
                  <a:pt x="0" y="242875"/>
                </a:lnTo>
                <a:lnTo>
                  <a:pt x="953" y="245737"/>
                </a:lnTo>
                <a:lnTo>
                  <a:pt x="5892" y="254315"/>
                </a:lnTo>
                <a:lnTo>
                  <a:pt x="8731" y="262890"/>
                </a:lnTo>
                <a:lnTo>
                  <a:pt x="14229" y="271462"/>
                </a:lnTo>
                <a:lnTo>
                  <a:pt x="15849" y="277178"/>
                </a:lnTo>
                <a:lnTo>
                  <a:pt x="17234" y="279083"/>
                </a:lnTo>
                <a:lnTo>
                  <a:pt x="19109" y="280353"/>
                </a:lnTo>
                <a:lnTo>
                  <a:pt x="21312" y="281199"/>
                </a:lnTo>
                <a:lnTo>
                  <a:pt x="22781" y="282716"/>
                </a:lnTo>
                <a:lnTo>
                  <a:pt x="23760" y="284680"/>
                </a:lnTo>
                <a:lnTo>
                  <a:pt x="24412" y="286942"/>
                </a:lnTo>
                <a:lnTo>
                  <a:pt x="25800" y="288450"/>
                </a:lnTo>
                <a:lnTo>
                  <a:pt x="27678" y="289455"/>
                </a:lnTo>
                <a:lnTo>
                  <a:pt x="29882" y="290124"/>
                </a:lnTo>
                <a:lnTo>
                  <a:pt x="31351" y="291524"/>
                </a:lnTo>
                <a:lnTo>
                  <a:pt x="32331" y="293410"/>
                </a:lnTo>
                <a:lnTo>
                  <a:pt x="32984" y="295619"/>
                </a:lnTo>
                <a:lnTo>
                  <a:pt x="34372" y="297092"/>
                </a:lnTo>
                <a:lnTo>
                  <a:pt x="36250" y="298074"/>
                </a:lnTo>
                <a:lnTo>
                  <a:pt x="40876" y="299165"/>
                </a:lnTo>
                <a:lnTo>
                  <a:pt x="46107" y="299650"/>
                </a:lnTo>
                <a:lnTo>
                  <a:pt x="51608" y="299865"/>
                </a:lnTo>
                <a:lnTo>
                  <a:pt x="60059" y="299986"/>
                </a:lnTo>
                <a:lnTo>
                  <a:pt x="71448" y="300028"/>
                </a:lnTo>
                <a:lnTo>
                  <a:pt x="74302" y="299079"/>
                </a:lnTo>
                <a:lnTo>
                  <a:pt x="80013" y="295484"/>
                </a:lnTo>
                <a:lnTo>
                  <a:pt x="85727" y="290711"/>
                </a:lnTo>
                <a:lnTo>
                  <a:pt x="91441" y="285415"/>
                </a:lnTo>
                <a:lnTo>
                  <a:pt x="97156" y="279886"/>
                </a:lnTo>
                <a:lnTo>
                  <a:pt x="100013" y="278031"/>
                </a:lnTo>
                <a:lnTo>
                  <a:pt x="105728" y="275969"/>
                </a:lnTo>
                <a:lnTo>
                  <a:pt x="111443" y="272514"/>
                </a:lnTo>
                <a:lnTo>
                  <a:pt x="117158" y="267802"/>
                </a:lnTo>
                <a:lnTo>
                  <a:pt x="122873" y="262534"/>
                </a:lnTo>
                <a:lnTo>
                  <a:pt x="125730" y="260747"/>
                </a:lnTo>
                <a:lnTo>
                  <a:pt x="131446" y="258762"/>
                </a:lnTo>
                <a:lnTo>
                  <a:pt x="134303" y="256328"/>
                </a:lnTo>
                <a:lnTo>
                  <a:pt x="140018" y="248543"/>
                </a:lnTo>
                <a:lnTo>
                  <a:pt x="145733" y="241274"/>
                </a:lnTo>
                <a:lnTo>
                  <a:pt x="148591" y="238002"/>
                </a:lnTo>
                <a:lnTo>
                  <a:pt x="150496" y="234868"/>
                </a:lnTo>
                <a:lnTo>
                  <a:pt x="152612" y="228846"/>
                </a:lnTo>
                <a:lnTo>
                  <a:pt x="155082" y="225906"/>
                </a:lnTo>
                <a:lnTo>
                  <a:pt x="158633" y="222994"/>
                </a:lnTo>
                <a:lnTo>
                  <a:pt x="162905" y="220100"/>
                </a:lnTo>
                <a:lnTo>
                  <a:pt x="165754" y="217218"/>
                </a:lnTo>
                <a:lnTo>
                  <a:pt x="167653" y="214345"/>
                </a:lnTo>
                <a:lnTo>
                  <a:pt x="169763" y="208612"/>
                </a:lnTo>
                <a:lnTo>
                  <a:pt x="170700" y="202889"/>
                </a:lnTo>
                <a:lnTo>
                  <a:pt x="173657" y="194630"/>
                </a:lnTo>
                <a:lnTo>
                  <a:pt x="175779" y="189761"/>
                </a:lnTo>
                <a:lnTo>
                  <a:pt x="178146" y="186515"/>
                </a:lnTo>
                <a:lnTo>
                  <a:pt x="180677" y="184351"/>
                </a:lnTo>
                <a:lnTo>
                  <a:pt x="183316" y="182908"/>
                </a:lnTo>
                <a:lnTo>
                  <a:pt x="185076" y="180994"/>
                </a:lnTo>
                <a:lnTo>
                  <a:pt x="186249" y="178765"/>
                </a:lnTo>
                <a:lnTo>
                  <a:pt x="187553" y="173749"/>
                </a:lnTo>
                <a:lnTo>
                  <a:pt x="188286" y="165570"/>
                </a:lnTo>
                <a:lnTo>
                  <a:pt x="188458" y="159946"/>
                </a:lnTo>
                <a:lnTo>
                  <a:pt x="191074" y="151733"/>
                </a:lnTo>
                <a:lnTo>
                  <a:pt x="194460" y="142684"/>
                </a:lnTo>
                <a:lnTo>
                  <a:pt x="195964" y="135488"/>
                </a:lnTo>
                <a:lnTo>
                  <a:pt x="196633" y="126574"/>
                </a:lnTo>
                <a:lnTo>
                  <a:pt x="196930" y="117215"/>
                </a:lnTo>
                <a:lnTo>
                  <a:pt x="197121" y="103446"/>
                </a:lnTo>
                <a:lnTo>
                  <a:pt x="197165" y="82901"/>
                </a:lnTo>
                <a:lnTo>
                  <a:pt x="196214" y="80985"/>
                </a:lnTo>
                <a:lnTo>
                  <a:pt x="194627" y="79707"/>
                </a:lnTo>
                <a:lnTo>
                  <a:pt x="192616" y="78856"/>
                </a:lnTo>
                <a:lnTo>
                  <a:pt x="191276" y="76383"/>
                </a:lnTo>
                <a:lnTo>
                  <a:pt x="189787" y="68555"/>
                </a:lnTo>
                <a:lnTo>
                  <a:pt x="188437" y="65706"/>
                </a:lnTo>
                <a:lnTo>
                  <a:pt x="186585" y="63807"/>
                </a:lnTo>
                <a:lnTo>
                  <a:pt x="184398" y="62541"/>
                </a:lnTo>
                <a:lnTo>
                  <a:pt x="182939" y="60744"/>
                </a:lnTo>
                <a:lnTo>
                  <a:pt x="181967" y="58593"/>
                </a:lnTo>
                <a:lnTo>
                  <a:pt x="181319" y="56207"/>
                </a:lnTo>
                <a:lnTo>
                  <a:pt x="178059" y="51016"/>
                </a:lnTo>
                <a:lnTo>
                  <a:pt x="175856" y="48299"/>
                </a:lnTo>
                <a:lnTo>
                  <a:pt x="174387" y="45534"/>
                </a:lnTo>
                <a:lnTo>
                  <a:pt x="172756" y="39922"/>
                </a:lnTo>
                <a:lnTo>
                  <a:pt x="171368" y="38045"/>
                </a:lnTo>
                <a:lnTo>
                  <a:pt x="169491" y="36793"/>
                </a:lnTo>
                <a:lnTo>
                  <a:pt x="167287" y="35959"/>
                </a:lnTo>
                <a:lnTo>
                  <a:pt x="162297" y="32492"/>
                </a:lnTo>
                <a:lnTo>
                  <a:pt x="159634" y="30233"/>
                </a:lnTo>
                <a:lnTo>
                  <a:pt x="156905" y="28728"/>
                </a:lnTo>
                <a:lnTo>
                  <a:pt x="151333" y="27056"/>
                </a:lnTo>
                <a:lnTo>
                  <a:pt x="149466" y="25657"/>
                </a:lnTo>
                <a:lnTo>
                  <a:pt x="148222" y="23773"/>
                </a:lnTo>
                <a:lnTo>
                  <a:pt x="147392" y="21563"/>
                </a:lnTo>
                <a:lnTo>
                  <a:pt x="145887" y="20091"/>
                </a:lnTo>
                <a:lnTo>
                  <a:pt x="143930" y="19109"/>
                </a:lnTo>
                <a:lnTo>
                  <a:pt x="139217" y="18018"/>
                </a:lnTo>
                <a:lnTo>
                  <a:pt x="133947" y="17533"/>
                </a:lnTo>
                <a:lnTo>
                  <a:pt x="128430" y="17317"/>
                </a:lnTo>
                <a:lnTo>
                  <a:pt x="119969" y="17196"/>
                </a:lnTo>
                <a:lnTo>
                  <a:pt x="108576" y="17155"/>
                </a:lnTo>
                <a:lnTo>
                  <a:pt x="105722" y="16199"/>
                </a:lnTo>
                <a:lnTo>
                  <a:pt x="100010" y="12598"/>
                </a:lnTo>
                <a:lnTo>
                  <a:pt x="94297" y="10361"/>
                </a:lnTo>
                <a:lnTo>
                  <a:pt x="88582" y="9368"/>
                </a:lnTo>
                <a:lnTo>
                  <a:pt x="82868" y="8926"/>
                </a:lnTo>
                <a:lnTo>
                  <a:pt x="77153" y="8730"/>
                </a:lnTo>
                <a:lnTo>
                  <a:pt x="65723" y="8604"/>
                </a:lnTo>
                <a:lnTo>
                  <a:pt x="48578" y="8575"/>
                </a:lnTo>
                <a:lnTo>
                  <a:pt x="46673" y="9527"/>
                </a:lnTo>
                <a:lnTo>
                  <a:pt x="45403" y="11114"/>
                </a:lnTo>
                <a:lnTo>
                  <a:pt x="44556" y="13124"/>
                </a:lnTo>
                <a:lnTo>
                  <a:pt x="43039" y="14465"/>
                </a:lnTo>
                <a:lnTo>
                  <a:pt x="41076" y="15358"/>
                </a:lnTo>
                <a:lnTo>
                  <a:pt x="34290" y="17145"/>
                </a:lnTo>
              </a:path>
            </a:pathLst>
          </a:custGeom>
          <a:ln w="3048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2488882" y="4277677"/>
            <a:ext cx="51436" cy="377191"/>
          </a:xfrm>
          <a:custGeom>
            <a:avLst/>
            <a:gdLst/>
            <a:ahLst/>
            <a:cxnLst/>
            <a:rect l="0" t="0" r="0" b="0"/>
            <a:pathLst>
              <a:path w="51436" h="377191">
                <a:moveTo>
                  <a:pt x="0" y="0"/>
                </a:moveTo>
                <a:lnTo>
                  <a:pt x="0" y="24702"/>
                </a:lnTo>
                <a:lnTo>
                  <a:pt x="953" y="28851"/>
                </a:lnTo>
                <a:lnTo>
                  <a:pt x="2540" y="32569"/>
                </a:lnTo>
                <a:lnTo>
                  <a:pt x="4551" y="36000"/>
                </a:lnTo>
                <a:lnTo>
                  <a:pt x="5891" y="39240"/>
                </a:lnTo>
                <a:lnTo>
                  <a:pt x="7381" y="45380"/>
                </a:lnTo>
                <a:lnTo>
                  <a:pt x="8043" y="53824"/>
                </a:lnTo>
                <a:lnTo>
                  <a:pt x="8337" y="63927"/>
                </a:lnTo>
                <a:lnTo>
                  <a:pt x="8468" y="74767"/>
                </a:lnTo>
                <a:lnTo>
                  <a:pt x="9455" y="80325"/>
                </a:lnTo>
                <a:lnTo>
                  <a:pt x="11066" y="85935"/>
                </a:lnTo>
                <a:lnTo>
                  <a:pt x="13092" y="91580"/>
                </a:lnTo>
                <a:lnTo>
                  <a:pt x="14443" y="97248"/>
                </a:lnTo>
                <a:lnTo>
                  <a:pt x="15944" y="108626"/>
                </a:lnTo>
                <a:lnTo>
                  <a:pt x="17297" y="114328"/>
                </a:lnTo>
                <a:lnTo>
                  <a:pt x="19151" y="120034"/>
                </a:lnTo>
                <a:lnTo>
                  <a:pt x="21340" y="125742"/>
                </a:lnTo>
                <a:lnTo>
                  <a:pt x="26312" y="139706"/>
                </a:lnTo>
                <a:lnTo>
                  <a:pt x="28971" y="147430"/>
                </a:lnTo>
                <a:lnTo>
                  <a:pt x="30744" y="154484"/>
                </a:lnTo>
                <a:lnTo>
                  <a:pt x="31926" y="161092"/>
                </a:lnTo>
                <a:lnTo>
                  <a:pt x="32714" y="167402"/>
                </a:lnTo>
                <a:lnTo>
                  <a:pt x="33239" y="173514"/>
                </a:lnTo>
                <a:lnTo>
                  <a:pt x="33590" y="179493"/>
                </a:lnTo>
                <a:lnTo>
                  <a:pt x="33979" y="190265"/>
                </a:lnTo>
                <a:lnTo>
                  <a:pt x="34198" y="201684"/>
                </a:lnTo>
                <a:lnTo>
                  <a:pt x="34249" y="208065"/>
                </a:lnTo>
                <a:lnTo>
                  <a:pt x="35215" y="213005"/>
                </a:lnTo>
                <a:lnTo>
                  <a:pt x="36812" y="219156"/>
                </a:lnTo>
                <a:lnTo>
                  <a:pt x="38829" y="226114"/>
                </a:lnTo>
                <a:lnTo>
                  <a:pt x="40173" y="232658"/>
                </a:lnTo>
                <a:lnTo>
                  <a:pt x="41070" y="238925"/>
                </a:lnTo>
                <a:lnTo>
                  <a:pt x="41667" y="245008"/>
                </a:lnTo>
                <a:lnTo>
                  <a:pt x="43018" y="250016"/>
                </a:lnTo>
                <a:lnTo>
                  <a:pt x="44871" y="254308"/>
                </a:lnTo>
                <a:lnTo>
                  <a:pt x="47059" y="258121"/>
                </a:lnTo>
                <a:lnTo>
                  <a:pt x="48518" y="262569"/>
                </a:lnTo>
                <a:lnTo>
                  <a:pt x="49490" y="267438"/>
                </a:lnTo>
                <a:lnTo>
                  <a:pt x="50571" y="277929"/>
                </a:lnTo>
                <a:lnTo>
                  <a:pt x="51051" y="288941"/>
                </a:lnTo>
                <a:lnTo>
                  <a:pt x="51321" y="301301"/>
                </a:lnTo>
                <a:lnTo>
                  <a:pt x="51435" y="362902"/>
                </a:lnTo>
                <a:lnTo>
                  <a:pt x="50482" y="364807"/>
                </a:lnTo>
                <a:lnTo>
                  <a:pt x="48895" y="366077"/>
                </a:lnTo>
                <a:lnTo>
                  <a:pt x="46884" y="366924"/>
                </a:lnTo>
                <a:lnTo>
                  <a:pt x="45543" y="368441"/>
                </a:lnTo>
                <a:lnTo>
                  <a:pt x="44650" y="370405"/>
                </a:lnTo>
                <a:lnTo>
                  <a:pt x="42862" y="377190"/>
                </a:lnTo>
              </a:path>
            </a:pathLst>
          </a:custGeom>
          <a:ln w="3048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2600325" y="4637722"/>
            <a:ext cx="42863" cy="102871"/>
          </a:xfrm>
          <a:custGeom>
            <a:avLst/>
            <a:gdLst/>
            <a:ahLst/>
            <a:cxnLst/>
            <a:rect l="0" t="0" r="0" b="0"/>
            <a:pathLst>
              <a:path w="42863" h="102871">
                <a:moveTo>
                  <a:pt x="42862" y="0"/>
                </a:moveTo>
                <a:lnTo>
                  <a:pt x="42862" y="45380"/>
                </a:lnTo>
                <a:lnTo>
                  <a:pt x="41909" y="48351"/>
                </a:lnTo>
                <a:lnTo>
                  <a:pt x="40322" y="51284"/>
                </a:lnTo>
                <a:lnTo>
                  <a:pt x="38311" y="54192"/>
                </a:lnTo>
                <a:lnTo>
                  <a:pt x="36970" y="58035"/>
                </a:lnTo>
                <a:lnTo>
                  <a:pt x="36077" y="62503"/>
                </a:lnTo>
                <a:lnTo>
                  <a:pt x="35481" y="67386"/>
                </a:lnTo>
                <a:lnTo>
                  <a:pt x="34131" y="70642"/>
                </a:lnTo>
                <a:lnTo>
                  <a:pt x="32279" y="72812"/>
                </a:lnTo>
                <a:lnTo>
                  <a:pt x="30092" y="74258"/>
                </a:lnTo>
                <a:lnTo>
                  <a:pt x="28633" y="76176"/>
                </a:lnTo>
                <a:lnTo>
                  <a:pt x="27661" y="78407"/>
                </a:lnTo>
                <a:lnTo>
                  <a:pt x="27013" y="80846"/>
                </a:lnTo>
                <a:lnTo>
                  <a:pt x="26581" y="83425"/>
                </a:lnTo>
                <a:lnTo>
                  <a:pt x="26293" y="86097"/>
                </a:lnTo>
                <a:lnTo>
                  <a:pt x="26101" y="88830"/>
                </a:lnTo>
                <a:lnTo>
                  <a:pt x="25020" y="90653"/>
                </a:lnTo>
                <a:lnTo>
                  <a:pt x="23348" y="91868"/>
                </a:lnTo>
                <a:lnTo>
                  <a:pt x="21280" y="92678"/>
                </a:lnTo>
                <a:lnTo>
                  <a:pt x="19901" y="94170"/>
                </a:lnTo>
                <a:lnTo>
                  <a:pt x="18982" y="96118"/>
                </a:lnTo>
                <a:lnTo>
                  <a:pt x="18370" y="98368"/>
                </a:lnTo>
                <a:lnTo>
                  <a:pt x="17009" y="99869"/>
                </a:lnTo>
                <a:lnTo>
                  <a:pt x="15149" y="100869"/>
                </a:lnTo>
                <a:lnTo>
                  <a:pt x="12956" y="101536"/>
                </a:lnTo>
                <a:lnTo>
                  <a:pt x="10543" y="101981"/>
                </a:lnTo>
                <a:lnTo>
                  <a:pt x="7981" y="102277"/>
                </a:lnTo>
                <a:lnTo>
                  <a:pt x="0" y="102870"/>
                </a:lnTo>
              </a:path>
            </a:pathLst>
          </a:custGeom>
          <a:ln w="3048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2788919" y="4294822"/>
            <a:ext cx="60009" cy="398121"/>
          </a:xfrm>
          <a:custGeom>
            <a:avLst/>
            <a:gdLst/>
            <a:ahLst/>
            <a:cxnLst/>
            <a:rect l="0" t="0" r="0" b="0"/>
            <a:pathLst>
              <a:path w="60009" h="398121">
                <a:moveTo>
                  <a:pt x="0" y="0"/>
                </a:moveTo>
                <a:lnTo>
                  <a:pt x="0" y="46263"/>
                </a:lnTo>
                <a:lnTo>
                  <a:pt x="953" y="53702"/>
                </a:lnTo>
                <a:lnTo>
                  <a:pt x="2540" y="61519"/>
                </a:lnTo>
                <a:lnTo>
                  <a:pt x="4551" y="69587"/>
                </a:lnTo>
                <a:lnTo>
                  <a:pt x="6845" y="77824"/>
                </a:lnTo>
                <a:lnTo>
                  <a:pt x="11932" y="94596"/>
                </a:lnTo>
                <a:lnTo>
                  <a:pt x="13670" y="102116"/>
                </a:lnTo>
                <a:lnTo>
                  <a:pt x="14829" y="109035"/>
                </a:lnTo>
                <a:lnTo>
                  <a:pt x="15601" y="115552"/>
                </a:lnTo>
                <a:lnTo>
                  <a:pt x="17068" y="122755"/>
                </a:lnTo>
                <a:lnTo>
                  <a:pt x="18999" y="130414"/>
                </a:lnTo>
                <a:lnTo>
                  <a:pt x="21239" y="138378"/>
                </a:lnTo>
                <a:lnTo>
                  <a:pt x="22732" y="146545"/>
                </a:lnTo>
                <a:lnTo>
                  <a:pt x="23727" y="154847"/>
                </a:lnTo>
                <a:lnTo>
                  <a:pt x="24391" y="163239"/>
                </a:lnTo>
                <a:lnTo>
                  <a:pt x="24833" y="170738"/>
                </a:lnTo>
                <a:lnTo>
                  <a:pt x="25325" y="184151"/>
                </a:lnTo>
                <a:lnTo>
                  <a:pt x="26408" y="191348"/>
                </a:lnTo>
                <a:lnTo>
                  <a:pt x="28083" y="199002"/>
                </a:lnTo>
                <a:lnTo>
                  <a:pt x="30152" y="206964"/>
                </a:lnTo>
                <a:lnTo>
                  <a:pt x="31532" y="215128"/>
                </a:lnTo>
                <a:lnTo>
                  <a:pt x="32451" y="223429"/>
                </a:lnTo>
                <a:lnTo>
                  <a:pt x="33064" y="231820"/>
                </a:lnTo>
                <a:lnTo>
                  <a:pt x="34425" y="240272"/>
                </a:lnTo>
                <a:lnTo>
                  <a:pt x="36286" y="248764"/>
                </a:lnTo>
                <a:lnTo>
                  <a:pt x="38478" y="257282"/>
                </a:lnTo>
                <a:lnTo>
                  <a:pt x="39940" y="264867"/>
                </a:lnTo>
                <a:lnTo>
                  <a:pt x="40914" y="271828"/>
                </a:lnTo>
                <a:lnTo>
                  <a:pt x="41564" y="278374"/>
                </a:lnTo>
                <a:lnTo>
                  <a:pt x="41997" y="285595"/>
                </a:lnTo>
                <a:lnTo>
                  <a:pt x="42478" y="301239"/>
                </a:lnTo>
                <a:lnTo>
                  <a:pt x="43559" y="309411"/>
                </a:lnTo>
                <a:lnTo>
                  <a:pt x="45232" y="317716"/>
                </a:lnTo>
                <a:lnTo>
                  <a:pt x="47300" y="326111"/>
                </a:lnTo>
                <a:lnTo>
                  <a:pt x="48678" y="332660"/>
                </a:lnTo>
                <a:lnTo>
                  <a:pt x="50210" y="342477"/>
                </a:lnTo>
                <a:lnTo>
                  <a:pt x="50891" y="352555"/>
                </a:lnTo>
                <a:lnTo>
                  <a:pt x="51274" y="366398"/>
                </a:lnTo>
                <a:lnTo>
                  <a:pt x="51429" y="391391"/>
                </a:lnTo>
                <a:lnTo>
                  <a:pt x="51434" y="398120"/>
                </a:lnTo>
                <a:lnTo>
                  <a:pt x="51435" y="390471"/>
                </a:lnTo>
                <a:lnTo>
                  <a:pt x="52388" y="387949"/>
                </a:lnTo>
                <a:lnTo>
                  <a:pt x="53975" y="385315"/>
                </a:lnTo>
                <a:lnTo>
                  <a:pt x="60008" y="377190"/>
                </a:lnTo>
              </a:path>
            </a:pathLst>
          </a:custGeom>
          <a:ln w="3048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2943238" y="4277680"/>
            <a:ext cx="171427" cy="308605"/>
          </a:xfrm>
          <a:custGeom>
            <a:avLst/>
            <a:gdLst/>
            <a:ahLst/>
            <a:cxnLst/>
            <a:rect l="0" t="0" r="0" b="0"/>
            <a:pathLst>
              <a:path w="171427" h="308605">
                <a:moveTo>
                  <a:pt x="128574" y="17142"/>
                </a:moveTo>
                <a:lnTo>
                  <a:pt x="128574" y="12591"/>
                </a:lnTo>
                <a:lnTo>
                  <a:pt x="127621" y="11251"/>
                </a:lnTo>
                <a:lnTo>
                  <a:pt x="126034" y="10357"/>
                </a:lnTo>
                <a:lnTo>
                  <a:pt x="120778" y="8411"/>
                </a:lnTo>
                <a:lnTo>
                  <a:pt x="116709" y="6559"/>
                </a:lnTo>
                <a:lnTo>
                  <a:pt x="112092" y="4372"/>
                </a:lnTo>
                <a:lnTo>
                  <a:pt x="108061" y="2914"/>
                </a:lnTo>
                <a:lnTo>
                  <a:pt x="104421" y="1941"/>
                </a:lnTo>
                <a:lnTo>
                  <a:pt x="101042" y="1293"/>
                </a:lnTo>
                <a:lnTo>
                  <a:pt x="97837" y="861"/>
                </a:lnTo>
                <a:lnTo>
                  <a:pt x="94748" y="573"/>
                </a:lnTo>
                <a:lnTo>
                  <a:pt x="91736" y="381"/>
                </a:lnTo>
                <a:lnTo>
                  <a:pt x="85849" y="168"/>
                </a:lnTo>
                <a:lnTo>
                  <a:pt x="74309" y="31"/>
                </a:lnTo>
                <a:lnTo>
                  <a:pt x="52588" y="0"/>
                </a:lnTo>
                <a:lnTo>
                  <a:pt x="47437" y="952"/>
                </a:lnTo>
                <a:lnTo>
                  <a:pt x="42097" y="2538"/>
                </a:lnTo>
                <a:lnTo>
                  <a:pt x="36633" y="4549"/>
                </a:lnTo>
                <a:lnTo>
                  <a:pt x="32037" y="6842"/>
                </a:lnTo>
                <a:lnTo>
                  <a:pt x="28021" y="9323"/>
                </a:lnTo>
                <a:lnTo>
                  <a:pt x="24391" y="11929"/>
                </a:lnTo>
                <a:lnTo>
                  <a:pt x="21019" y="13667"/>
                </a:lnTo>
                <a:lnTo>
                  <a:pt x="17818" y="14825"/>
                </a:lnTo>
                <a:lnTo>
                  <a:pt x="14732" y="15597"/>
                </a:lnTo>
                <a:lnTo>
                  <a:pt x="11722" y="17065"/>
                </a:lnTo>
                <a:lnTo>
                  <a:pt x="8763" y="18996"/>
                </a:lnTo>
                <a:lnTo>
                  <a:pt x="5837" y="21235"/>
                </a:lnTo>
                <a:lnTo>
                  <a:pt x="3887" y="23681"/>
                </a:lnTo>
                <a:lnTo>
                  <a:pt x="2587" y="26264"/>
                </a:lnTo>
                <a:lnTo>
                  <a:pt x="1142" y="31674"/>
                </a:lnTo>
                <a:lnTo>
                  <a:pt x="329" y="41027"/>
                </a:lnTo>
                <a:lnTo>
                  <a:pt x="88" y="54488"/>
                </a:lnTo>
                <a:lnTo>
                  <a:pt x="0" y="75635"/>
                </a:lnTo>
                <a:lnTo>
                  <a:pt x="948" y="78998"/>
                </a:lnTo>
                <a:lnTo>
                  <a:pt x="2532" y="81239"/>
                </a:lnTo>
                <a:lnTo>
                  <a:pt x="4541" y="82734"/>
                </a:lnTo>
                <a:lnTo>
                  <a:pt x="5881" y="84682"/>
                </a:lnTo>
                <a:lnTo>
                  <a:pt x="8718" y="91976"/>
                </a:lnTo>
                <a:lnTo>
                  <a:pt x="12757" y="97392"/>
                </a:lnTo>
                <a:lnTo>
                  <a:pt x="17727" y="102973"/>
                </a:lnTo>
                <a:lnTo>
                  <a:pt x="20386" y="105796"/>
                </a:lnTo>
                <a:lnTo>
                  <a:pt x="22159" y="108629"/>
                </a:lnTo>
                <a:lnTo>
                  <a:pt x="24128" y="114318"/>
                </a:lnTo>
                <a:lnTo>
                  <a:pt x="26559" y="117169"/>
                </a:lnTo>
                <a:lnTo>
                  <a:pt x="30084" y="120022"/>
                </a:lnTo>
                <a:lnTo>
                  <a:pt x="34339" y="122876"/>
                </a:lnTo>
                <a:lnTo>
                  <a:pt x="38128" y="124779"/>
                </a:lnTo>
                <a:lnTo>
                  <a:pt x="41607" y="126048"/>
                </a:lnTo>
                <a:lnTo>
                  <a:pt x="44878" y="126893"/>
                </a:lnTo>
                <a:lnTo>
                  <a:pt x="48964" y="128409"/>
                </a:lnTo>
                <a:lnTo>
                  <a:pt x="53593" y="130373"/>
                </a:lnTo>
                <a:lnTo>
                  <a:pt x="58584" y="132634"/>
                </a:lnTo>
                <a:lnTo>
                  <a:pt x="62864" y="135095"/>
                </a:lnTo>
                <a:lnTo>
                  <a:pt x="66670" y="137687"/>
                </a:lnTo>
                <a:lnTo>
                  <a:pt x="70160" y="140368"/>
                </a:lnTo>
                <a:lnTo>
                  <a:pt x="74391" y="143108"/>
                </a:lnTo>
                <a:lnTo>
                  <a:pt x="79117" y="145887"/>
                </a:lnTo>
                <a:lnTo>
                  <a:pt x="84173" y="148692"/>
                </a:lnTo>
                <a:lnTo>
                  <a:pt x="88495" y="150562"/>
                </a:lnTo>
                <a:lnTo>
                  <a:pt x="92330" y="151809"/>
                </a:lnTo>
                <a:lnTo>
                  <a:pt x="95839" y="152640"/>
                </a:lnTo>
                <a:lnTo>
                  <a:pt x="100083" y="154147"/>
                </a:lnTo>
                <a:lnTo>
                  <a:pt x="104818" y="156104"/>
                </a:lnTo>
                <a:lnTo>
                  <a:pt x="109879" y="158361"/>
                </a:lnTo>
                <a:lnTo>
                  <a:pt x="114206" y="159865"/>
                </a:lnTo>
                <a:lnTo>
                  <a:pt x="118042" y="160869"/>
                </a:lnTo>
                <a:lnTo>
                  <a:pt x="121553" y="161537"/>
                </a:lnTo>
                <a:lnTo>
                  <a:pt x="123893" y="162935"/>
                </a:lnTo>
                <a:lnTo>
                  <a:pt x="125454" y="164820"/>
                </a:lnTo>
                <a:lnTo>
                  <a:pt x="126494" y="167029"/>
                </a:lnTo>
                <a:lnTo>
                  <a:pt x="128140" y="168502"/>
                </a:lnTo>
                <a:lnTo>
                  <a:pt x="130189" y="169483"/>
                </a:lnTo>
                <a:lnTo>
                  <a:pt x="132509" y="170138"/>
                </a:lnTo>
                <a:lnTo>
                  <a:pt x="134054" y="171527"/>
                </a:lnTo>
                <a:lnTo>
                  <a:pt x="135085" y="173406"/>
                </a:lnTo>
                <a:lnTo>
                  <a:pt x="135772" y="175610"/>
                </a:lnTo>
                <a:lnTo>
                  <a:pt x="137183" y="177080"/>
                </a:lnTo>
                <a:lnTo>
                  <a:pt x="139076" y="178060"/>
                </a:lnTo>
                <a:lnTo>
                  <a:pt x="143719" y="179148"/>
                </a:lnTo>
                <a:lnTo>
                  <a:pt x="148957" y="179632"/>
                </a:lnTo>
                <a:lnTo>
                  <a:pt x="150736" y="180714"/>
                </a:lnTo>
                <a:lnTo>
                  <a:pt x="151921" y="182388"/>
                </a:lnTo>
                <a:lnTo>
                  <a:pt x="153238" y="186787"/>
                </a:lnTo>
                <a:lnTo>
                  <a:pt x="153823" y="191918"/>
                </a:lnTo>
                <a:lnTo>
                  <a:pt x="154932" y="193666"/>
                </a:lnTo>
                <a:lnTo>
                  <a:pt x="156623" y="194833"/>
                </a:lnTo>
                <a:lnTo>
                  <a:pt x="158704" y="195610"/>
                </a:lnTo>
                <a:lnTo>
                  <a:pt x="160090" y="197081"/>
                </a:lnTo>
                <a:lnTo>
                  <a:pt x="161015" y="199014"/>
                </a:lnTo>
                <a:lnTo>
                  <a:pt x="161631" y="201255"/>
                </a:lnTo>
                <a:lnTo>
                  <a:pt x="164856" y="206285"/>
                </a:lnTo>
                <a:lnTo>
                  <a:pt x="167050" y="208960"/>
                </a:lnTo>
                <a:lnTo>
                  <a:pt x="168512" y="211695"/>
                </a:lnTo>
                <a:lnTo>
                  <a:pt x="170137" y="217275"/>
                </a:lnTo>
                <a:lnTo>
                  <a:pt x="171051" y="225771"/>
                </a:lnTo>
                <a:lnTo>
                  <a:pt x="171322" y="234322"/>
                </a:lnTo>
                <a:lnTo>
                  <a:pt x="171426" y="251458"/>
                </a:lnTo>
                <a:lnTo>
                  <a:pt x="170477" y="253362"/>
                </a:lnTo>
                <a:lnTo>
                  <a:pt x="168892" y="254632"/>
                </a:lnTo>
                <a:lnTo>
                  <a:pt x="166883" y="255480"/>
                </a:lnTo>
                <a:lnTo>
                  <a:pt x="165543" y="256996"/>
                </a:lnTo>
                <a:lnTo>
                  <a:pt x="164650" y="258960"/>
                </a:lnTo>
                <a:lnTo>
                  <a:pt x="164055" y="261221"/>
                </a:lnTo>
                <a:lnTo>
                  <a:pt x="162705" y="262729"/>
                </a:lnTo>
                <a:lnTo>
                  <a:pt x="160853" y="263735"/>
                </a:lnTo>
                <a:lnTo>
                  <a:pt x="158666" y="264405"/>
                </a:lnTo>
                <a:lnTo>
                  <a:pt x="153696" y="267689"/>
                </a:lnTo>
                <a:lnTo>
                  <a:pt x="151037" y="269899"/>
                </a:lnTo>
                <a:lnTo>
                  <a:pt x="148312" y="272324"/>
                </a:lnTo>
                <a:lnTo>
                  <a:pt x="142744" y="277559"/>
                </a:lnTo>
                <a:lnTo>
                  <a:pt x="134254" y="285861"/>
                </a:lnTo>
                <a:lnTo>
                  <a:pt x="132361" y="288681"/>
                </a:lnTo>
                <a:lnTo>
                  <a:pt x="130257" y="294354"/>
                </a:lnTo>
                <a:lnTo>
                  <a:pt x="128744" y="296247"/>
                </a:lnTo>
                <a:lnTo>
                  <a:pt x="126782" y="297510"/>
                </a:lnTo>
                <a:lnTo>
                  <a:pt x="124522" y="298351"/>
                </a:lnTo>
                <a:lnTo>
                  <a:pt x="123015" y="299865"/>
                </a:lnTo>
                <a:lnTo>
                  <a:pt x="122011" y="301827"/>
                </a:lnTo>
                <a:lnTo>
                  <a:pt x="121341" y="304087"/>
                </a:lnTo>
                <a:lnTo>
                  <a:pt x="119942" y="305593"/>
                </a:lnTo>
                <a:lnTo>
                  <a:pt x="118057" y="306598"/>
                </a:lnTo>
                <a:lnTo>
                  <a:pt x="113422" y="307714"/>
                </a:lnTo>
                <a:lnTo>
                  <a:pt x="108187" y="308211"/>
                </a:lnTo>
                <a:lnTo>
                  <a:pt x="105458" y="308342"/>
                </a:lnTo>
                <a:lnTo>
                  <a:pt x="99885" y="308489"/>
                </a:lnTo>
                <a:lnTo>
                  <a:pt x="74279" y="308604"/>
                </a:lnTo>
                <a:lnTo>
                  <a:pt x="72375" y="307653"/>
                </a:lnTo>
                <a:lnTo>
                  <a:pt x="71105" y="306066"/>
                </a:lnTo>
                <a:lnTo>
                  <a:pt x="70259" y="304056"/>
                </a:lnTo>
                <a:lnTo>
                  <a:pt x="66779" y="299282"/>
                </a:lnTo>
                <a:lnTo>
                  <a:pt x="64517" y="296675"/>
                </a:lnTo>
                <a:lnTo>
                  <a:pt x="63009" y="293985"/>
                </a:lnTo>
                <a:lnTo>
                  <a:pt x="61334" y="288456"/>
                </a:lnTo>
                <a:lnTo>
                  <a:pt x="59935" y="286600"/>
                </a:lnTo>
                <a:lnTo>
                  <a:pt x="58050" y="285363"/>
                </a:lnTo>
                <a:lnTo>
                  <a:pt x="55840" y="284539"/>
                </a:lnTo>
                <a:lnTo>
                  <a:pt x="54367" y="283036"/>
                </a:lnTo>
                <a:lnTo>
                  <a:pt x="53385" y="281083"/>
                </a:lnTo>
                <a:lnTo>
                  <a:pt x="52731" y="278828"/>
                </a:lnTo>
                <a:lnTo>
                  <a:pt x="49464" y="273782"/>
                </a:lnTo>
                <a:lnTo>
                  <a:pt x="47259" y="271103"/>
                </a:lnTo>
                <a:lnTo>
                  <a:pt x="45789" y="268364"/>
                </a:lnTo>
                <a:lnTo>
                  <a:pt x="44156" y="262782"/>
                </a:lnTo>
                <a:lnTo>
                  <a:pt x="43236" y="254283"/>
                </a:lnTo>
                <a:lnTo>
                  <a:pt x="42964" y="245733"/>
                </a:lnTo>
                <a:lnTo>
                  <a:pt x="42850" y="203232"/>
                </a:lnTo>
                <a:lnTo>
                  <a:pt x="45390" y="194781"/>
                </a:lnTo>
                <a:lnTo>
                  <a:pt x="48741" y="185628"/>
                </a:lnTo>
                <a:lnTo>
                  <a:pt x="50230" y="178384"/>
                </a:lnTo>
                <a:lnTo>
                  <a:pt x="53432" y="171991"/>
                </a:lnTo>
                <a:lnTo>
                  <a:pt x="55619" y="168952"/>
                </a:lnTo>
                <a:lnTo>
                  <a:pt x="58050" y="160495"/>
                </a:lnTo>
                <a:lnTo>
                  <a:pt x="58698" y="155574"/>
                </a:lnTo>
                <a:lnTo>
                  <a:pt x="61958" y="147565"/>
                </a:lnTo>
                <a:lnTo>
                  <a:pt x="66582" y="140830"/>
                </a:lnTo>
                <a:lnTo>
                  <a:pt x="71812" y="134662"/>
                </a:lnTo>
                <a:lnTo>
                  <a:pt x="73588" y="130731"/>
                </a:lnTo>
                <a:lnTo>
                  <a:pt x="75560" y="121284"/>
                </a:lnTo>
                <a:lnTo>
                  <a:pt x="77039" y="118002"/>
                </a:lnTo>
                <a:lnTo>
                  <a:pt x="78978" y="115815"/>
                </a:lnTo>
                <a:lnTo>
                  <a:pt x="81222" y="114356"/>
                </a:lnTo>
                <a:lnTo>
                  <a:pt x="82719" y="111479"/>
                </a:lnTo>
                <a:lnTo>
                  <a:pt x="84381" y="103202"/>
                </a:lnTo>
                <a:lnTo>
                  <a:pt x="85777" y="100233"/>
                </a:lnTo>
                <a:lnTo>
                  <a:pt x="87660" y="98254"/>
                </a:lnTo>
                <a:lnTo>
                  <a:pt x="92292" y="95102"/>
                </a:lnTo>
                <a:lnTo>
                  <a:pt x="97527" y="90526"/>
                </a:lnTo>
                <a:lnTo>
                  <a:pt x="99303" y="87972"/>
                </a:lnTo>
                <a:lnTo>
                  <a:pt x="101277" y="82594"/>
                </a:lnTo>
                <a:lnTo>
                  <a:pt x="102756" y="80779"/>
                </a:lnTo>
                <a:lnTo>
                  <a:pt x="104695" y="79569"/>
                </a:lnTo>
                <a:lnTo>
                  <a:pt x="106939" y="78763"/>
                </a:lnTo>
                <a:lnTo>
                  <a:pt x="108436" y="77273"/>
                </a:lnTo>
                <a:lnTo>
                  <a:pt x="109434" y="75327"/>
                </a:lnTo>
                <a:lnTo>
                  <a:pt x="110099" y="73077"/>
                </a:lnTo>
                <a:lnTo>
                  <a:pt x="113378" y="68037"/>
                </a:lnTo>
                <a:lnTo>
                  <a:pt x="115586" y="65359"/>
                </a:lnTo>
                <a:lnTo>
                  <a:pt x="117057" y="62622"/>
                </a:lnTo>
                <a:lnTo>
                  <a:pt x="118693" y="57041"/>
                </a:lnTo>
                <a:lnTo>
                  <a:pt x="120082" y="55171"/>
                </a:lnTo>
                <a:lnTo>
                  <a:pt x="121960" y="53925"/>
                </a:lnTo>
                <a:lnTo>
                  <a:pt x="126587" y="52540"/>
                </a:lnTo>
                <a:lnTo>
                  <a:pt x="131818" y="51925"/>
                </a:lnTo>
                <a:lnTo>
                  <a:pt x="133595" y="50808"/>
                </a:lnTo>
                <a:lnTo>
                  <a:pt x="134779" y="49111"/>
                </a:lnTo>
                <a:lnTo>
                  <a:pt x="136094" y="44686"/>
                </a:lnTo>
                <a:lnTo>
                  <a:pt x="136835" y="36839"/>
                </a:lnTo>
                <a:lnTo>
                  <a:pt x="137008" y="31294"/>
                </a:lnTo>
                <a:lnTo>
                  <a:pt x="136102" y="29434"/>
                </a:lnTo>
                <a:lnTo>
                  <a:pt x="134545" y="28194"/>
                </a:lnTo>
                <a:lnTo>
                  <a:pt x="132555" y="27368"/>
                </a:lnTo>
                <a:lnTo>
                  <a:pt x="131228" y="25864"/>
                </a:lnTo>
                <a:lnTo>
                  <a:pt x="130343" y="23909"/>
                </a:lnTo>
                <a:lnTo>
                  <a:pt x="129754" y="21654"/>
                </a:lnTo>
                <a:lnTo>
                  <a:pt x="128408" y="20150"/>
                </a:lnTo>
                <a:lnTo>
                  <a:pt x="126558" y="19147"/>
                </a:lnTo>
                <a:lnTo>
                  <a:pt x="121963" y="18033"/>
                </a:lnTo>
                <a:lnTo>
                  <a:pt x="116746" y="17538"/>
                </a:lnTo>
                <a:lnTo>
                  <a:pt x="114973" y="16454"/>
                </a:lnTo>
                <a:lnTo>
                  <a:pt x="113792" y="14778"/>
                </a:lnTo>
                <a:lnTo>
                  <a:pt x="113004" y="12708"/>
                </a:lnTo>
                <a:lnTo>
                  <a:pt x="111527" y="11329"/>
                </a:lnTo>
                <a:lnTo>
                  <a:pt x="109589" y="10409"/>
                </a:lnTo>
                <a:lnTo>
                  <a:pt x="104896" y="9387"/>
                </a:lnTo>
                <a:lnTo>
                  <a:pt x="99635" y="8933"/>
                </a:lnTo>
                <a:lnTo>
                  <a:pt x="96899" y="8812"/>
                </a:lnTo>
                <a:lnTo>
                  <a:pt x="85712" y="8570"/>
                </a:lnTo>
              </a:path>
            </a:pathLst>
          </a:custGeom>
          <a:ln w="3048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3183254" y="4286250"/>
            <a:ext cx="197169" cy="351473"/>
          </a:xfrm>
          <a:custGeom>
            <a:avLst/>
            <a:gdLst/>
            <a:ahLst/>
            <a:cxnLst/>
            <a:rect l="0" t="0" r="0" b="0"/>
            <a:pathLst>
              <a:path w="197169" h="351473">
                <a:moveTo>
                  <a:pt x="17146" y="17145"/>
                </a:moveTo>
                <a:lnTo>
                  <a:pt x="118376" y="17145"/>
                </a:lnTo>
                <a:lnTo>
                  <a:pt x="122732" y="16192"/>
                </a:lnTo>
                <a:lnTo>
                  <a:pt x="126589" y="14604"/>
                </a:lnTo>
                <a:lnTo>
                  <a:pt x="130113" y="12594"/>
                </a:lnTo>
                <a:lnTo>
                  <a:pt x="133415" y="11253"/>
                </a:lnTo>
                <a:lnTo>
                  <a:pt x="136568" y="10360"/>
                </a:lnTo>
                <a:lnTo>
                  <a:pt x="142612" y="9367"/>
                </a:lnTo>
                <a:lnTo>
                  <a:pt x="148474" y="8925"/>
                </a:lnTo>
                <a:lnTo>
                  <a:pt x="150418" y="7855"/>
                </a:lnTo>
                <a:lnTo>
                  <a:pt x="151714" y="6189"/>
                </a:lnTo>
                <a:lnTo>
                  <a:pt x="152578" y="4126"/>
                </a:lnTo>
                <a:lnTo>
                  <a:pt x="154106" y="2750"/>
                </a:lnTo>
                <a:lnTo>
                  <a:pt x="156078" y="1833"/>
                </a:lnTo>
                <a:lnTo>
                  <a:pt x="160808" y="815"/>
                </a:lnTo>
                <a:lnTo>
                  <a:pt x="166086" y="361"/>
                </a:lnTo>
                <a:lnTo>
                  <a:pt x="171606" y="160"/>
                </a:lnTo>
                <a:lnTo>
                  <a:pt x="183854" y="21"/>
                </a:lnTo>
                <a:lnTo>
                  <a:pt x="178522" y="4"/>
                </a:lnTo>
                <a:lnTo>
                  <a:pt x="101309" y="0"/>
                </a:lnTo>
                <a:lnTo>
                  <a:pt x="97067" y="952"/>
                </a:lnTo>
                <a:lnTo>
                  <a:pt x="92334" y="2540"/>
                </a:lnTo>
                <a:lnTo>
                  <a:pt x="87274" y="4550"/>
                </a:lnTo>
                <a:lnTo>
                  <a:pt x="82948" y="5891"/>
                </a:lnTo>
                <a:lnTo>
                  <a:pt x="79111" y="6785"/>
                </a:lnTo>
                <a:lnTo>
                  <a:pt x="75601" y="7380"/>
                </a:lnTo>
                <a:lnTo>
                  <a:pt x="72308" y="7778"/>
                </a:lnTo>
                <a:lnTo>
                  <a:pt x="69161" y="8042"/>
                </a:lnTo>
                <a:lnTo>
                  <a:pt x="63123" y="8337"/>
                </a:lnTo>
                <a:lnTo>
                  <a:pt x="57265" y="8468"/>
                </a:lnTo>
                <a:lnTo>
                  <a:pt x="54369" y="9455"/>
                </a:lnTo>
                <a:lnTo>
                  <a:pt x="48612" y="13092"/>
                </a:lnTo>
                <a:lnTo>
                  <a:pt x="46696" y="15395"/>
                </a:lnTo>
                <a:lnTo>
                  <a:pt x="45418" y="17884"/>
                </a:lnTo>
                <a:lnTo>
                  <a:pt x="44567" y="20495"/>
                </a:lnTo>
                <a:lnTo>
                  <a:pt x="43046" y="22235"/>
                </a:lnTo>
                <a:lnTo>
                  <a:pt x="41080" y="23396"/>
                </a:lnTo>
                <a:lnTo>
                  <a:pt x="36356" y="24686"/>
                </a:lnTo>
                <a:lnTo>
                  <a:pt x="31081" y="25259"/>
                </a:lnTo>
                <a:lnTo>
                  <a:pt x="25561" y="25513"/>
                </a:lnTo>
                <a:lnTo>
                  <a:pt x="17099" y="25657"/>
                </a:lnTo>
                <a:lnTo>
                  <a:pt x="14257" y="25677"/>
                </a:lnTo>
                <a:lnTo>
                  <a:pt x="12362" y="26643"/>
                </a:lnTo>
                <a:lnTo>
                  <a:pt x="11099" y="28239"/>
                </a:lnTo>
                <a:lnTo>
                  <a:pt x="10257" y="30256"/>
                </a:lnTo>
                <a:lnTo>
                  <a:pt x="9072" y="37645"/>
                </a:lnTo>
                <a:lnTo>
                  <a:pt x="8721" y="45867"/>
                </a:lnTo>
                <a:lnTo>
                  <a:pt x="8593" y="60027"/>
                </a:lnTo>
                <a:lnTo>
                  <a:pt x="8573" y="157159"/>
                </a:lnTo>
                <a:lnTo>
                  <a:pt x="9525" y="159065"/>
                </a:lnTo>
                <a:lnTo>
                  <a:pt x="11113" y="160336"/>
                </a:lnTo>
                <a:lnTo>
                  <a:pt x="13124" y="161183"/>
                </a:lnTo>
                <a:lnTo>
                  <a:pt x="14464" y="160795"/>
                </a:lnTo>
                <a:lnTo>
                  <a:pt x="15358" y="159584"/>
                </a:lnTo>
                <a:lnTo>
                  <a:pt x="16351" y="155699"/>
                </a:lnTo>
                <a:lnTo>
                  <a:pt x="16792" y="150796"/>
                </a:lnTo>
                <a:lnTo>
                  <a:pt x="17863" y="149109"/>
                </a:lnTo>
                <a:lnTo>
                  <a:pt x="19528" y="147983"/>
                </a:lnTo>
                <a:lnTo>
                  <a:pt x="21592" y="147233"/>
                </a:lnTo>
                <a:lnTo>
                  <a:pt x="26424" y="143859"/>
                </a:lnTo>
                <a:lnTo>
                  <a:pt x="29046" y="141626"/>
                </a:lnTo>
                <a:lnTo>
                  <a:pt x="31747" y="140137"/>
                </a:lnTo>
                <a:lnTo>
                  <a:pt x="37287" y="138483"/>
                </a:lnTo>
                <a:lnTo>
                  <a:pt x="42925" y="135208"/>
                </a:lnTo>
                <a:lnTo>
                  <a:pt x="48606" y="130577"/>
                </a:lnTo>
                <a:lnTo>
                  <a:pt x="54305" y="125344"/>
                </a:lnTo>
                <a:lnTo>
                  <a:pt x="57159" y="123568"/>
                </a:lnTo>
                <a:lnTo>
                  <a:pt x="62869" y="121594"/>
                </a:lnTo>
                <a:lnTo>
                  <a:pt x="67631" y="121067"/>
                </a:lnTo>
                <a:lnTo>
                  <a:pt x="73662" y="120716"/>
                </a:lnTo>
                <a:lnTo>
                  <a:pt x="90724" y="120223"/>
                </a:lnTo>
                <a:lnTo>
                  <a:pt x="111129" y="120033"/>
                </a:lnTo>
                <a:lnTo>
                  <a:pt x="140013" y="120015"/>
                </a:lnTo>
                <a:lnTo>
                  <a:pt x="141919" y="120967"/>
                </a:lnTo>
                <a:lnTo>
                  <a:pt x="143191" y="122555"/>
                </a:lnTo>
                <a:lnTo>
                  <a:pt x="144038" y="124566"/>
                </a:lnTo>
                <a:lnTo>
                  <a:pt x="145555" y="125906"/>
                </a:lnTo>
                <a:lnTo>
                  <a:pt x="147520" y="126800"/>
                </a:lnTo>
                <a:lnTo>
                  <a:pt x="149782" y="127396"/>
                </a:lnTo>
                <a:lnTo>
                  <a:pt x="154835" y="130597"/>
                </a:lnTo>
                <a:lnTo>
                  <a:pt x="157516" y="132785"/>
                </a:lnTo>
                <a:lnTo>
                  <a:pt x="160256" y="134243"/>
                </a:lnTo>
                <a:lnTo>
                  <a:pt x="165840" y="135864"/>
                </a:lnTo>
                <a:lnTo>
                  <a:pt x="167710" y="137248"/>
                </a:lnTo>
                <a:lnTo>
                  <a:pt x="168957" y="139124"/>
                </a:lnTo>
                <a:lnTo>
                  <a:pt x="169788" y="141327"/>
                </a:lnTo>
                <a:lnTo>
                  <a:pt x="171295" y="142795"/>
                </a:lnTo>
                <a:lnTo>
                  <a:pt x="173251" y="143774"/>
                </a:lnTo>
                <a:lnTo>
                  <a:pt x="175509" y="144427"/>
                </a:lnTo>
                <a:lnTo>
                  <a:pt x="177014" y="145814"/>
                </a:lnTo>
                <a:lnTo>
                  <a:pt x="178017" y="147692"/>
                </a:lnTo>
                <a:lnTo>
                  <a:pt x="179131" y="152318"/>
                </a:lnTo>
                <a:lnTo>
                  <a:pt x="179627" y="157550"/>
                </a:lnTo>
                <a:lnTo>
                  <a:pt x="180711" y="159325"/>
                </a:lnTo>
                <a:lnTo>
                  <a:pt x="182387" y="160509"/>
                </a:lnTo>
                <a:lnTo>
                  <a:pt x="184457" y="161299"/>
                </a:lnTo>
                <a:lnTo>
                  <a:pt x="185836" y="162777"/>
                </a:lnTo>
                <a:lnTo>
                  <a:pt x="186756" y="164716"/>
                </a:lnTo>
                <a:lnTo>
                  <a:pt x="187778" y="169409"/>
                </a:lnTo>
                <a:lnTo>
                  <a:pt x="188434" y="180184"/>
                </a:lnTo>
                <a:lnTo>
                  <a:pt x="188488" y="182987"/>
                </a:lnTo>
                <a:lnTo>
                  <a:pt x="189476" y="185809"/>
                </a:lnTo>
                <a:lnTo>
                  <a:pt x="194466" y="194331"/>
                </a:lnTo>
                <a:lnTo>
                  <a:pt x="195967" y="200034"/>
                </a:lnTo>
                <a:lnTo>
                  <a:pt x="196812" y="208600"/>
                </a:lnTo>
                <a:lnTo>
                  <a:pt x="197062" y="217170"/>
                </a:lnTo>
                <a:lnTo>
                  <a:pt x="197168" y="275985"/>
                </a:lnTo>
                <a:lnTo>
                  <a:pt x="196216" y="278288"/>
                </a:lnTo>
                <a:lnTo>
                  <a:pt x="194628" y="279822"/>
                </a:lnTo>
                <a:lnTo>
                  <a:pt x="192617" y="280846"/>
                </a:lnTo>
                <a:lnTo>
                  <a:pt x="191277" y="282480"/>
                </a:lnTo>
                <a:lnTo>
                  <a:pt x="190383" y="284522"/>
                </a:lnTo>
                <a:lnTo>
                  <a:pt x="189787" y="286837"/>
                </a:lnTo>
                <a:lnTo>
                  <a:pt x="186585" y="291948"/>
                </a:lnTo>
                <a:lnTo>
                  <a:pt x="184398" y="294644"/>
                </a:lnTo>
                <a:lnTo>
                  <a:pt x="182939" y="297394"/>
                </a:lnTo>
                <a:lnTo>
                  <a:pt x="181319" y="302990"/>
                </a:lnTo>
                <a:lnTo>
                  <a:pt x="180407" y="311495"/>
                </a:lnTo>
                <a:lnTo>
                  <a:pt x="179327" y="313391"/>
                </a:lnTo>
                <a:lnTo>
                  <a:pt x="177654" y="314655"/>
                </a:lnTo>
                <a:lnTo>
                  <a:pt x="175586" y="315497"/>
                </a:lnTo>
                <a:lnTo>
                  <a:pt x="174208" y="317012"/>
                </a:lnTo>
                <a:lnTo>
                  <a:pt x="173289" y="318973"/>
                </a:lnTo>
                <a:lnTo>
                  <a:pt x="172676" y="321233"/>
                </a:lnTo>
                <a:lnTo>
                  <a:pt x="171315" y="322741"/>
                </a:lnTo>
                <a:lnTo>
                  <a:pt x="169455" y="323745"/>
                </a:lnTo>
                <a:lnTo>
                  <a:pt x="167263" y="324415"/>
                </a:lnTo>
                <a:lnTo>
                  <a:pt x="165801" y="325814"/>
                </a:lnTo>
                <a:lnTo>
                  <a:pt x="164827" y="327699"/>
                </a:lnTo>
                <a:lnTo>
                  <a:pt x="164177" y="329908"/>
                </a:lnTo>
                <a:lnTo>
                  <a:pt x="160915" y="334903"/>
                </a:lnTo>
                <a:lnTo>
                  <a:pt x="158712" y="337569"/>
                </a:lnTo>
                <a:lnTo>
                  <a:pt x="156290" y="339346"/>
                </a:lnTo>
                <a:lnTo>
                  <a:pt x="151061" y="341320"/>
                </a:lnTo>
                <a:lnTo>
                  <a:pt x="145561" y="342198"/>
                </a:lnTo>
                <a:lnTo>
                  <a:pt x="142761" y="342432"/>
                </a:lnTo>
                <a:lnTo>
                  <a:pt x="140894" y="343540"/>
                </a:lnTo>
                <a:lnTo>
                  <a:pt x="139649" y="345232"/>
                </a:lnTo>
                <a:lnTo>
                  <a:pt x="138820" y="347312"/>
                </a:lnTo>
                <a:lnTo>
                  <a:pt x="137314" y="348698"/>
                </a:lnTo>
                <a:lnTo>
                  <a:pt x="135358" y="349623"/>
                </a:lnTo>
                <a:lnTo>
                  <a:pt x="130644" y="350650"/>
                </a:lnTo>
                <a:lnTo>
                  <a:pt x="125375" y="351107"/>
                </a:lnTo>
                <a:lnTo>
                  <a:pt x="119857" y="351310"/>
                </a:lnTo>
                <a:lnTo>
                  <a:pt x="108554" y="351440"/>
                </a:lnTo>
                <a:lnTo>
                  <a:pt x="57150" y="351472"/>
                </a:lnTo>
                <a:lnTo>
                  <a:pt x="55246" y="350520"/>
                </a:lnTo>
                <a:lnTo>
                  <a:pt x="53975" y="348932"/>
                </a:lnTo>
                <a:lnTo>
                  <a:pt x="53129" y="346922"/>
                </a:lnTo>
                <a:lnTo>
                  <a:pt x="51612" y="345581"/>
                </a:lnTo>
                <a:lnTo>
                  <a:pt x="49648" y="344687"/>
                </a:lnTo>
                <a:lnTo>
                  <a:pt x="47386" y="344091"/>
                </a:lnTo>
                <a:lnTo>
                  <a:pt x="42333" y="340890"/>
                </a:lnTo>
                <a:lnTo>
                  <a:pt x="39652" y="338702"/>
                </a:lnTo>
                <a:lnTo>
                  <a:pt x="36913" y="337244"/>
                </a:lnTo>
                <a:lnTo>
                  <a:pt x="31329" y="335624"/>
                </a:lnTo>
                <a:lnTo>
                  <a:pt x="25672" y="334903"/>
                </a:lnTo>
                <a:lnTo>
                  <a:pt x="19982" y="334583"/>
                </a:lnTo>
                <a:lnTo>
                  <a:pt x="14279" y="334441"/>
                </a:lnTo>
                <a:lnTo>
                  <a:pt x="12377" y="333451"/>
                </a:lnTo>
                <a:lnTo>
                  <a:pt x="11109" y="331838"/>
                </a:lnTo>
                <a:lnTo>
                  <a:pt x="10264" y="329810"/>
                </a:lnTo>
                <a:lnTo>
                  <a:pt x="8748" y="328458"/>
                </a:lnTo>
                <a:lnTo>
                  <a:pt x="6785" y="327557"/>
                </a:lnTo>
                <a:lnTo>
                  <a:pt x="0" y="325754"/>
                </a:lnTo>
              </a:path>
            </a:pathLst>
          </a:custGeom>
          <a:ln w="3048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937259" y="4852035"/>
            <a:ext cx="2606041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1091564" y="4757737"/>
            <a:ext cx="3645854" cy="672463"/>
            <a:chOff x="1091564" y="4757737"/>
            <a:chExt cx="3645854" cy="672463"/>
          </a:xfrm>
        </p:grpSpPr>
        <p:sp>
          <p:nvSpPr>
            <p:cNvPr id="15" name="SMARTPenAnnotation10"/>
            <p:cNvSpPr/>
            <p:nvPr/>
          </p:nvSpPr>
          <p:spPr>
            <a:xfrm>
              <a:off x="1091564" y="4929187"/>
              <a:ext cx="17146" cy="360046"/>
            </a:xfrm>
            <a:custGeom>
              <a:avLst/>
              <a:gdLst/>
              <a:ahLst/>
              <a:cxnLst/>
              <a:rect l="0" t="0" r="0" b="0"/>
              <a:pathLst>
                <a:path w="17146" h="360046">
                  <a:moveTo>
                    <a:pt x="0" y="0"/>
                  </a:moveTo>
                  <a:lnTo>
                    <a:pt x="0" y="4551"/>
                  </a:lnTo>
                  <a:lnTo>
                    <a:pt x="953" y="5892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5892" y="9684"/>
                  </a:lnTo>
                  <a:lnTo>
                    <a:pt x="6786" y="13123"/>
                  </a:lnTo>
                  <a:lnTo>
                    <a:pt x="7381" y="17321"/>
                  </a:lnTo>
                  <a:lnTo>
                    <a:pt x="7779" y="21072"/>
                  </a:lnTo>
                  <a:lnTo>
                    <a:pt x="8220" y="27780"/>
                  </a:lnTo>
                  <a:lnTo>
                    <a:pt x="9290" y="30903"/>
                  </a:lnTo>
                  <a:lnTo>
                    <a:pt x="10956" y="33937"/>
                  </a:lnTo>
                  <a:lnTo>
                    <a:pt x="13019" y="36912"/>
                  </a:lnTo>
                  <a:lnTo>
                    <a:pt x="14395" y="39848"/>
                  </a:lnTo>
                  <a:lnTo>
                    <a:pt x="15312" y="42758"/>
                  </a:lnTo>
                  <a:lnTo>
                    <a:pt x="15923" y="45650"/>
                  </a:lnTo>
                  <a:lnTo>
                    <a:pt x="16330" y="49483"/>
                  </a:lnTo>
                  <a:lnTo>
                    <a:pt x="16783" y="58823"/>
                  </a:lnTo>
                  <a:lnTo>
                    <a:pt x="17038" y="70240"/>
                  </a:lnTo>
                  <a:lnTo>
                    <a:pt x="17145" y="360045"/>
                  </a:lnTo>
                </a:path>
              </a:pathLst>
            </a:custGeom>
            <a:ln w="3048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1"/>
            <p:cNvSpPr/>
            <p:nvPr/>
          </p:nvSpPr>
          <p:spPr>
            <a:xfrm>
              <a:off x="1211579" y="5015309"/>
              <a:ext cx="248604" cy="315477"/>
            </a:xfrm>
            <a:custGeom>
              <a:avLst/>
              <a:gdLst/>
              <a:ahLst/>
              <a:cxnLst/>
              <a:rect l="0" t="0" r="0" b="0"/>
              <a:pathLst>
                <a:path w="248604" h="315477">
                  <a:moveTo>
                    <a:pt x="0" y="93901"/>
                  </a:moveTo>
                  <a:lnTo>
                    <a:pt x="0" y="89350"/>
                  </a:lnTo>
                  <a:lnTo>
                    <a:pt x="953" y="88009"/>
                  </a:lnTo>
                  <a:lnTo>
                    <a:pt x="2540" y="87115"/>
                  </a:lnTo>
                  <a:lnTo>
                    <a:pt x="4551" y="86519"/>
                  </a:lnTo>
                  <a:lnTo>
                    <a:pt x="5892" y="85170"/>
                  </a:lnTo>
                  <a:lnTo>
                    <a:pt x="6786" y="83318"/>
                  </a:lnTo>
                  <a:lnTo>
                    <a:pt x="7381" y="81130"/>
                  </a:lnTo>
                  <a:lnTo>
                    <a:pt x="8731" y="79672"/>
                  </a:lnTo>
                  <a:lnTo>
                    <a:pt x="10583" y="78700"/>
                  </a:lnTo>
                  <a:lnTo>
                    <a:pt x="12771" y="78052"/>
                  </a:lnTo>
                  <a:lnTo>
                    <a:pt x="14229" y="76667"/>
                  </a:lnTo>
                  <a:lnTo>
                    <a:pt x="15201" y="74792"/>
                  </a:lnTo>
                  <a:lnTo>
                    <a:pt x="19109" y="65061"/>
                  </a:lnTo>
                  <a:lnTo>
                    <a:pt x="21312" y="60387"/>
                  </a:lnTo>
                  <a:lnTo>
                    <a:pt x="23733" y="57271"/>
                  </a:lnTo>
                  <a:lnTo>
                    <a:pt x="26300" y="55193"/>
                  </a:lnTo>
                  <a:lnTo>
                    <a:pt x="28963" y="53808"/>
                  </a:lnTo>
                  <a:lnTo>
                    <a:pt x="34463" y="47189"/>
                  </a:lnTo>
                  <a:lnTo>
                    <a:pt x="37263" y="42758"/>
                  </a:lnTo>
                  <a:lnTo>
                    <a:pt x="40082" y="39802"/>
                  </a:lnTo>
                  <a:lnTo>
                    <a:pt x="42914" y="37833"/>
                  </a:lnTo>
                  <a:lnTo>
                    <a:pt x="48601" y="34692"/>
                  </a:lnTo>
                  <a:lnTo>
                    <a:pt x="54303" y="30121"/>
                  </a:lnTo>
                  <a:lnTo>
                    <a:pt x="58110" y="27568"/>
                  </a:lnTo>
                  <a:lnTo>
                    <a:pt x="62553" y="24914"/>
                  </a:lnTo>
                  <a:lnTo>
                    <a:pt x="67419" y="22192"/>
                  </a:lnTo>
                  <a:lnTo>
                    <a:pt x="70664" y="19425"/>
                  </a:lnTo>
                  <a:lnTo>
                    <a:pt x="72827" y="16628"/>
                  </a:lnTo>
                  <a:lnTo>
                    <a:pt x="74269" y="13810"/>
                  </a:lnTo>
                  <a:lnTo>
                    <a:pt x="76183" y="11932"/>
                  </a:lnTo>
                  <a:lnTo>
                    <a:pt x="78411" y="10680"/>
                  </a:lnTo>
                  <a:lnTo>
                    <a:pt x="84380" y="8336"/>
                  </a:lnTo>
                  <a:lnTo>
                    <a:pt x="93382" y="4119"/>
                  </a:lnTo>
                  <a:lnTo>
                    <a:pt x="97497" y="2614"/>
                  </a:lnTo>
                  <a:lnTo>
                    <a:pt x="104610" y="942"/>
                  </a:lnTo>
                  <a:lnTo>
                    <a:pt x="110946" y="198"/>
                  </a:lnTo>
                  <a:lnTo>
                    <a:pt x="113969" y="0"/>
                  </a:lnTo>
                  <a:lnTo>
                    <a:pt x="115985" y="820"/>
                  </a:lnTo>
                  <a:lnTo>
                    <a:pt x="117328" y="2320"/>
                  </a:lnTo>
                  <a:lnTo>
                    <a:pt x="121759" y="11520"/>
                  </a:lnTo>
                  <a:lnTo>
                    <a:pt x="125553" y="20140"/>
                  </a:lnTo>
                  <a:lnTo>
                    <a:pt x="127239" y="27146"/>
                  </a:lnTo>
                  <a:lnTo>
                    <a:pt x="128188" y="36445"/>
                  </a:lnTo>
                  <a:lnTo>
                    <a:pt x="130950" y="44870"/>
                  </a:lnTo>
                  <a:lnTo>
                    <a:pt x="134400" y="54012"/>
                  </a:lnTo>
                  <a:lnTo>
                    <a:pt x="135934" y="61250"/>
                  </a:lnTo>
                  <a:lnTo>
                    <a:pt x="139155" y="70182"/>
                  </a:lnTo>
                  <a:lnTo>
                    <a:pt x="142809" y="79549"/>
                  </a:lnTo>
                  <a:lnTo>
                    <a:pt x="144434" y="86887"/>
                  </a:lnTo>
                  <a:lnTo>
                    <a:pt x="144867" y="92082"/>
                  </a:lnTo>
                  <a:lnTo>
                    <a:pt x="145156" y="98404"/>
                  </a:lnTo>
                  <a:lnTo>
                    <a:pt x="145619" y="119979"/>
                  </a:lnTo>
                  <a:lnTo>
                    <a:pt x="145733" y="173552"/>
                  </a:lnTo>
                  <a:lnTo>
                    <a:pt x="143193" y="182006"/>
                  </a:lnTo>
                  <a:lnTo>
                    <a:pt x="139841" y="191161"/>
                  </a:lnTo>
                  <a:lnTo>
                    <a:pt x="138352" y="198405"/>
                  </a:lnTo>
                  <a:lnTo>
                    <a:pt x="135150" y="204799"/>
                  </a:lnTo>
                  <a:lnTo>
                    <a:pt x="132963" y="207838"/>
                  </a:lnTo>
                  <a:lnTo>
                    <a:pt x="130532" y="213754"/>
                  </a:lnTo>
                  <a:lnTo>
                    <a:pt x="129884" y="216666"/>
                  </a:lnTo>
                  <a:lnTo>
                    <a:pt x="126624" y="222441"/>
                  </a:lnTo>
                  <a:lnTo>
                    <a:pt x="122000" y="229135"/>
                  </a:lnTo>
                  <a:lnTo>
                    <a:pt x="116770" y="238459"/>
                  </a:lnTo>
                  <a:lnTo>
                    <a:pt x="113811" y="246414"/>
                  </a:lnTo>
                  <a:lnTo>
                    <a:pt x="113021" y="249869"/>
                  </a:lnTo>
                  <a:lnTo>
                    <a:pt x="109605" y="256247"/>
                  </a:lnTo>
                  <a:lnTo>
                    <a:pt x="102326" y="265194"/>
                  </a:lnTo>
                  <a:lnTo>
                    <a:pt x="99650" y="268103"/>
                  </a:lnTo>
                  <a:lnTo>
                    <a:pt x="97866" y="270996"/>
                  </a:lnTo>
                  <a:lnTo>
                    <a:pt x="95884" y="276750"/>
                  </a:lnTo>
                  <a:lnTo>
                    <a:pt x="93450" y="279617"/>
                  </a:lnTo>
                  <a:lnTo>
                    <a:pt x="89923" y="282482"/>
                  </a:lnTo>
                  <a:lnTo>
                    <a:pt x="85666" y="285344"/>
                  </a:lnTo>
                  <a:lnTo>
                    <a:pt x="82828" y="288204"/>
                  </a:lnTo>
                  <a:lnTo>
                    <a:pt x="80937" y="291064"/>
                  </a:lnTo>
                  <a:lnTo>
                    <a:pt x="79675" y="293923"/>
                  </a:lnTo>
                  <a:lnTo>
                    <a:pt x="77882" y="295829"/>
                  </a:lnTo>
                  <a:lnTo>
                    <a:pt x="75734" y="297099"/>
                  </a:lnTo>
                  <a:lnTo>
                    <a:pt x="73349" y="297946"/>
                  </a:lnTo>
                  <a:lnTo>
                    <a:pt x="71760" y="299464"/>
                  </a:lnTo>
                  <a:lnTo>
                    <a:pt x="70700" y="301428"/>
                  </a:lnTo>
                  <a:lnTo>
                    <a:pt x="69994" y="303689"/>
                  </a:lnTo>
                  <a:lnTo>
                    <a:pt x="68570" y="305197"/>
                  </a:lnTo>
                  <a:lnTo>
                    <a:pt x="66668" y="306203"/>
                  </a:lnTo>
                  <a:lnTo>
                    <a:pt x="64448" y="306873"/>
                  </a:lnTo>
                  <a:lnTo>
                    <a:pt x="62968" y="308272"/>
                  </a:lnTo>
                  <a:lnTo>
                    <a:pt x="61981" y="310157"/>
                  </a:lnTo>
                  <a:lnTo>
                    <a:pt x="61324" y="312367"/>
                  </a:lnTo>
                  <a:lnTo>
                    <a:pt x="59933" y="313840"/>
                  </a:lnTo>
                  <a:lnTo>
                    <a:pt x="58053" y="314822"/>
                  </a:lnTo>
                  <a:lnTo>
                    <a:pt x="55847" y="315476"/>
                  </a:lnTo>
                  <a:lnTo>
                    <a:pt x="54376" y="314960"/>
                  </a:lnTo>
                  <a:lnTo>
                    <a:pt x="53396" y="313664"/>
                  </a:lnTo>
                  <a:lnTo>
                    <a:pt x="52307" y="309683"/>
                  </a:lnTo>
                  <a:lnTo>
                    <a:pt x="51694" y="301134"/>
                  </a:lnTo>
                  <a:lnTo>
                    <a:pt x="51486" y="284202"/>
                  </a:lnTo>
                  <a:lnTo>
                    <a:pt x="51435" y="204062"/>
                  </a:lnTo>
                  <a:lnTo>
                    <a:pt x="52388" y="200679"/>
                  </a:lnTo>
                  <a:lnTo>
                    <a:pt x="57327" y="191367"/>
                  </a:lnTo>
                  <a:lnTo>
                    <a:pt x="58816" y="185479"/>
                  </a:lnTo>
                  <a:lnTo>
                    <a:pt x="61119" y="182576"/>
                  </a:lnTo>
                  <a:lnTo>
                    <a:pt x="68756" y="176810"/>
                  </a:lnTo>
                  <a:lnTo>
                    <a:pt x="73460" y="174890"/>
                  </a:lnTo>
                  <a:lnTo>
                    <a:pt x="78501" y="173612"/>
                  </a:lnTo>
                  <a:lnTo>
                    <a:pt x="83767" y="172759"/>
                  </a:lnTo>
                  <a:lnTo>
                    <a:pt x="88230" y="172190"/>
                  </a:lnTo>
                  <a:lnTo>
                    <a:pt x="95728" y="171558"/>
                  </a:lnTo>
                  <a:lnTo>
                    <a:pt x="102236" y="171277"/>
                  </a:lnTo>
                  <a:lnTo>
                    <a:pt x="111255" y="171120"/>
                  </a:lnTo>
                  <a:lnTo>
                    <a:pt x="148234" y="171054"/>
                  </a:lnTo>
                  <a:lnTo>
                    <a:pt x="152163" y="172959"/>
                  </a:lnTo>
                  <a:lnTo>
                    <a:pt x="156687" y="176134"/>
                  </a:lnTo>
                  <a:lnTo>
                    <a:pt x="161608" y="180155"/>
                  </a:lnTo>
                  <a:lnTo>
                    <a:pt x="165841" y="182836"/>
                  </a:lnTo>
                  <a:lnTo>
                    <a:pt x="173085" y="185815"/>
                  </a:lnTo>
                  <a:lnTo>
                    <a:pt x="179480" y="189679"/>
                  </a:lnTo>
                  <a:lnTo>
                    <a:pt x="186449" y="194571"/>
                  </a:lnTo>
                  <a:lnTo>
                    <a:pt x="190975" y="197210"/>
                  </a:lnTo>
                  <a:lnTo>
                    <a:pt x="195897" y="199920"/>
                  </a:lnTo>
                  <a:lnTo>
                    <a:pt x="199178" y="202681"/>
                  </a:lnTo>
                  <a:lnTo>
                    <a:pt x="201365" y="205473"/>
                  </a:lnTo>
                  <a:lnTo>
                    <a:pt x="202824" y="208287"/>
                  </a:lnTo>
                  <a:lnTo>
                    <a:pt x="209524" y="213954"/>
                  </a:lnTo>
                  <a:lnTo>
                    <a:pt x="213978" y="216799"/>
                  </a:lnTo>
                  <a:lnTo>
                    <a:pt x="221466" y="222499"/>
                  </a:lnTo>
                  <a:lnTo>
                    <a:pt x="224797" y="225353"/>
                  </a:lnTo>
                  <a:lnTo>
                    <a:pt x="227017" y="228208"/>
                  </a:lnTo>
                  <a:lnTo>
                    <a:pt x="229484" y="233920"/>
                  </a:lnTo>
                  <a:lnTo>
                    <a:pt x="230873" y="242491"/>
                  </a:lnTo>
                  <a:lnTo>
                    <a:pt x="232021" y="244396"/>
                  </a:lnTo>
                  <a:lnTo>
                    <a:pt x="233738" y="245666"/>
                  </a:lnTo>
                  <a:lnTo>
                    <a:pt x="235835" y="246512"/>
                  </a:lnTo>
                  <a:lnTo>
                    <a:pt x="240706" y="247453"/>
                  </a:lnTo>
                  <a:lnTo>
                    <a:pt x="248603" y="248206"/>
                  </a:lnTo>
                </a:path>
              </a:pathLst>
            </a:custGeom>
            <a:ln w="3048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12"/>
            <p:cNvSpPr/>
            <p:nvPr/>
          </p:nvSpPr>
          <p:spPr>
            <a:xfrm>
              <a:off x="1545907" y="5289232"/>
              <a:ext cx="17146" cy="140968"/>
            </a:xfrm>
            <a:custGeom>
              <a:avLst/>
              <a:gdLst/>
              <a:ahLst/>
              <a:cxnLst/>
              <a:rect l="0" t="0" r="0" b="0"/>
              <a:pathLst>
                <a:path w="17146" h="140968">
                  <a:moveTo>
                    <a:pt x="17145" y="0"/>
                  </a:moveTo>
                  <a:lnTo>
                    <a:pt x="17145" y="40551"/>
                  </a:lnTo>
                  <a:lnTo>
                    <a:pt x="16192" y="45131"/>
                  </a:lnTo>
                  <a:lnTo>
                    <a:pt x="14605" y="49138"/>
                  </a:lnTo>
                  <a:lnTo>
                    <a:pt x="12594" y="52761"/>
                  </a:lnTo>
                  <a:lnTo>
                    <a:pt x="11253" y="56129"/>
                  </a:lnTo>
                  <a:lnTo>
                    <a:pt x="10360" y="59327"/>
                  </a:lnTo>
                  <a:lnTo>
                    <a:pt x="9764" y="62411"/>
                  </a:lnTo>
                  <a:lnTo>
                    <a:pt x="9367" y="67325"/>
                  </a:lnTo>
                  <a:lnTo>
                    <a:pt x="9102" y="73459"/>
                  </a:lnTo>
                  <a:lnTo>
                    <a:pt x="8677" y="94732"/>
                  </a:lnTo>
                  <a:lnTo>
                    <a:pt x="7690" y="98397"/>
                  </a:lnTo>
                  <a:lnTo>
                    <a:pt x="6079" y="101793"/>
                  </a:lnTo>
                  <a:lnTo>
                    <a:pt x="4053" y="105010"/>
                  </a:lnTo>
                  <a:lnTo>
                    <a:pt x="2702" y="108107"/>
                  </a:lnTo>
                  <a:lnTo>
                    <a:pt x="1801" y="111124"/>
                  </a:lnTo>
                  <a:lnTo>
                    <a:pt x="1201" y="114087"/>
                  </a:lnTo>
                  <a:lnTo>
                    <a:pt x="800" y="117016"/>
                  </a:lnTo>
                  <a:lnTo>
                    <a:pt x="534" y="119920"/>
                  </a:lnTo>
                  <a:lnTo>
                    <a:pt x="356" y="122810"/>
                  </a:lnTo>
                  <a:lnTo>
                    <a:pt x="158" y="128560"/>
                  </a:lnTo>
                  <a:lnTo>
                    <a:pt x="21" y="140967"/>
                  </a:lnTo>
                  <a:lnTo>
                    <a:pt x="6" y="137759"/>
                  </a:lnTo>
                  <a:lnTo>
                    <a:pt x="0" y="128588"/>
                  </a:lnTo>
                </a:path>
              </a:pathLst>
            </a:custGeom>
            <a:ln w="3048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13"/>
            <p:cNvSpPr/>
            <p:nvPr/>
          </p:nvSpPr>
          <p:spPr>
            <a:xfrm>
              <a:off x="1708785" y="4989195"/>
              <a:ext cx="205738" cy="351368"/>
            </a:xfrm>
            <a:custGeom>
              <a:avLst/>
              <a:gdLst/>
              <a:ahLst/>
              <a:cxnLst/>
              <a:rect l="0" t="0" r="0" b="0"/>
              <a:pathLst>
                <a:path w="205738" h="351368">
                  <a:moveTo>
                    <a:pt x="51434" y="0"/>
                  </a:moveTo>
                  <a:lnTo>
                    <a:pt x="51434" y="4550"/>
                  </a:lnTo>
                  <a:lnTo>
                    <a:pt x="50482" y="5891"/>
                  </a:lnTo>
                  <a:lnTo>
                    <a:pt x="48894" y="6785"/>
                  </a:lnTo>
                  <a:lnTo>
                    <a:pt x="44590" y="7778"/>
                  </a:lnTo>
                  <a:lnTo>
                    <a:pt x="39503" y="8219"/>
                  </a:lnTo>
                  <a:lnTo>
                    <a:pt x="37765" y="9289"/>
                  </a:lnTo>
                  <a:lnTo>
                    <a:pt x="36607" y="10955"/>
                  </a:lnTo>
                  <a:lnTo>
                    <a:pt x="32436" y="20391"/>
                  </a:lnTo>
                  <a:lnTo>
                    <a:pt x="28703" y="29065"/>
                  </a:lnTo>
                  <a:lnTo>
                    <a:pt x="26602" y="39303"/>
                  </a:lnTo>
                  <a:lnTo>
                    <a:pt x="26110" y="45408"/>
                  </a:lnTo>
                  <a:lnTo>
                    <a:pt x="23352" y="53836"/>
                  </a:lnTo>
                  <a:lnTo>
                    <a:pt x="18951" y="62979"/>
                  </a:lnTo>
                  <a:lnTo>
                    <a:pt x="13820" y="70218"/>
                  </a:lnTo>
                  <a:lnTo>
                    <a:pt x="12071" y="74435"/>
                  </a:lnTo>
                  <a:lnTo>
                    <a:pt x="10127" y="84199"/>
                  </a:lnTo>
                  <a:lnTo>
                    <a:pt x="9263" y="92349"/>
                  </a:lnTo>
                  <a:lnTo>
                    <a:pt x="8879" y="100099"/>
                  </a:lnTo>
                  <a:lnTo>
                    <a:pt x="8633" y="118056"/>
                  </a:lnTo>
                  <a:lnTo>
                    <a:pt x="8576" y="139902"/>
                  </a:lnTo>
                  <a:lnTo>
                    <a:pt x="6033" y="148221"/>
                  </a:lnTo>
                  <a:lnTo>
                    <a:pt x="2681" y="157316"/>
                  </a:lnTo>
                  <a:lnTo>
                    <a:pt x="794" y="167791"/>
                  </a:lnTo>
                  <a:lnTo>
                    <a:pt x="235" y="176927"/>
                  </a:lnTo>
                  <a:lnTo>
                    <a:pt x="69" y="185667"/>
                  </a:lnTo>
                  <a:lnTo>
                    <a:pt x="0" y="225388"/>
                  </a:lnTo>
                  <a:lnTo>
                    <a:pt x="2540" y="233840"/>
                  </a:lnTo>
                  <a:lnTo>
                    <a:pt x="5891" y="242994"/>
                  </a:lnTo>
                  <a:lnTo>
                    <a:pt x="7380" y="250237"/>
                  </a:lnTo>
                  <a:lnTo>
                    <a:pt x="10582" y="256632"/>
                  </a:lnTo>
                  <a:lnTo>
                    <a:pt x="12770" y="259670"/>
                  </a:lnTo>
                  <a:lnTo>
                    <a:pt x="15200" y="265586"/>
                  </a:lnTo>
                  <a:lnTo>
                    <a:pt x="16568" y="274272"/>
                  </a:lnTo>
                  <a:lnTo>
                    <a:pt x="16760" y="277145"/>
                  </a:lnTo>
                  <a:lnTo>
                    <a:pt x="17841" y="280013"/>
                  </a:lnTo>
                  <a:lnTo>
                    <a:pt x="22960" y="288601"/>
                  </a:lnTo>
                  <a:lnTo>
                    <a:pt x="25852" y="297178"/>
                  </a:lnTo>
                  <a:lnTo>
                    <a:pt x="29905" y="302894"/>
                  </a:lnTo>
                  <a:lnTo>
                    <a:pt x="34881" y="308609"/>
                  </a:lnTo>
                  <a:lnTo>
                    <a:pt x="37541" y="311467"/>
                  </a:lnTo>
                  <a:lnTo>
                    <a:pt x="40267" y="313372"/>
                  </a:lnTo>
                  <a:lnTo>
                    <a:pt x="45836" y="315488"/>
                  </a:lnTo>
                  <a:lnTo>
                    <a:pt x="47702" y="317006"/>
                  </a:lnTo>
                  <a:lnTo>
                    <a:pt x="48947" y="318969"/>
                  </a:lnTo>
                  <a:lnTo>
                    <a:pt x="49776" y="321231"/>
                  </a:lnTo>
                  <a:lnTo>
                    <a:pt x="53237" y="326284"/>
                  </a:lnTo>
                  <a:lnTo>
                    <a:pt x="55494" y="328965"/>
                  </a:lnTo>
                  <a:lnTo>
                    <a:pt x="57951" y="330752"/>
                  </a:lnTo>
                  <a:lnTo>
                    <a:pt x="63220" y="332739"/>
                  </a:lnTo>
                  <a:lnTo>
                    <a:pt x="68738" y="336161"/>
                  </a:lnTo>
                  <a:lnTo>
                    <a:pt x="71542" y="338407"/>
                  </a:lnTo>
                  <a:lnTo>
                    <a:pt x="74365" y="339905"/>
                  </a:lnTo>
                  <a:lnTo>
                    <a:pt x="80041" y="341569"/>
                  </a:lnTo>
                  <a:lnTo>
                    <a:pt x="85738" y="342308"/>
                  </a:lnTo>
                  <a:lnTo>
                    <a:pt x="91446" y="342637"/>
                  </a:lnTo>
                  <a:lnTo>
                    <a:pt x="97157" y="342783"/>
                  </a:lnTo>
                  <a:lnTo>
                    <a:pt x="105728" y="342865"/>
                  </a:lnTo>
                  <a:lnTo>
                    <a:pt x="107632" y="343829"/>
                  </a:lnTo>
                  <a:lnTo>
                    <a:pt x="108902" y="345424"/>
                  </a:lnTo>
                  <a:lnTo>
                    <a:pt x="109749" y="347440"/>
                  </a:lnTo>
                  <a:lnTo>
                    <a:pt x="111266" y="348784"/>
                  </a:lnTo>
                  <a:lnTo>
                    <a:pt x="113229" y="349680"/>
                  </a:lnTo>
                  <a:lnTo>
                    <a:pt x="118904" y="350676"/>
                  </a:lnTo>
                  <a:lnTo>
                    <a:pt x="123084" y="350941"/>
                  </a:lnTo>
                  <a:lnTo>
                    <a:pt x="131856" y="351236"/>
                  </a:lnTo>
                  <a:lnTo>
                    <a:pt x="138930" y="351367"/>
                  </a:lnTo>
                  <a:lnTo>
                    <a:pt x="142150" y="350450"/>
                  </a:lnTo>
                  <a:lnTo>
                    <a:pt x="148267" y="346890"/>
                  </a:lnTo>
                  <a:lnTo>
                    <a:pt x="154161" y="344674"/>
                  </a:lnTo>
                  <a:lnTo>
                    <a:pt x="157067" y="344082"/>
                  </a:lnTo>
                  <a:lnTo>
                    <a:pt x="159004" y="342735"/>
                  </a:lnTo>
                  <a:lnTo>
                    <a:pt x="160295" y="340885"/>
                  </a:lnTo>
                  <a:lnTo>
                    <a:pt x="161155" y="338699"/>
                  </a:lnTo>
                  <a:lnTo>
                    <a:pt x="162682" y="337242"/>
                  </a:lnTo>
                  <a:lnTo>
                    <a:pt x="164652" y="336271"/>
                  </a:lnTo>
                  <a:lnTo>
                    <a:pt x="166917" y="335623"/>
                  </a:lnTo>
                  <a:lnTo>
                    <a:pt x="168428" y="334238"/>
                  </a:lnTo>
                  <a:lnTo>
                    <a:pt x="169435" y="332363"/>
                  </a:lnTo>
                  <a:lnTo>
                    <a:pt x="170107" y="330160"/>
                  </a:lnTo>
                  <a:lnTo>
                    <a:pt x="171507" y="328692"/>
                  </a:lnTo>
                  <a:lnTo>
                    <a:pt x="173393" y="327713"/>
                  </a:lnTo>
                  <a:lnTo>
                    <a:pt x="175603" y="327060"/>
                  </a:lnTo>
                  <a:lnTo>
                    <a:pt x="177076" y="325672"/>
                  </a:lnTo>
                  <a:lnTo>
                    <a:pt x="178058" y="323795"/>
                  </a:lnTo>
                  <a:lnTo>
                    <a:pt x="178712" y="321591"/>
                  </a:lnTo>
                  <a:lnTo>
                    <a:pt x="181980" y="316601"/>
                  </a:lnTo>
                  <a:lnTo>
                    <a:pt x="186607" y="311209"/>
                  </a:lnTo>
                  <a:lnTo>
                    <a:pt x="191839" y="305637"/>
                  </a:lnTo>
                  <a:lnTo>
                    <a:pt x="193615" y="302818"/>
                  </a:lnTo>
                  <a:lnTo>
                    <a:pt x="195588" y="297146"/>
                  </a:lnTo>
                  <a:lnTo>
                    <a:pt x="196699" y="288597"/>
                  </a:lnTo>
                  <a:lnTo>
                    <a:pt x="197808" y="285743"/>
                  </a:lnTo>
                  <a:lnTo>
                    <a:pt x="201579" y="280032"/>
                  </a:lnTo>
                  <a:lnTo>
                    <a:pt x="203891" y="271778"/>
                  </a:lnTo>
                  <a:lnTo>
                    <a:pt x="204918" y="262713"/>
                  </a:lnTo>
                  <a:lnTo>
                    <a:pt x="205496" y="252254"/>
                  </a:lnTo>
                  <a:lnTo>
                    <a:pt x="205667" y="243122"/>
                  </a:lnTo>
                  <a:lnTo>
                    <a:pt x="205737" y="220037"/>
                  </a:lnTo>
                  <a:lnTo>
                    <a:pt x="204785" y="218129"/>
                  </a:lnTo>
                  <a:lnTo>
                    <a:pt x="203198" y="216856"/>
                  </a:lnTo>
                  <a:lnTo>
                    <a:pt x="201188" y="216008"/>
                  </a:lnTo>
                  <a:lnTo>
                    <a:pt x="199847" y="214490"/>
                  </a:lnTo>
                  <a:lnTo>
                    <a:pt x="198954" y="212526"/>
                  </a:lnTo>
                  <a:lnTo>
                    <a:pt x="198358" y="210264"/>
                  </a:lnTo>
                  <a:lnTo>
                    <a:pt x="197009" y="208755"/>
                  </a:lnTo>
                  <a:lnTo>
                    <a:pt x="195156" y="207750"/>
                  </a:lnTo>
                  <a:lnTo>
                    <a:pt x="190558" y="206633"/>
                  </a:lnTo>
                  <a:lnTo>
                    <a:pt x="185340" y="206137"/>
                  </a:lnTo>
                  <a:lnTo>
                    <a:pt x="179845" y="205916"/>
                  </a:lnTo>
                  <a:lnTo>
                    <a:pt x="171397" y="205792"/>
                  </a:lnTo>
                  <a:lnTo>
                    <a:pt x="160009" y="205750"/>
                  </a:lnTo>
                  <a:lnTo>
                    <a:pt x="157155" y="206699"/>
                  </a:lnTo>
                  <a:lnTo>
                    <a:pt x="151444" y="210293"/>
                  </a:lnTo>
                  <a:lnTo>
                    <a:pt x="145731" y="212526"/>
                  </a:lnTo>
                  <a:lnTo>
                    <a:pt x="142874" y="213122"/>
                  </a:lnTo>
                  <a:lnTo>
                    <a:pt x="137159" y="216323"/>
                  </a:lnTo>
                  <a:lnTo>
                    <a:pt x="134302" y="218510"/>
                  </a:lnTo>
                  <a:lnTo>
                    <a:pt x="128587" y="220940"/>
                  </a:lnTo>
                  <a:lnTo>
                    <a:pt x="125729" y="221588"/>
                  </a:lnTo>
                  <a:lnTo>
                    <a:pt x="123824" y="222973"/>
                  </a:lnTo>
                  <a:lnTo>
                    <a:pt x="122554" y="224849"/>
                  </a:lnTo>
                  <a:lnTo>
                    <a:pt x="121708" y="227052"/>
                  </a:lnTo>
                  <a:lnTo>
                    <a:pt x="115966" y="234703"/>
                  </a:lnTo>
                  <a:lnTo>
                    <a:pt x="114457" y="237431"/>
                  </a:lnTo>
                  <a:lnTo>
                    <a:pt x="111383" y="245821"/>
                  </a:lnTo>
                  <a:lnTo>
                    <a:pt x="105815" y="254340"/>
                  </a:lnTo>
                  <a:lnTo>
                    <a:pt x="102790" y="262897"/>
                  </a:lnTo>
                  <a:lnTo>
                    <a:pt x="97237" y="271464"/>
                  </a:lnTo>
                  <a:lnTo>
                    <a:pt x="95603" y="277178"/>
                  </a:lnTo>
                  <a:lnTo>
                    <a:pt x="94684" y="285750"/>
                  </a:lnTo>
                  <a:lnTo>
                    <a:pt x="94412" y="294322"/>
                  </a:lnTo>
                  <a:lnTo>
                    <a:pt x="94297" y="329565"/>
                  </a:lnTo>
                  <a:lnTo>
                    <a:pt x="94297" y="321894"/>
                  </a:lnTo>
                  <a:lnTo>
                    <a:pt x="95250" y="319371"/>
                  </a:lnTo>
                  <a:lnTo>
                    <a:pt x="100188" y="311269"/>
                  </a:lnTo>
                  <a:lnTo>
                    <a:pt x="101082" y="308478"/>
                  </a:lnTo>
                  <a:lnTo>
                    <a:pt x="102869" y="300037"/>
                  </a:lnTo>
                </a:path>
              </a:pathLst>
            </a:custGeom>
            <a:ln w="3048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14"/>
            <p:cNvSpPr/>
            <p:nvPr/>
          </p:nvSpPr>
          <p:spPr>
            <a:xfrm>
              <a:off x="1995312" y="4980622"/>
              <a:ext cx="167816" cy="184891"/>
            </a:xfrm>
            <a:custGeom>
              <a:avLst/>
              <a:gdLst/>
              <a:ahLst/>
              <a:cxnLst/>
              <a:rect l="0" t="0" r="0" b="0"/>
              <a:pathLst>
                <a:path w="167816" h="184891">
                  <a:moveTo>
                    <a:pt x="30655" y="0"/>
                  </a:moveTo>
                  <a:lnTo>
                    <a:pt x="30655" y="11932"/>
                  </a:lnTo>
                  <a:lnTo>
                    <a:pt x="29702" y="14622"/>
                  </a:lnTo>
                  <a:lnTo>
                    <a:pt x="26104" y="20151"/>
                  </a:lnTo>
                  <a:lnTo>
                    <a:pt x="23870" y="25784"/>
                  </a:lnTo>
                  <a:lnTo>
                    <a:pt x="22877" y="31462"/>
                  </a:lnTo>
                  <a:lnTo>
                    <a:pt x="22435" y="37160"/>
                  </a:lnTo>
                  <a:lnTo>
                    <a:pt x="21365" y="40014"/>
                  </a:lnTo>
                  <a:lnTo>
                    <a:pt x="17636" y="45724"/>
                  </a:lnTo>
                  <a:lnTo>
                    <a:pt x="16261" y="49532"/>
                  </a:lnTo>
                  <a:lnTo>
                    <a:pt x="15344" y="53977"/>
                  </a:lnTo>
                  <a:lnTo>
                    <a:pt x="14732" y="58844"/>
                  </a:lnTo>
                  <a:lnTo>
                    <a:pt x="14325" y="63994"/>
                  </a:lnTo>
                  <a:lnTo>
                    <a:pt x="14053" y="69333"/>
                  </a:lnTo>
                  <a:lnTo>
                    <a:pt x="13671" y="83408"/>
                  </a:lnTo>
                  <a:lnTo>
                    <a:pt x="13617" y="87038"/>
                  </a:lnTo>
                  <a:lnTo>
                    <a:pt x="12629" y="90411"/>
                  </a:lnTo>
                  <a:lnTo>
                    <a:pt x="11018" y="93611"/>
                  </a:lnTo>
                  <a:lnTo>
                    <a:pt x="8991" y="96697"/>
                  </a:lnTo>
                  <a:lnTo>
                    <a:pt x="7640" y="99708"/>
                  </a:lnTo>
                  <a:lnTo>
                    <a:pt x="6739" y="102666"/>
                  </a:lnTo>
                  <a:lnTo>
                    <a:pt x="6138" y="105592"/>
                  </a:lnTo>
                  <a:lnTo>
                    <a:pt x="5738" y="109447"/>
                  </a:lnTo>
                  <a:lnTo>
                    <a:pt x="5471" y="113923"/>
                  </a:lnTo>
                  <a:lnTo>
                    <a:pt x="5175" y="123022"/>
                  </a:lnTo>
                  <a:lnTo>
                    <a:pt x="5008" y="134453"/>
                  </a:lnTo>
                  <a:lnTo>
                    <a:pt x="4947" y="155866"/>
                  </a:lnTo>
                  <a:lnTo>
                    <a:pt x="3991" y="158203"/>
                  </a:lnTo>
                  <a:lnTo>
                    <a:pt x="2402" y="159761"/>
                  </a:lnTo>
                  <a:lnTo>
                    <a:pt x="389" y="160800"/>
                  </a:lnTo>
                  <a:lnTo>
                    <a:pt x="0" y="161493"/>
                  </a:lnTo>
                  <a:lnTo>
                    <a:pt x="694" y="161954"/>
                  </a:lnTo>
                  <a:lnTo>
                    <a:pt x="4004" y="162467"/>
                  </a:lnTo>
                  <a:lnTo>
                    <a:pt x="8650" y="162695"/>
                  </a:lnTo>
                  <a:lnTo>
                    <a:pt x="28980" y="162853"/>
                  </a:lnTo>
                  <a:lnTo>
                    <a:pt x="80564" y="162878"/>
                  </a:lnTo>
                  <a:lnTo>
                    <a:pt x="84883" y="163831"/>
                  </a:lnTo>
                  <a:lnTo>
                    <a:pt x="88715" y="165418"/>
                  </a:lnTo>
                  <a:lnTo>
                    <a:pt x="92221" y="167429"/>
                  </a:lnTo>
                  <a:lnTo>
                    <a:pt x="96464" y="168769"/>
                  </a:lnTo>
                  <a:lnTo>
                    <a:pt x="101198" y="169663"/>
                  </a:lnTo>
                  <a:lnTo>
                    <a:pt x="106258" y="170259"/>
                  </a:lnTo>
                  <a:lnTo>
                    <a:pt x="111537" y="170656"/>
                  </a:lnTo>
                  <a:lnTo>
                    <a:pt x="116961" y="170920"/>
                  </a:lnTo>
                  <a:lnTo>
                    <a:pt x="122482" y="171097"/>
                  </a:lnTo>
                  <a:lnTo>
                    <a:pt x="126163" y="172167"/>
                  </a:lnTo>
                  <a:lnTo>
                    <a:pt x="128617" y="173833"/>
                  </a:lnTo>
                  <a:lnTo>
                    <a:pt x="130253" y="175896"/>
                  </a:lnTo>
                  <a:lnTo>
                    <a:pt x="133249" y="177272"/>
                  </a:lnTo>
                  <a:lnTo>
                    <a:pt x="137151" y="178189"/>
                  </a:lnTo>
                  <a:lnTo>
                    <a:pt x="141657" y="178800"/>
                  </a:lnTo>
                  <a:lnTo>
                    <a:pt x="145614" y="179208"/>
                  </a:lnTo>
                  <a:lnTo>
                    <a:pt x="149204" y="179480"/>
                  </a:lnTo>
                  <a:lnTo>
                    <a:pt x="152550" y="179661"/>
                  </a:lnTo>
                  <a:lnTo>
                    <a:pt x="154781" y="180734"/>
                  </a:lnTo>
                  <a:lnTo>
                    <a:pt x="156268" y="182402"/>
                  </a:lnTo>
                  <a:lnTo>
                    <a:pt x="157260" y="184466"/>
                  </a:lnTo>
                  <a:lnTo>
                    <a:pt x="157920" y="184890"/>
                  </a:lnTo>
                  <a:lnTo>
                    <a:pt x="158361" y="184220"/>
                  </a:lnTo>
                  <a:lnTo>
                    <a:pt x="158851" y="180936"/>
                  </a:lnTo>
                  <a:lnTo>
                    <a:pt x="159068" y="176301"/>
                  </a:lnTo>
                  <a:lnTo>
                    <a:pt x="160079" y="174684"/>
                  </a:lnTo>
                  <a:lnTo>
                    <a:pt x="161705" y="173606"/>
                  </a:lnTo>
                  <a:lnTo>
                    <a:pt x="163742" y="172887"/>
                  </a:lnTo>
                  <a:lnTo>
                    <a:pt x="165099" y="171456"/>
                  </a:lnTo>
                  <a:lnTo>
                    <a:pt x="166005" y="169549"/>
                  </a:lnTo>
                  <a:lnTo>
                    <a:pt x="167011" y="164890"/>
                  </a:lnTo>
                  <a:lnTo>
                    <a:pt x="167279" y="162314"/>
                  </a:lnTo>
                  <a:lnTo>
                    <a:pt x="167815" y="154305"/>
                  </a:lnTo>
                </a:path>
              </a:pathLst>
            </a:custGeom>
            <a:ln w="3048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15"/>
            <p:cNvSpPr/>
            <p:nvPr/>
          </p:nvSpPr>
          <p:spPr>
            <a:xfrm>
              <a:off x="2145982" y="4989195"/>
              <a:ext cx="17146" cy="317183"/>
            </a:xfrm>
            <a:custGeom>
              <a:avLst/>
              <a:gdLst/>
              <a:ahLst/>
              <a:cxnLst/>
              <a:rect l="0" t="0" r="0" b="0"/>
              <a:pathLst>
                <a:path w="17146" h="317183">
                  <a:moveTo>
                    <a:pt x="0" y="0"/>
                  </a:moveTo>
                  <a:lnTo>
                    <a:pt x="0" y="199627"/>
                  </a:lnTo>
                  <a:lnTo>
                    <a:pt x="953" y="202617"/>
                  </a:lnTo>
                  <a:lnTo>
                    <a:pt x="2540" y="205563"/>
                  </a:lnTo>
                  <a:lnTo>
                    <a:pt x="4551" y="208479"/>
                  </a:lnTo>
                  <a:lnTo>
                    <a:pt x="5891" y="212328"/>
                  </a:lnTo>
                  <a:lnTo>
                    <a:pt x="6785" y="216800"/>
                  </a:lnTo>
                  <a:lnTo>
                    <a:pt x="7381" y="221686"/>
                  </a:lnTo>
                  <a:lnTo>
                    <a:pt x="7778" y="225895"/>
                  </a:lnTo>
                  <a:lnTo>
                    <a:pt x="8220" y="233113"/>
                  </a:lnTo>
                  <a:lnTo>
                    <a:pt x="8468" y="242531"/>
                  </a:lnTo>
                  <a:lnTo>
                    <a:pt x="8572" y="302894"/>
                  </a:lnTo>
                  <a:lnTo>
                    <a:pt x="9525" y="304800"/>
                  </a:lnTo>
                  <a:lnTo>
                    <a:pt x="11112" y="306070"/>
                  </a:lnTo>
                  <a:lnTo>
                    <a:pt x="13124" y="306917"/>
                  </a:lnTo>
                  <a:lnTo>
                    <a:pt x="14464" y="308433"/>
                  </a:lnTo>
                  <a:lnTo>
                    <a:pt x="15358" y="310397"/>
                  </a:lnTo>
                  <a:lnTo>
                    <a:pt x="17145" y="317182"/>
                  </a:lnTo>
                </a:path>
              </a:pathLst>
            </a:custGeom>
            <a:ln w="3048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16"/>
            <p:cNvSpPr/>
            <p:nvPr/>
          </p:nvSpPr>
          <p:spPr>
            <a:xfrm>
              <a:off x="2291714" y="4980622"/>
              <a:ext cx="274291" cy="342900"/>
            </a:xfrm>
            <a:custGeom>
              <a:avLst/>
              <a:gdLst/>
              <a:ahLst/>
              <a:cxnLst/>
              <a:rect l="0" t="0" r="0" b="0"/>
              <a:pathLst>
                <a:path w="274291" h="342900">
                  <a:moveTo>
                    <a:pt x="231458" y="0"/>
                  </a:moveTo>
                  <a:lnTo>
                    <a:pt x="202839" y="0"/>
                  </a:lnTo>
                  <a:lnTo>
                    <a:pt x="200948" y="953"/>
                  </a:lnTo>
                  <a:lnTo>
                    <a:pt x="199688" y="2540"/>
                  </a:lnTo>
                  <a:lnTo>
                    <a:pt x="198848" y="4551"/>
                  </a:lnTo>
                  <a:lnTo>
                    <a:pt x="196383" y="5892"/>
                  </a:lnTo>
                  <a:lnTo>
                    <a:pt x="188564" y="7381"/>
                  </a:lnTo>
                  <a:lnTo>
                    <a:pt x="183812" y="7778"/>
                  </a:lnTo>
                  <a:lnTo>
                    <a:pt x="178739" y="8043"/>
                  </a:lnTo>
                  <a:lnTo>
                    <a:pt x="168022" y="8337"/>
                  </a:lnTo>
                  <a:lnTo>
                    <a:pt x="139943" y="8542"/>
                  </a:lnTo>
                  <a:lnTo>
                    <a:pt x="135205" y="9504"/>
                  </a:lnTo>
                  <a:lnTo>
                    <a:pt x="123987" y="14458"/>
                  </a:lnTo>
                  <a:lnTo>
                    <a:pt x="117653" y="15950"/>
                  </a:lnTo>
                  <a:lnTo>
                    <a:pt x="109123" y="16615"/>
                  </a:lnTo>
                  <a:lnTo>
                    <a:pt x="99934" y="16909"/>
                  </a:lnTo>
                  <a:lnTo>
                    <a:pt x="92676" y="17040"/>
                  </a:lnTo>
                  <a:lnTo>
                    <a:pt x="89406" y="18028"/>
                  </a:lnTo>
                  <a:lnTo>
                    <a:pt x="83234" y="21665"/>
                  </a:lnTo>
                  <a:lnTo>
                    <a:pt x="77316" y="23917"/>
                  </a:lnTo>
                  <a:lnTo>
                    <a:pt x="74404" y="24517"/>
                  </a:lnTo>
                  <a:lnTo>
                    <a:pt x="72463" y="25869"/>
                  </a:lnTo>
                  <a:lnTo>
                    <a:pt x="71169" y="27724"/>
                  </a:lnTo>
                  <a:lnTo>
                    <a:pt x="69731" y="32324"/>
                  </a:lnTo>
                  <a:lnTo>
                    <a:pt x="68808" y="43039"/>
                  </a:lnTo>
                  <a:lnTo>
                    <a:pt x="68648" y="51487"/>
                  </a:lnTo>
                  <a:lnTo>
                    <a:pt x="68580" y="166685"/>
                  </a:lnTo>
                  <a:lnTo>
                    <a:pt x="68580" y="159017"/>
                  </a:lnTo>
                  <a:lnTo>
                    <a:pt x="69533" y="157446"/>
                  </a:lnTo>
                  <a:lnTo>
                    <a:pt x="71120" y="156399"/>
                  </a:lnTo>
                  <a:lnTo>
                    <a:pt x="73131" y="155701"/>
                  </a:lnTo>
                  <a:lnTo>
                    <a:pt x="77906" y="152386"/>
                  </a:lnTo>
                  <a:lnTo>
                    <a:pt x="84155" y="147737"/>
                  </a:lnTo>
                  <a:lnTo>
                    <a:pt x="88489" y="145164"/>
                  </a:lnTo>
                  <a:lnTo>
                    <a:pt x="93283" y="142496"/>
                  </a:lnTo>
                  <a:lnTo>
                    <a:pt x="98384" y="140718"/>
                  </a:lnTo>
                  <a:lnTo>
                    <a:pt x="103689" y="139532"/>
                  </a:lnTo>
                  <a:lnTo>
                    <a:pt x="109131" y="138741"/>
                  </a:lnTo>
                  <a:lnTo>
                    <a:pt x="113712" y="137262"/>
                  </a:lnTo>
                  <a:lnTo>
                    <a:pt x="121342" y="133078"/>
                  </a:lnTo>
                  <a:lnTo>
                    <a:pt x="127907" y="130583"/>
                  </a:lnTo>
                  <a:lnTo>
                    <a:pt x="134953" y="129475"/>
                  </a:lnTo>
                  <a:lnTo>
                    <a:pt x="139499" y="129179"/>
                  </a:lnTo>
                  <a:lnTo>
                    <a:pt x="144434" y="128982"/>
                  </a:lnTo>
                  <a:lnTo>
                    <a:pt x="165033" y="128704"/>
                  </a:lnTo>
                  <a:lnTo>
                    <a:pt x="198020" y="128598"/>
                  </a:lnTo>
                  <a:lnTo>
                    <a:pt x="201546" y="129547"/>
                  </a:lnTo>
                  <a:lnTo>
                    <a:pt x="208004" y="133141"/>
                  </a:lnTo>
                  <a:lnTo>
                    <a:pt x="212012" y="134481"/>
                  </a:lnTo>
                  <a:lnTo>
                    <a:pt x="216589" y="135374"/>
                  </a:lnTo>
                  <a:lnTo>
                    <a:pt x="221545" y="135970"/>
                  </a:lnTo>
                  <a:lnTo>
                    <a:pt x="225802" y="137319"/>
                  </a:lnTo>
                  <a:lnTo>
                    <a:pt x="233072" y="141358"/>
                  </a:lnTo>
                  <a:lnTo>
                    <a:pt x="235391" y="143769"/>
                  </a:lnTo>
                  <a:lnTo>
                    <a:pt x="236938" y="146329"/>
                  </a:lnTo>
                  <a:lnTo>
                    <a:pt x="237969" y="148988"/>
                  </a:lnTo>
                  <a:lnTo>
                    <a:pt x="239609" y="150760"/>
                  </a:lnTo>
                  <a:lnTo>
                    <a:pt x="241654" y="151942"/>
                  </a:lnTo>
                  <a:lnTo>
                    <a:pt x="243970" y="152730"/>
                  </a:lnTo>
                  <a:lnTo>
                    <a:pt x="249084" y="156145"/>
                  </a:lnTo>
                  <a:lnTo>
                    <a:pt x="251781" y="158389"/>
                  </a:lnTo>
                  <a:lnTo>
                    <a:pt x="253579" y="160838"/>
                  </a:lnTo>
                  <a:lnTo>
                    <a:pt x="257062" y="168835"/>
                  </a:lnTo>
                  <a:lnTo>
                    <a:pt x="262751" y="177237"/>
                  </a:lnTo>
                  <a:lnTo>
                    <a:pt x="264416" y="182912"/>
                  </a:lnTo>
                  <a:lnTo>
                    <a:pt x="265353" y="191462"/>
                  </a:lnTo>
                  <a:lnTo>
                    <a:pt x="265631" y="200028"/>
                  </a:lnTo>
                  <a:lnTo>
                    <a:pt x="265738" y="217170"/>
                  </a:lnTo>
                  <a:lnTo>
                    <a:pt x="266694" y="220028"/>
                  </a:lnTo>
                  <a:lnTo>
                    <a:pt x="271637" y="228600"/>
                  </a:lnTo>
                  <a:lnTo>
                    <a:pt x="273128" y="234315"/>
                  </a:lnTo>
                  <a:lnTo>
                    <a:pt x="273967" y="242887"/>
                  </a:lnTo>
                  <a:lnTo>
                    <a:pt x="274216" y="251460"/>
                  </a:lnTo>
                  <a:lnTo>
                    <a:pt x="274290" y="260032"/>
                  </a:lnTo>
                  <a:lnTo>
                    <a:pt x="273347" y="262890"/>
                  </a:lnTo>
                  <a:lnTo>
                    <a:pt x="269761" y="268605"/>
                  </a:lnTo>
                  <a:lnTo>
                    <a:pt x="262386" y="277178"/>
                  </a:lnTo>
                  <a:lnTo>
                    <a:pt x="260649" y="280035"/>
                  </a:lnTo>
                  <a:lnTo>
                    <a:pt x="258720" y="285750"/>
                  </a:lnTo>
                  <a:lnTo>
                    <a:pt x="257252" y="287655"/>
                  </a:lnTo>
                  <a:lnTo>
                    <a:pt x="255322" y="288925"/>
                  </a:lnTo>
                  <a:lnTo>
                    <a:pt x="253082" y="289772"/>
                  </a:lnTo>
                  <a:lnTo>
                    <a:pt x="251589" y="292242"/>
                  </a:lnTo>
                  <a:lnTo>
                    <a:pt x="249930" y="300065"/>
                  </a:lnTo>
                  <a:lnTo>
                    <a:pt x="248535" y="302914"/>
                  </a:lnTo>
                  <a:lnTo>
                    <a:pt x="246653" y="304813"/>
                  </a:lnTo>
                  <a:lnTo>
                    <a:pt x="242021" y="307874"/>
                  </a:lnTo>
                  <a:lnTo>
                    <a:pt x="236788" y="312411"/>
                  </a:lnTo>
                  <a:lnTo>
                    <a:pt x="234059" y="314001"/>
                  </a:lnTo>
                  <a:lnTo>
                    <a:pt x="228486" y="315769"/>
                  </a:lnTo>
                  <a:lnTo>
                    <a:pt x="226619" y="317192"/>
                  </a:lnTo>
                  <a:lnTo>
                    <a:pt x="225375" y="319094"/>
                  </a:lnTo>
                  <a:lnTo>
                    <a:pt x="224545" y="321314"/>
                  </a:lnTo>
                  <a:lnTo>
                    <a:pt x="222087" y="323747"/>
                  </a:lnTo>
                  <a:lnTo>
                    <a:pt x="214276" y="328990"/>
                  </a:lnTo>
                  <a:lnTo>
                    <a:pt x="206994" y="331955"/>
                  </a:lnTo>
                  <a:lnTo>
                    <a:pt x="200582" y="333273"/>
                  </a:lnTo>
                  <a:lnTo>
                    <a:pt x="194558" y="333859"/>
                  </a:lnTo>
                  <a:lnTo>
                    <a:pt x="186166" y="336660"/>
                  </a:lnTo>
                  <a:lnTo>
                    <a:pt x="181261" y="338740"/>
                  </a:lnTo>
                  <a:lnTo>
                    <a:pt x="176085" y="340126"/>
                  </a:lnTo>
                  <a:lnTo>
                    <a:pt x="170731" y="341051"/>
                  </a:lnTo>
                  <a:lnTo>
                    <a:pt x="165255" y="341667"/>
                  </a:lnTo>
                  <a:lnTo>
                    <a:pt x="160653" y="342078"/>
                  </a:lnTo>
                  <a:lnTo>
                    <a:pt x="152999" y="342535"/>
                  </a:lnTo>
                  <a:lnTo>
                    <a:pt x="146422" y="342738"/>
                  </a:lnTo>
                  <a:lnTo>
                    <a:pt x="134825" y="342852"/>
                  </a:lnTo>
                  <a:lnTo>
                    <a:pt x="95570" y="342899"/>
                  </a:lnTo>
                  <a:lnTo>
                    <a:pt x="90384" y="341947"/>
                  </a:lnTo>
                  <a:lnTo>
                    <a:pt x="85021" y="340360"/>
                  </a:lnTo>
                  <a:lnTo>
                    <a:pt x="79541" y="338349"/>
                  </a:lnTo>
                  <a:lnTo>
                    <a:pt x="74935" y="336056"/>
                  </a:lnTo>
                  <a:lnTo>
                    <a:pt x="67277" y="330968"/>
                  </a:lnTo>
                  <a:lnTo>
                    <a:pt x="60699" y="328072"/>
                  </a:lnTo>
                  <a:lnTo>
                    <a:pt x="54600" y="326785"/>
                  </a:lnTo>
                  <a:lnTo>
                    <a:pt x="48714" y="326213"/>
                  </a:lnTo>
                  <a:lnTo>
                    <a:pt x="45811" y="325108"/>
                  </a:lnTo>
                  <a:lnTo>
                    <a:pt x="40046" y="321340"/>
                  </a:lnTo>
                  <a:lnTo>
                    <a:pt x="34308" y="316490"/>
                  </a:lnTo>
                  <a:lnTo>
                    <a:pt x="31445" y="313863"/>
                  </a:lnTo>
                  <a:lnTo>
                    <a:pt x="28583" y="312113"/>
                  </a:lnTo>
                  <a:lnTo>
                    <a:pt x="22864" y="310167"/>
                  </a:lnTo>
                  <a:lnTo>
                    <a:pt x="17147" y="309302"/>
                  </a:lnTo>
                  <a:lnTo>
                    <a:pt x="14289" y="309071"/>
                  </a:lnTo>
                  <a:lnTo>
                    <a:pt x="12384" y="307965"/>
                  </a:lnTo>
                  <a:lnTo>
                    <a:pt x="11113" y="306275"/>
                  </a:lnTo>
                  <a:lnTo>
                    <a:pt x="10267" y="304196"/>
                  </a:lnTo>
                  <a:lnTo>
                    <a:pt x="8750" y="302810"/>
                  </a:lnTo>
                  <a:lnTo>
                    <a:pt x="6786" y="301886"/>
                  </a:lnTo>
                  <a:lnTo>
                    <a:pt x="0" y="300038"/>
                  </a:lnTo>
                </a:path>
              </a:pathLst>
            </a:custGeom>
            <a:ln w="3048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17"/>
            <p:cNvSpPr/>
            <p:nvPr/>
          </p:nvSpPr>
          <p:spPr>
            <a:xfrm>
              <a:off x="2574607" y="5280660"/>
              <a:ext cx="102871" cy="127259"/>
            </a:xfrm>
            <a:custGeom>
              <a:avLst/>
              <a:gdLst/>
              <a:ahLst/>
              <a:cxnLst/>
              <a:rect l="0" t="0" r="0" b="0"/>
              <a:pathLst>
                <a:path w="102871" h="127259">
                  <a:moveTo>
                    <a:pt x="102870" y="0"/>
                  </a:moveTo>
                  <a:lnTo>
                    <a:pt x="102870" y="37160"/>
                  </a:lnTo>
                  <a:lnTo>
                    <a:pt x="101918" y="40013"/>
                  </a:lnTo>
                  <a:lnTo>
                    <a:pt x="100330" y="42868"/>
                  </a:lnTo>
                  <a:lnTo>
                    <a:pt x="98319" y="45724"/>
                  </a:lnTo>
                  <a:lnTo>
                    <a:pt x="96978" y="48580"/>
                  </a:lnTo>
                  <a:lnTo>
                    <a:pt x="96085" y="51437"/>
                  </a:lnTo>
                  <a:lnTo>
                    <a:pt x="95489" y="54293"/>
                  </a:lnTo>
                  <a:lnTo>
                    <a:pt x="94139" y="57150"/>
                  </a:lnTo>
                  <a:lnTo>
                    <a:pt x="92287" y="60008"/>
                  </a:lnTo>
                  <a:lnTo>
                    <a:pt x="90100" y="62865"/>
                  </a:lnTo>
                  <a:lnTo>
                    <a:pt x="88641" y="65722"/>
                  </a:lnTo>
                  <a:lnTo>
                    <a:pt x="87669" y="68580"/>
                  </a:lnTo>
                  <a:lnTo>
                    <a:pt x="87021" y="71437"/>
                  </a:lnTo>
                  <a:lnTo>
                    <a:pt x="86589" y="74295"/>
                  </a:lnTo>
                  <a:lnTo>
                    <a:pt x="86301" y="77152"/>
                  </a:lnTo>
                  <a:lnTo>
                    <a:pt x="86109" y="80010"/>
                  </a:lnTo>
                  <a:lnTo>
                    <a:pt x="84076" y="81915"/>
                  </a:lnTo>
                  <a:lnTo>
                    <a:pt x="80816" y="83185"/>
                  </a:lnTo>
                  <a:lnTo>
                    <a:pt x="76737" y="84031"/>
                  </a:lnTo>
                  <a:lnTo>
                    <a:pt x="74018" y="86501"/>
                  </a:lnTo>
                  <a:lnTo>
                    <a:pt x="72205" y="90052"/>
                  </a:lnTo>
                  <a:lnTo>
                    <a:pt x="70997" y="94325"/>
                  </a:lnTo>
                  <a:lnTo>
                    <a:pt x="69239" y="97173"/>
                  </a:lnTo>
                  <a:lnTo>
                    <a:pt x="67114" y="99072"/>
                  </a:lnTo>
                  <a:lnTo>
                    <a:pt x="64745" y="100338"/>
                  </a:lnTo>
                  <a:lnTo>
                    <a:pt x="62214" y="101182"/>
                  </a:lnTo>
                  <a:lnTo>
                    <a:pt x="59573" y="101744"/>
                  </a:lnTo>
                  <a:lnTo>
                    <a:pt x="56861" y="102120"/>
                  </a:lnTo>
                  <a:lnTo>
                    <a:pt x="54099" y="103322"/>
                  </a:lnTo>
                  <a:lnTo>
                    <a:pt x="51306" y="105077"/>
                  </a:lnTo>
                  <a:lnTo>
                    <a:pt x="48492" y="107198"/>
                  </a:lnTo>
                  <a:lnTo>
                    <a:pt x="44710" y="109565"/>
                  </a:lnTo>
                  <a:lnTo>
                    <a:pt x="40284" y="112096"/>
                  </a:lnTo>
                  <a:lnTo>
                    <a:pt x="35429" y="114736"/>
                  </a:lnTo>
                  <a:lnTo>
                    <a:pt x="30287" y="116495"/>
                  </a:lnTo>
                  <a:lnTo>
                    <a:pt x="24954" y="117669"/>
                  </a:lnTo>
                  <a:lnTo>
                    <a:pt x="19493" y="118450"/>
                  </a:lnTo>
                  <a:lnTo>
                    <a:pt x="15853" y="119924"/>
                  </a:lnTo>
                  <a:lnTo>
                    <a:pt x="13426" y="121859"/>
                  </a:lnTo>
                  <a:lnTo>
                    <a:pt x="11808" y="124102"/>
                  </a:lnTo>
                  <a:lnTo>
                    <a:pt x="9777" y="125597"/>
                  </a:lnTo>
                  <a:lnTo>
                    <a:pt x="7471" y="126594"/>
                  </a:lnTo>
                  <a:lnTo>
                    <a:pt x="4981" y="127258"/>
                  </a:lnTo>
                  <a:lnTo>
                    <a:pt x="3320" y="126749"/>
                  </a:lnTo>
                  <a:lnTo>
                    <a:pt x="2214" y="125457"/>
                  </a:lnTo>
                  <a:lnTo>
                    <a:pt x="1476" y="123643"/>
                  </a:lnTo>
                  <a:lnTo>
                    <a:pt x="984" y="121481"/>
                  </a:lnTo>
                  <a:lnTo>
                    <a:pt x="656" y="119087"/>
                  </a:lnTo>
                  <a:lnTo>
                    <a:pt x="0" y="111442"/>
                  </a:lnTo>
                </a:path>
              </a:pathLst>
            </a:custGeom>
            <a:ln w="3048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18"/>
            <p:cNvSpPr/>
            <p:nvPr/>
          </p:nvSpPr>
          <p:spPr>
            <a:xfrm>
              <a:off x="2883217" y="5032057"/>
              <a:ext cx="162868" cy="303849"/>
            </a:xfrm>
            <a:custGeom>
              <a:avLst/>
              <a:gdLst/>
              <a:ahLst/>
              <a:cxnLst/>
              <a:rect l="0" t="0" r="0" b="0"/>
              <a:pathLst>
                <a:path w="162868" h="303849">
                  <a:moveTo>
                    <a:pt x="51435" y="0"/>
                  </a:moveTo>
                  <a:lnTo>
                    <a:pt x="46884" y="4551"/>
                  </a:lnTo>
                  <a:lnTo>
                    <a:pt x="44591" y="5892"/>
                  </a:lnTo>
                  <a:lnTo>
                    <a:pt x="39503" y="7381"/>
                  </a:lnTo>
                  <a:lnTo>
                    <a:pt x="37765" y="8731"/>
                  </a:lnTo>
                  <a:lnTo>
                    <a:pt x="36607" y="10583"/>
                  </a:lnTo>
                  <a:lnTo>
                    <a:pt x="35320" y="15181"/>
                  </a:lnTo>
                  <a:lnTo>
                    <a:pt x="34747" y="20400"/>
                  </a:lnTo>
                  <a:lnTo>
                    <a:pt x="33642" y="23125"/>
                  </a:lnTo>
                  <a:lnTo>
                    <a:pt x="29875" y="28693"/>
                  </a:lnTo>
                  <a:lnTo>
                    <a:pt x="27565" y="34343"/>
                  </a:lnTo>
                  <a:lnTo>
                    <a:pt x="25586" y="40981"/>
                  </a:lnTo>
                  <a:lnTo>
                    <a:pt x="21532" y="50282"/>
                  </a:lnTo>
                  <a:lnTo>
                    <a:pt x="16555" y="58225"/>
                  </a:lnTo>
                  <a:lnTo>
                    <a:pt x="13894" y="61677"/>
                  </a:lnTo>
                  <a:lnTo>
                    <a:pt x="12120" y="65883"/>
                  </a:lnTo>
                  <a:lnTo>
                    <a:pt x="10938" y="70592"/>
                  </a:lnTo>
                  <a:lnTo>
                    <a:pt x="10149" y="75636"/>
                  </a:lnTo>
                  <a:lnTo>
                    <a:pt x="9624" y="80904"/>
                  </a:lnTo>
                  <a:lnTo>
                    <a:pt x="9273" y="86322"/>
                  </a:lnTo>
                  <a:lnTo>
                    <a:pt x="9040" y="91837"/>
                  </a:lnTo>
                  <a:lnTo>
                    <a:pt x="7931" y="97420"/>
                  </a:lnTo>
                  <a:lnTo>
                    <a:pt x="6240" y="103047"/>
                  </a:lnTo>
                  <a:lnTo>
                    <a:pt x="4160" y="108703"/>
                  </a:lnTo>
                  <a:lnTo>
                    <a:pt x="2773" y="114379"/>
                  </a:lnTo>
                  <a:lnTo>
                    <a:pt x="1849" y="120068"/>
                  </a:lnTo>
                  <a:lnTo>
                    <a:pt x="1233" y="125765"/>
                  </a:lnTo>
                  <a:lnTo>
                    <a:pt x="548" y="134636"/>
                  </a:lnTo>
                  <a:lnTo>
                    <a:pt x="244" y="142706"/>
                  </a:lnTo>
                  <a:lnTo>
                    <a:pt x="21" y="167700"/>
                  </a:lnTo>
                  <a:lnTo>
                    <a:pt x="0" y="251460"/>
                  </a:lnTo>
                  <a:lnTo>
                    <a:pt x="952" y="254318"/>
                  </a:lnTo>
                  <a:lnTo>
                    <a:pt x="5891" y="262890"/>
                  </a:lnTo>
                  <a:lnTo>
                    <a:pt x="7381" y="268605"/>
                  </a:lnTo>
                  <a:lnTo>
                    <a:pt x="8731" y="270510"/>
                  </a:lnTo>
                  <a:lnTo>
                    <a:pt x="10583" y="271780"/>
                  </a:lnTo>
                  <a:lnTo>
                    <a:pt x="12770" y="272627"/>
                  </a:lnTo>
                  <a:lnTo>
                    <a:pt x="14229" y="274144"/>
                  </a:lnTo>
                  <a:lnTo>
                    <a:pt x="15201" y="276107"/>
                  </a:lnTo>
                  <a:lnTo>
                    <a:pt x="15849" y="278369"/>
                  </a:lnTo>
                  <a:lnTo>
                    <a:pt x="17233" y="279877"/>
                  </a:lnTo>
                  <a:lnTo>
                    <a:pt x="19109" y="280883"/>
                  </a:lnTo>
                  <a:lnTo>
                    <a:pt x="23733" y="281999"/>
                  </a:lnTo>
                  <a:lnTo>
                    <a:pt x="26299" y="282297"/>
                  </a:lnTo>
                  <a:lnTo>
                    <a:pt x="28963" y="282496"/>
                  </a:lnTo>
                  <a:lnTo>
                    <a:pt x="31691" y="282628"/>
                  </a:lnTo>
                  <a:lnTo>
                    <a:pt x="37262" y="282775"/>
                  </a:lnTo>
                  <a:lnTo>
                    <a:pt x="39129" y="283767"/>
                  </a:lnTo>
                  <a:lnTo>
                    <a:pt x="40373" y="285380"/>
                  </a:lnTo>
                  <a:lnTo>
                    <a:pt x="41203" y="287409"/>
                  </a:lnTo>
                  <a:lnTo>
                    <a:pt x="42709" y="288760"/>
                  </a:lnTo>
                  <a:lnTo>
                    <a:pt x="44665" y="289662"/>
                  </a:lnTo>
                  <a:lnTo>
                    <a:pt x="49379" y="290664"/>
                  </a:lnTo>
                  <a:lnTo>
                    <a:pt x="51969" y="290931"/>
                  </a:lnTo>
                  <a:lnTo>
                    <a:pt x="54649" y="291109"/>
                  </a:lnTo>
                  <a:lnTo>
                    <a:pt x="57387" y="291228"/>
                  </a:lnTo>
                  <a:lnTo>
                    <a:pt x="62970" y="291360"/>
                  </a:lnTo>
                  <a:lnTo>
                    <a:pt x="65793" y="292347"/>
                  </a:lnTo>
                  <a:lnTo>
                    <a:pt x="68627" y="293958"/>
                  </a:lnTo>
                  <a:lnTo>
                    <a:pt x="71469" y="295985"/>
                  </a:lnTo>
                  <a:lnTo>
                    <a:pt x="74316" y="297336"/>
                  </a:lnTo>
                  <a:lnTo>
                    <a:pt x="77166" y="298237"/>
                  </a:lnTo>
                  <a:lnTo>
                    <a:pt x="80019" y="298837"/>
                  </a:lnTo>
                  <a:lnTo>
                    <a:pt x="82874" y="299237"/>
                  </a:lnTo>
                  <a:lnTo>
                    <a:pt x="85729" y="299504"/>
                  </a:lnTo>
                  <a:lnTo>
                    <a:pt x="88585" y="299682"/>
                  </a:lnTo>
                  <a:lnTo>
                    <a:pt x="94299" y="299879"/>
                  </a:lnTo>
                  <a:lnTo>
                    <a:pt x="105728" y="300006"/>
                  </a:lnTo>
                  <a:lnTo>
                    <a:pt x="108585" y="299064"/>
                  </a:lnTo>
                  <a:lnTo>
                    <a:pt x="111443" y="297484"/>
                  </a:lnTo>
                  <a:lnTo>
                    <a:pt x="114300" y="295478"/>
                  </a:lnTo>
                  <a:lnTo>
                    <a:pt x="116205" y="293188"/>
                  </a:lnTo>
                  <a:lnTo>
                    <a:pt x="117475" y="290709"/>
                  </a:lnTo>
                  <a:lnTo>
                    <a:pt x="118322" y="288103"/>
                  </a:lnTo>
                  <a:lnTo>
                    <a:pt x="119839" y="286366"/>
                  </a:lnTo>
                  <a:lnTo>
                    <a:pt x="121803" y="285208"/>
                  </a:lnTo>
                  <a:lnTo>
                    <a:pt x="126524" y="283922"/>
                  </a:lnTo>
                  <a:lnTo>
                    <a:pt x="129117" y="283579"/>
                  </a:lnTo>
                  <a:lnTo>
                    <a:pt x="131798" y="283350"/>
                  </a:lnTo>
                  <a:lnTo>
                    <a:pt x="133586" y="282245"/>
                  </a:lnTo>
                  <a:lnTo>
                    <a:pt x="134777" y="280556"/>
                  </a:lnTo>
                  <a:lnTo>
                    <a:pt x="135571" y="278478"/>
                  </a:lnTo>
                  <a:lnTo>
                    <a:pt x="138994" y="273628"/>
                  </a:lnTo>
                  <a:lnTo>
                    <a:pt x="141240" y="271001"/>
                  </a:lnTo>
                  <a:lnTo>
                    <a:pt x="142738" y="268297"/>
                  </a:lnTo>
                  <a:lnTo>
                    <a:pt x="144401" y="262753"/>
                  </a:lnTo>
                  <a:lnTo>
                    <a:pt x="145798" y="260894"/>
                  </a:lnTo>
                  <a:lnTo>
                    <a:pt x="147681" y="259655"/>
                  </a:lnTo>
                  <a:lnTo>
                    <a:pt x="149889" y="258828"/>
                  </a:lnTo>
                  <a:lnTo>
                    <a:pt x="151361" y="257325"/>
                  </a:lnTo>
                  <a:lnTo>
                    <a:pt x="152342" y="255370"/>
                  </a:lnTo>
                  <a:lnTo>
                    <a:pt x="152997" y="253114"/>
                  </a:lnTo>
                  <a:lnTo>
                    <a:pt x="156263" y="248068"/>
                  </a:lnTo>
                  <a:lnTo>
                    <a:pt x="158468" y="245389"/>
                  </a:lnTo>
                  <a:lnTo>
                    <a:pt x="159938" y="242650"/>
                  </a:lnTo>
                  <a:lnTo>
                    <a:pt x="161571" y="237067"/>
                  </a:lnTo>
                  <a:lnTo>
                    <a:pt x="162490" y="228569"/>
                  </a:lnTo>
                  <a:lnTo>
                    <a:pt x="162763" y="220018"/>
                  </a:lnTo>
                  <a:lnTo>
                    <a:pt x="162867" y="202882"/>
                  </a:lnTo>
                  <a:lnTo>
                    <a:pt x="161918" y="200977"/>
                  </a:lnTo>
                  <a:lnTo>
                    <a:pt x="160333" y="199707"/>
                  </a:lnTo>
                  <a:lnTo>
                    <a:pt x="158324" y="198861"/>
                  </a:lnTo>
                  <a:lnTo>
                    <a:pt x="153551" y="195380"/>
                  </a:lnTo>
                  <a:lnTo>
                    <a:pt x="150945" y="193119"/>
                  </a:lnTo>
                  <a:lnTo>
                    <a:pt x="149207" y="190658"/>
                  </a:lnTo>
                  <a:lnTo>
                    <a:pt x="147277" y="185384"/>
                  </a:lnTo>
                  <a:lnTo>
                    <a:pt x="145810" y="183597"/>
                  </a:lnTo>
                  <a:lnTo>
                    <a:pt x="143879" y="182406"/>
                  </a:lnTo>
                  <a:lnTo>
                    <a:pt x="139194" y="181082"/>
                  </a:lnTo>
                  <a:lnTo>
                    <a:pt x="136611" y="180729"/>
                  </a:lnTo>
                  <a:lnTo>
                    <a:pt x="133936" y="180493"/>
                  </a:lnTo>
                  <a:lnTo>
                    <a:pt x="131201" y="180336"/>
                  </a:lnTo>
                  <a:lnTo>
                    <a:pt x="125622" y="180162"/>
                  </a:lnTo>
                  <a:lnTo>
                    <a:pt x="111428" y="180041"/>
                  </a:lnTo>
                  <a:lnTo>
                    <a:pt x="100010" y="180026"/>
                  </a:lnTo>
                  <a:lnTo>
                    <a:pt x="97153" y="180977"/>
                  </a:lnTo>
                  <a:lnTo>
                    <a:pt x="94296" y="182565"/>
                  </a:lnTo>
                  <a:lnTo>
                    <a:pt x="91439" y="184574"/>
                  </a:lnTo>
                  <a:lnTo>
                    <a:pt x="88582" y="185915"/>
                  </a:lnTo>
                  <a:lnTo>
                    <a:pt x="85725" y="186808"/>
                  </a:lnTo>
                  <a:lnTo>
                    <a:pt x="82867" y="187404"/>
                  </a:lnTo>
                  <a:lnTo>
                    <a:pt x="80962" y="188754"/>
                  </a:lnTo>
                  <a:lnTo>
                    <a:pt x="79692" y="190606"/>
                  </a:lnTo>
                  <a:lnTo>
                    <a:pt x="78846" y="192793"/>
                  </a:lnTo>
                  <a:lnTo>
                    <a:pt x="77329" y="194251"/>
                  </a:lnTo>
                  <a:lnTo>
                    <a:pt x="75365" y="195223"/>
                  </a:lnTo>
                  <a:lnTo>
                    <a:pt x="73103" y="195871"/>
                  </a:lnTo>
                  <a:lnTo>
                    <a:pt x="71596" y="197256"/>
                  </a:lnTo>
                  <a:lnTo>
                    <a:pt x="70590" y="199132"/>
                  </a:lnTo>
                  <a:lnTo>
                    <a:pt x="69920" y="201335"/>
                  </a:lnTo>
                  <a:lnTo>
                    <a:pt x="66636" y="206322"/>
                  </a:lnTo>
                  <a:lnTo>
                    <a:pt x="64426" y="208986"/>
                  </a:lnTo>
                  <a:lnTo>
                    <a:pt x="62953" y="211714"/>
                  </a:lnTo>
                  <a:lnTo>
                    <a:pt x="61317" y="217285"/>
                  </a:lnTo>
                  <a:lnTo>
                    <a:pt x="59928" y="219152"/>
                  </a:lnTo>
                  <a:lnTo>
                    <a:pt x="58049" y="220396"/>
                  </a:lnTo>
                  <a:lnTo>
                    <a:pt x="55845" y="221226"/>
                  </a:lnTo>
                  <a:lnTo>
                    <a:pt x="54375" y="222732"/>
                  </a:lnTo>
                  <a:lnTo>
                    <a:pt x="53395" y="224688"/>
                  </a:lnTo>
                  <a:lnTo>
                    <a:pt x="52306" y="229401"/>
                  </a:lnTo>
                  <a:lnTo>
                    <a:pt x="51693" y="237410"/>
                  </a:lnTo>
                  <a:lnTo>
                    <a:pt x="51511" y="245815"/>
                  </a:lnTo>
                  <a:lnTo>
                    <a:pt x="51435" y="303848"/>
                  </a:lnTo>
                  <a:lnTo>
                    <a:pt x="51435" y="296177"/>
                  </a:lnTo>
                  <a:lnTo>
                    <a:pt x="52387" y="294606"/>
                  </a:lnTo>
                  <a:lnTo>
                    <a:pt x="53975" y="293559"/>
                  </a:lnTo>
                  <a:lnTo>
                    <a:pt x="60008" y="291465"/>
                  </a:lnTo>
                </a:path>
              </a:pathLst>
            </a:custGeom>
            <a:ln w="3048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19"/>
            <p:cNvSpPr/>
            <p:nvPr/>
          </p:nvSpPr>
          <p:spPr>
            <a:xfrm>
              <a:off x="3148964" y="5014953"/>
              <a:ext cx="205741" cy="308570"/>
            </a:xfrm>
            <a:custGeom>
              <a:avLst/>
              <a:gdLst/>
              <a:ahLst/>
              <a:cxnLst/>
              <a:rect l="0" t="0" r="0" b="0"/>
              <a:pathLst>
                <a:path w="205741" h="308570">
                  <a:moveTo>
                    <a:pt x="0" y="77112"/>
                  </a:moveTo>
                  <a:lnTo>
                    <a:pt x="0" y="72561"/>
                  </a:lnTo>
                  <a:lnTo>
                    <a:pt x="953" y="70268"/>
                  </a:lnTo>
                  <a:lnTo>
                    <a:pt x="5892" y="62490"/>
                  </a:lnTo>
                  <a:lnTo>
                    <a:pt x="8731" y="54153"/>
                  </a:lnTo>
                  <a:lnTo>
                    <a:pt x="14229" y="45650"/>
                  </a:lnTo>
                  <a:lnTo>
                    <a:pt x="15849" y="39951"/>
                  </a:lnTo>
                  <a:lnTo>
                    <a:pt x="18186" y="38050"/>
                  </a:lnTo>
                  <a:lnTo>
                    <a:pt x="21649" y="36783"/>
                  </a:lnTo>
                  <a:lnTo>
                    <a:pt x="25863" y="35939"/>
                  </a:lnTo>
                  <a:lnTo>
                    <a:pt x="28672" y="33471"/>
                  </a:lnTo>
                  <a:lnTo>
                    <a:pt x="30545" y="29920"/>
                  </a:lnTo>
                  <a:lnTo>
                    <a:pt x="31794" y="25649"/>
                  </a:lnTo>
                  <a:lnTo>
                    <a:pt x="33578" y="22800"/>
                  </a:lnTo>
                  <a:lnTo>
                    <a:pt x="35721" y="20902"/>
                  </a:lnTo>
                  <a:lnTo>
                    <a:pt x="38101" y="19636"/>
                  </a:lnTo>
                  <a:lnTo>
                    <a:pt x="43287" y="18230"/>
                  </a:lnTo>
                  <a:lnTo>
                    <a:pt x="46003" y="17854"/>
                  </a:lnTo>
                  <a:lnTo>
                    <a:pt x="48766" y="16651"/>
                  </a:lnTo>
                  <a:lnTo>
                    <a:pt x="54377" y="12775"/>
                  </a:lnTo>
                  <a:lnTo>
                    <a:pt x="60045" y="7878"/>
                  </a:lnTo>
                  <a:lnTo>
                    <a:pt x="62890" y="5239"/>
                  </a:lnTo>
                  <a:lnTo>
                    <a:pt x="65740" y="3478"/>
                  </a:lnTo>
                  <a:lnTo>
                    <a:pt x="71445" y="1524"/>
                  </a:lnTo>
                  <a:lnTo>
                    <a:pt x="77156" y="654"/>
                  </a:lnTo>
                  <a:lnTo>
                    <a:pt x="82869" y="268"/>
                  </a:lnTo>
                  <a:lnTo>
                    <a:pt x="88584" y="97"/>
                  </a:lnTo>
                  <a:lnTo>
                    <a:pt x="97156" y="0"/>
                  </a:lnTo>
                  <a:lnTo>
                    <a:pt x="99061" y="938"/>
                  </a:lnTo>
                  <a:lnTo>
                    <a:pt x="100331" y="2517"/>
                  </a:lnTo>
                  <a:lnTo>
                    <a:pt x="101177" y="4522"/>
                  </a:lnTo>
                  <a:lnTo>
                    <a:pt x="102694" y="5858"/>
                  </a:lnTo>
                  <a:lnTo>
                    <a:pt x="104658" y="6750"/>
                  </a:lnTo>
                  <a:lnTo>
                    <a:pt x="106919" y="7343"/>
                  </a:lnTo>
                  <a:lnTo>
                    <a:pt x="108427" y="8692"/>
                  </a:lnTo>
                  <a:lnTo>
                    <a:pt x="109432" y="10543"/>
                  </a:lnTo>
                  <a:lnTo>
                    <a:pt x="110103" y="12730"/>
                  </a:lnTo>
                  <a:lnTo>
                    <a:pt x="113387" y="17701"/>
                  </a:lnTo>
                  <a:lnTo>
                    <a:pt x="115597" y="20359"/>
                  </a:lnTo>
                  <a:lnTo>
                    <a:pt x="117070" y="23084"/>
                  </a:lnTo>
                  <a:lnTo>
                    <a:pt x="118706" y="28652"/>
                  </a:lnTo>
                  <a:lnTo>
                    <a:pt x="119627" y="37142"/>
                  </a:lnTo>
                  <a:lnTo>
                    <a:pt x="119900" y="45690"/>
                  </a:lnTo>
                  <a:lnTo>
                    <a:pt x="119981" y="58805"/>
                  </a:lnTo>
                  <a:lnTo>
                    <a:pt x="120945" y="62050"/>
                  </a:lnTo>
                  <a:lnTo>
                    <a:pt x="122540" y="64213"/>
                  </a:lnTo>
                  <a:lnTo>
                    <a:pt x="124556" y="65655"/>
                  </a:lnTo>
                  <a:lnTo>
                    <a:pt x="125900" y="67569"/>
                  </a:lnTo>
                  <a:lnTo>
                    <a:pt x="127393" y="72235"/>
                  </a:lnTo>
                  <a:lnTo>
                    <a:pt x="128234" y="80218"/>
                  </a:lnTo>
                  <a:lnTo>
                    <a:pt x="127399" y="82040"/>
                  </a:lnTo>
                  <a:lnTo>
                    <a:pt x="125891" y="83255"/>
                  </a:lnTo>
                  <a:lnTo>
                    <a:pt x="123932" y="84064"/>
                  </a:lnTo>
                  <a:lnTo>
                    <a:pt x="122627" y="85557"/>
                  </a:lnTo>
                  <a:lnTo>
                    <a:pt x="121756" y="87504"/>
                  </a:lnTo>
                  <a:lnTo>
                    <a:pt x="121176" y="89755"/>
                  </a:lnTo>
                  <a:lnTo>
                    <a:pt x="119837" y="91256"/>
                  </a:lnTo>
                  <a:lnTo>
                    <a:pt x="117992" y="92256"/>
                  </a:lnTo>
                  <a:lnTo>
                    <a:pt x="115809" y="92923"/>
                  </a:lnTo>
                  <a:lnTo>
                    <a:pt x="114353" y="94320"/>
                  </a:lnTo>
                  <a:lnTo>
                    <a:pt x="113383" y="96204"/>
                  </a:lnTo>
                  <a:lnTo>
                    <a:pt x="112305" y="100837"/>
                  </a:lnTo>
                  <a:lnTo>
                    <a:pt x="111826" y="106072"/>
                  </a:lnTo>
                  <a:lnTo>
                    <a:pt x="110746" y="107849"/>
                  </a:lnTo>
                  <a:lnTo>
                    <a:pt x="109073" y="109033"/>
                  </a:lnTo>
                  <a:lnTo>
                    <a:pt x="107006" y="109822"/>
                  </a:lnTo>
                  <a:lnTo>
                    <a:pt x="105627" y="111301"/>
                  </a:lnTo>
                  <a:lnTo>
                    <a:pt x="104708" y="113240"/>
                  </a:lnTo>
                  <a:lnTo>
                    <a:pt x="104096" y="115484"/>
                  </a:lnTo>
                  <a:lnTo>
                    <a:pt x="100875" y="120519"/>
                  </a:lnTo>
                  <a:lnTo>
                    <a:pt x="96269" y="125931"/>
                  </a:lnTo>
                  <a:lnTo>
                    <a:pt x="91046" y="131512"/>
                  </a:lnTo>
                  <a:lnTo>
                    <a:pt x="88320" y="133381"/>
                  </a:lnTo>
                  <a:lnTo>
                    <a:pt x="82751" y="135458"/>
                  </a:lnTo>
                  <a:lnTo>
                    <a:pt x="77101" y="138921"/>
                  </a:lnTo>
                  <a:lnTo>
                    <a:pt x="74261" y="141178"/>
                  </a:lnTo>
                  <a:lnTo>
                    <a:pt x="71415" y="142682"/>
                  </a:lnTo>
                  <a:lnTo>
                    <a:pt x="65713" y="144354"/>
                  </a:lnTo>
                  <a:lnTo>
                    <a:pt x="63811" y="145753"/>
                  </a:lnTo>
                  <a:lnTo>
                    <a:pt x="62544" y="147638"/>
                  </a:lnTo>
                  <a:lnTo>
                    <a:pt x="61698" y="149846"/>
                  </a:lnTo>
                  <a:lnTo>
                    <a:pt x="61135" y="150366"/>
                  </a:lnTo>
                  <a:lnTo>
                    <a:pt x="60759" y="149761"/>
                  </a:lnTo>
                  <a:lnTo>
                    <a:pt x="60509" y="148405"/>
                  </a:lnTo>
                  <a:lnTo>
                    <a:pt x="61294" y="146548"/>
                  </a:lnTo>
                  <a:lnTo>
                    <a:pt x="64707" y="141945"/>
                  </a:lnTo>
                  <a:lnTo>
                    <a:pt x="66951" y="140336"/>
                  </a:lnTo>
                  <a:lnTo>
                    <a:pt x="71984" y="138549"/>
                  </a:lnTo>
                  <a:lnTo>
                    <a:pt x="77396" y="137755"/>
                  </a:lnTo>
                  <a:lnTo>
                    <a:pt x="82976" y="137402"/>
                  </a:lnTo>
                  <a:lnTo>
                    <a:pt x="88631" y="137245"/>
                  </a:lnTo>
                  <a:lnTo>
                    <a:pt x="182484" y="137119"/>
                  </a:lnTo>
                  <a:lnTo>
                    <a:pt x="184522" y="138072"/>
                  </a:lnTo>
                  <a:lnTo>
                    <a:pt x="185880" y="139659"/>
                  </a:lnTo>
                  <a:lnTo>
                    <a:pt x="186785" y="141670"/>
                  </a:lnTo>
                  <a:lnTo>
                    <a:pt x="188341" y="143011"/>
                  </a:lnTo>
                  <a:lnTo>
                    <a:pt x="190331" y="143904"/>
                  </a:lnTo>
                  <a:lnTo>
                    <a:pt x="192610" y="144500"/>
                  </a:lnTo>
                  <a:lnTo>
                    <a:pt x="194130" y="145850"/>
                  </a:lnTo>
                  <a:lnTo>
                    <a:pt x="195142" y="147702"/>
                  </a:lnTo>
                  <a:lnTo>
                    <a:pt x="196267" y="152300"/>
                  </a:lnTo>
                  <a:lnTo>
                    <a:pt x="196901" y="160244"/>
                  </a:lnTo>
                  <a:lnTo>
                    <a:pt x="197049" y="165812"/>
                  </a:lnTo>
                  <a:lnTo>
                    <a:pt x="198041" y="167677"/>
                  </a:lnTo>
                  <a:lnTo>
                    <a:pt x="199656" y="168922"/>
                  </a:lnTo>
                  <a:lnTo>
                    <a:pt x="201684" y="169751"/>
                  </a:lnTo>
                  <a:lnTo>
                    <a:pt x="203036" y="171256"/>
                  </a:lnTo>
                  <a:lnTo>
                    <a:pt x="203937" y="173212"/>
                  </a:lnTo>
                  <a:lnTo>
                    <a:pt x="204939" y="177925"/>
                  </a:lnTo>
                  <a:lnTo>
                    <a:pt x="205503" y="185934"/>
                  </a:lnTo>
                  <a:lnTo>
                    <a:pt x="205670" y="194339"/>
                  </a:lnTo>
                  <a:lnTo>
                    <a:pt x="205740" y="230253"/>
                  </a:lnTo>
                  <a:lnTo>
                    <a:pt x="204787" y="234451"/>
                  </a:lnTo>
                  <a:lnTo>
                    <a:pt x="199849" y="244910"/>
                  </a:lnTo>
                  <a:lnTo>
                    <a:pt x="197010" y="254041"/>
                  </a:lnTo>
                  <a:lnTo>
                    <a:pt x="191512" y="262780"/>
                  </a:lnTo>
                  <a:lnTo>
                    <a:pt x="189892" y="268533"/>
                  </a:lnTo>
                  <a:lnTo>
                    <a:pt x="188507" y="270449"/>
                  </a:lnTo>
                  <a:lnTo>
                    <a:pt x="186632" y="271725"/>
                  </a:lnTo>
                  <a:lnTo>
                    <a:pt x="184429" y="272576"/>
                  </a:lnTo>
                  <a:lnTo>
                    <a:pt x="182960" y="274097"/>
                  </a:lnTo>
                  <a:lnTo>
                    <a:pt x="181981" y="276062"/>
                  </a:lnTo>
                  <a:lnTo>
                    <a:pt x="181328" y="278325"/>
                  </a:lnTo>
                  <a:lnTo>
                    <a:pt x="179941" y="279834"/>
                  </a:lnTo>
                  <a:lnTo>
                    <a:pt x="178063" y="280840"/>
                  </a:lnTo>
                  <a:lnTo>
                    <a:pt x="175859" y="281510"/>
                  </a:lnTo>
                  <a:lnTo>
                    <a:pt x="170870" y="284796"/>
                  </a:lnTo>
                  <a:lnTo>
                    <a:pt x="168206" y="287005"/>
                  </a:lnTo>
                  <a:lnTo>
                    <a:pt x="166430" y="289430"/>
                  </a:lnTo>
                  <a:lnTo>
                    <a:pt x="164457" y="294666"/>
                  </a:lnTo>
                  <a:lnTo>
                    <a:pt x="162978" y="296443"/>
                  </a:lnTo>
                  <a:lnTo>
                    <a:pt x="161040" y="297627"/>
                  </a:lnTo>
                  <a:lnTo>
                    <a:pt x="156346" y="298944"/>
                  </a:lnTo>
                  <a:lnTo>
                    <a:pt x="151085" y="299529"/>
                  </a:lnTo>
                  <a:lnTo>
                    <a:pt x="148349" y="300637"/>
                  </a:lnTo>
                  <a:lnTo>
                    <a:pt x="142768" y="304409"/>
                  </a:lnTo>
                  <a:lnTo>
                    <a:pt x="137112" y="306720"/>
                  </a:lnTo>
                  <a:lnTo>
                    <a:pt x="131424" y="307747"/>
                  </a:lnTo>
                  <a:lnTo>
                    <a:pt x="125721" y="308204"/>
                  </a:lnTo>
                  <a:lnTo>
                    <a:pt x="120011" y="308407"/>
                  </a:lnTo>
                  <a:lnTo>
                    <a:pt x="108585" y="308537"/>
                  </a:lnTo>
                  <a:lnTo>
                    <a:pt x="65723" y="308569"/>
                  </a:lnTo>
                  <a:lnTo>
                    <a:pt x="62866" y="307617"/>
                  </a:lnTo>
                  <a:lnTo>
                    <a:pt x="57150" y="304019"/>
                  </a:lnTo>
                  <a:lnTo>
                    <a:pt x="51436" y="299244"/>
                  </a:lnTo>
                  <a:lnTo>
                    <a:pt x="48578" y="296637"/>
                  </a:lnTo>
                  <a:lnTo>
                    <a:pt x="46673" y="293947"/>
                  </a:lnTo>
                  <a:lnTo>
                    <a:pt x="44556" y="288418"/>
                  </a:lnTo>
                  <a:lnTo>
                    <a:pt x="44944" y="286563"/>
                  </a:lnTo>
                  <a:lnTo>
                    <a:pt x="46156" y="285326"/>
                  </a:lnTo>
                  <a:lnTo>
                    <a:pt x="51436" y="282851"/>
                  </a:lnTo>
                </a:path>
              </a:pathLst>
            </a:custGeom>
            <a:ln w="3048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20"/>
            <p:cNvSpPr/>
            <p:nvPr/>
          </p:nvSpPr>
          <p:spPr>
            <a:xfrm>
              <a:off x="3406142" y="5006340"/>
              <a:ext cx="214311" cy="291465"/>
            </a:xfrm>
            <a:custGeom>
              <a:avLst/>
              <a:gdLst/>
              <a:ahLst/>
              <a:cxnLst/>
              <a:rect l="0" t="0" r="0" b="0"/>
              <a:pathLst>
                <a:path w="214311" h="291465">
                  <a:moveTo>
                    <a:pt x="51433" y="0"/>
                  </a:moveTo>
                  <a:lnTo>
                    <a:pt x="46882" y="0"/>
                  </a:lnTo>
                  <a:lnTo>
                    <a:pt x="45541" y="952"/>
                  </a:lnTo>
                  <a:lnTo>
                    <a:pt x="44648" y="2540"/>
                  </a:lnTo>
                  <a:lnTo>
                    <a:pt x="44052" y="4551"/>
                  </a:lnTo>
                  <a:lnTo>
                    <a:pt x="40850" y="9325"/>
                  </a:lnTo>
                  <a:lnTo>
                    <a:pt x="38662" y="11931"/>
                  </a:lnTo>
                  <a:lnTo>
                    <a:pt x="37204" y="15574"/>
                  </a:lnTo>
                  <a:lnTo>
                    <a:pt x="36232" y="19908"/>
                  </a:lnTo>
                  <a:lnTo>
                    <a:pt x="35584" y="24702"/>
                  </a:lnTo>
                  <a:lnTo>
                    <a:pt x="32324" y="32568"/>
                  </a:lnTo>
                  <a:lnTo>
                    <a:pt x="27700" y="39240"/>
                  </a:lnTo>
                  <a:lnTo>
                    <a:pt x="22470" y="45379"/>
                  </a:lnTo>
                  <a:lnTo>
                    <a:pt x="20694" y="49303"/>
                  </a:lnTo>
                  <a:lnTo>
                    <a:pt x="19510" y="53824"/>
                  </a:lnTo>
                  <a:lnTo>
                    <a:pt x="18721" y="58742"/>
                  </a:lnTo>
                  <a:lnTo>
                    <a:pt x="17844" y="66747"/>
                  </a:lnTo>
                  <a:lnTo>
                    <a:pt x="17454" y="73480"/>
                  </a:lnTo>
                  <a:lnTo>
                    <a:pt x="17281" y="79648"/>
                  </a:lnTo>
                  <a:lnTo>
                    <a:pt x="14664" y="88104"/>
                  </a:lnTo>
                  <a:lnTo>
                    <a:pt x="12633" y="93026"/>
                  </a:lnTo>
                  <a:lnTo>
                    <a:pt x="10376" y="101035"/>
                  </a:lnTo>
                  <a:lnTo>
                    <a:pt x="9372" y="107769"/>
                  </a:lnTo>
                  <a:lnTo>
                    <a:pt x="8927" y="113937"/>
                  </a:lnTo>
                  <a:lnTo>
                    <a:pt x="8676" y="122765"/>
                  </a:lnTo>
                  <a:lnTo>
                    <a:pt x="8579" y="147389"/>
                  </a:lnTo>
                  <a:lnTo>
                    <a:pt x="7624" y="150647"/>
                  </a:lnTo>
                  <a:lnTo>
                    <a:pt x="4022" y="156807"/>
                  </a:lnTo>
                  <a:lnTo>
                    <a:pt x="1786" y="162719"/>
                  </a:lnTo>
                  <a:lnTo>
                    <a:pt x="527" y="171403"/>
                  </a:lnTo>
                  <a:lnTo>
                    <a:pt x="233" y="178096"/>
                  </a:lnTo>
                  <a:lnTo>
                    <a:pt x="29" y="198831"/>
                  </a:lnTo>
                  <a:lnTo>
                    <a:pt x="0" y="217065"/>
                  </a:lnTo>
                  <a:lnTo>
                    <a:pt x="952" y="219005"/>
                  </a:lnTo>
                  <a:lnTo>
                    <a:pt x="2539" y="220298"/>
                  </a:lnTo>
                  <a:lnTo>
                    <a:pt x="4549" y="221161"/>
                  </a:lnTo>
                  <a:lnTo>
                    <a:pt x="5890" y="222688"/>
                  </a:lnTo>
                  <a:lnTo>
                    <a:pt x="6783" y="224658"/>
                  </a:lnTo>
                  <a:lnTo>
                    <a:pt x="7776" y="229388"/>
                  </a:lnTo>
                  <a:lnTo>
                    <a:pt x="8217" y="234665"/>
                  </a:lnTo>
                  <a:lnTo>
                    <a:pt x="9287" y="236453"/>
                  </a:lnTo>
                  <a:lnTo>
                    <a:pt x="10953" y="237645"/>
                  </a:lnTo>
                  <a:lnTo>
                    <a:pt x="13016" y="238440"/>
                  </a:lnTo>
                  <a:lnTo>
                    <a:pt x="14392" y="239922"/>
                  </a:lnTo>
                  <a:lnTo>
                    <a:pt x="15309" y="241864"/>
                  </a:lnTo>
                  <a:lnTo>
                    <a:pt x="16328" y="246559"/>
                  </a:lnTo>
                  <a:lnTo>
                    <a:pt x="16780" y="251822"/>
                  </a:lnTo>
                  <a:lnTo>
                    <a:pt x="17854" y="253606"/>
                  </a:lnTo>
                  <a:lnTo>
                    <a:pt x="19522" y="254795"/>
                  </a:lnTo>
                  <a:lnTo>
                    <a:pt x="21586" y="255589"/>
                  </a:lnTo>
                  <a:lnTo>
                    <a:pt x="22962" y="257070"/>
                  </a:lnTo>
                  <a:lnTo>
                    <a:pt x="23880" y="259010"/>
                  </a:lnTo>
                  <a:lnTo>
                    <a:pt x="24492" y="261256"/>
                  </a:lnTo>
                  <a:lnTo>
                    <a:pt x="27711" y="266291"/>
                  </a:lnTo>
                  <a:lnTo>
                    <a:pt x="29903" y="268967"/>
                  </a:lnTo>
                  <a:lnTo>
                    <a:pt x="32317" y="270751"/>
                  </a:lnTo>
                  <a:lnTo>
                    <a:pt x="37539" y="272734"/>
                  </a:lnTo>
                  <a:lnTo>
                    <a:pt x="39313" y="274215"/>
                  </a:lnTo>
                  <a:lnTo>
                    <a:pt x="40495" y="276155"/>
                  </a:lnTo>
                  <a:lnTo>
                    <a:pt x="41284" y="278401"/>
                  </a:lnTo>
                  <a:lnTo>
                    <a:pt x="42762" y="279898"/>
                  </a:lnTo>
                  <a:lnTo>
                    <a:pt x="44699" y="280896"/>
                  </a:lnTo>
                  <a:lnTo>
                    <a:pt x="46944" y="281562"/>
                  </a:lnTo>
                  <a:lnTo>
                    <a:pt x="48440" y="282958"/>
                  </a:lnTo>
                  <a:lnTo>
                    <a:pt x="49438" y="284840"/>
                  </a:lnTo>
                  <a:lnTo>
                    <a:pt x="50103" y="287048"/>
                  </a:lnTo>
                  <a:lnTo>
                    <a:pt x="51498" y="288521"/>
                  </a:lnTo>
                  <a:lnTo>
                    <a:pt x="53382" y="289502"/>
                  </a:lnTo>
                  <a:lnTo>
                    <a:pt x="58014" y="290592"/>
                  </a:lnTo>
                  <a:lnTo>
                    <a:pt x="63248" y="291077"/>
                  </a:lnTo>
                  <a:lnTo>
                    <a:pt x="68748" y="291292"/>
                  </a:lnTo>
                  <a:lnTo>
                    <a:pt x="77201" y="291414"/>
                  </a:lnTo>
                  <a:lnTo>
                    <a:pt x="140015" y="291464"/>
                  </a:lnTo>
                  <a:lnTo>
                    <a:pt x="141920" y="290512"/>
                  </a:lnTo>
                  <a:lnTo>
                    <a:pt x="143190" y="288925"/>
                  </a:lnTo>
                  <a:lnTo>
                    <a:pt x="144037" y="286914"/>
                  </a:lnTo>
                  <a:lnTo>
                    <a:pt x="145228" y="279533"/>
                  </a:lnTo>
                  <a:lnTo>
                    <a:pt x="146348" y="277795"/>
                  </a:lnTo>
                  <a:lnTo>
                    <a:pt x="148047" y="276637"/>
                  </a:lnTo>
                  <a:lnTo>
                    <a:pt x="150132" y="275864"/>
                  </a:lnTo>
                  <a:lnTo>
                    <a:pt x="154989" y="272466"/>
                  </a:lnTo>
                  <a:lnTo>
                    <a:pt x="160323" y="267781"/>
                  </a:lnTo>
                  <a:lnTo>
                    <a:pt x="165868" y="262524"/>
                  </a:lnTo>
                  <a:lnTo>
                    <a:pt x="168680" y="260740"/>
                  </a:lnTo>
                  <a:lnTo>
                    <a:pt x="174345" y="258759"/>
                  </a:lnTo>
                  <a:lnTo>
                    <a:pt x="176237" y="257279"/>
                  </a:lnTo>
                  <a:lnTo>
                    <a:pt x="177498" y="255339"/>
                  </a:lnTo>
                  <a:lnTo>
                    <a:pt x="178899" y="250644"/>
                  </a:lnTo>
                  <a:lnTo>
                    <a:pt x="179522" y="245382"/>
                  </a:lnTo>
                  <a:lnTo>
                    <a:pt x="180641" y="242646"/>
                  </a:lnTo>
                  <a:lnTo>
                    <a:pt x="185813" y="234243"/>
                  </a:lnTo>
                  <a:lnTo>
                    <a:pt x="188722" y="225721"/>
                  </a:lnTo>
                  <a:lnTo>
                    <a:pt x="192777" y="220018"/>
                  </a:lnTo>
                  <a:lnTo>
                    <a:pt x="194240" y="216211"/>
                  </a:lnTo>
                  <a:lnTo>
                    <a:pt x="195215" y="211768"/>
                  </a:lnTo>
                  <a:lnTo>
                    <a:pt x="195865" y="206901"/>
                  </a:lnTo>
                  <a:lnTo>
                    <a:pt x="197251" y="203657"/>
                  </a:lnTo>
                  <a:lnTo>
                    <a:pt x="199127" y="201494"/>
                  </a:lnTo>
                  <a:lnTo>
                    <a:pt x="201331" y="200051"/>
                  </a:lnTo>
                  <a:lnTo>
                    <a:pt x="202800" y="198137"/>
                  </a:lnTo>
                  <a:lnTo>
                    <a:pt x="203779" y="195909"/>
                  </a:lnTo>
                  <a:lnTo>
                    <a:pt x="204867" y="190893"/>
                  </a:lnTo>
                  <a:lnTo>
                    <a:pt x="205480" y="182714"/>
                  </a:lnTo>
                  <a:lnTo>
                    <a:pt x="205661" y="174258"/>
                  </a:lnTo>
                  <a:lnTo>
                    <a:pt x="205727" y="160013"/>
                  </a:lnTo>
                  <a:lnTo>
                    <a:pt x="206683" y="157158"/>
                  </a:lnTo>
                  <a:lnTo>
                    <a:pt x="211627" y="148588"/>
                  </a:lnTo>
                  <a:lnTo>
                    <a:pt x="213118" y="142874"/>
                  </a:lnTo>
                  <a:lnTo>
                    <a:pt x="213957" y="134302"/>
                  </a:lnTo>
                  <a:lnTo>
                    <a:pt x="214205" y="125730"/>
                  </a:lnTo>
                  <a:lnTo>
                    <a:pt x="214310" y="74295"/>
                  </a:lnTo>
                  <a:lnTo>
                    <a:pt x="213358" y="72390"/>
                  </a:lnTo>
                  <a:lnTo>
                    <a:pt x="211770" y="71120"/>
                  </a:lnTo>
                  <a:lnTo>
                    <a:pt x="209760" y="70273"/>
                  </a:lnTo>
                  <a:lnTo>
                    <a:pt x="208418" y="68756"/>
                  </a:lnTo>
                  <a:lnTo>
                    <a:pt x="207525" y="66792"/>
                  </a:lnTo>
                  <a:lnTo>
                    <a:pt x="206929" y="64530"/>
                  </a:lnTo>
                  <a:lnTo>
                    <a:pt x="205579" y="63023"/>
                  </a:lnTo>
                  <a:lnTo>
                    <a:pt x="203727" y="62018"/>
                  </a:lnTo>
                  <a:lnTo>
                    <a:pt x="201540" y="61347"/>
                  </a:lnTo>
                  <a:lnTo>
                    <a:pt x="200082" y="59948"/>
                  </a:lnTo>
                  <a:lnTo>
                    <a:pt x="199109" y="58063"/>
                  </a:lnTo>
                  <a:lnTo>
                    <a:pt x="198029" y="53428"/>
                  </a:lnTo>
                  <a:lnTo>
                    <a:pt x="197549" y="48193"/>
                  </a:lnTo>
                  <a:lnTo>
                    <a:pt x="196469" y="46416"/>
                  </a:lnTo>
                  <a:lnTo>
                    <a:pt x="194796" y="45232"/>
                  </a:lnTo>
                  <a:lnTo>
                    <a:pt x="192728" y="44442"/>
                  </a:lnTo>
                  <a:lnTo>
                    <a:pt x="191349" y="42963"/>
                  </a:lnTo>
                  <a:lnTo>
                    <a:pt x="190431" y="41025"/>
                  </a:lnTo>
                  <a:lnTo>
                    <a:pt x="189818" y="38779"/>
                  </a:lnTo>
                  <a:lnTo>
                    <a:pt x="188457" y="37283"/>
                  </a:lnTo>
                  <a:lnTo>
                    <a:pt x="186597" y="36285"/>
                  </a:lnTo>
                  <a:lnTo>
                    <a:pt x="184405" y="35620"/>
                  </a:lnTo>
                  <a:lnTo>
                    <a:pt x="182943" y="34224"/>
                  </a:lnTo>
                  <a:lnTo>
                    <a:pt x="181969" y="32341"/>
                  </a:lnTo>
                  <a:lnTo>
                    <a:pt x="181319" y="30133"/>
                  </a:lnTo>
                  <a:lnTo>
                    <a:pt x="179934" y="28661"/>
                  </a:lnTo>
                  <a:lnTo>
                    <a:pt x="178057" y="27680"/>
                  </a:lnTo>
                  <a:lnTo>
                    <a:pt x="173432" y="26589"/>
                  </a:lnTo>
                  <a:lnTo>
                    <a:pt x="168203" y="26105"/>
                  </a:lnTo>
                  <a:lnTo>
                    <a:pt x="162703" y="25889"/>
                  </a:lnTo>
                  <a:lnTo>
                    <a:pt x="159903" y="25832"/>
                  </a:lnTo>
                  <a:lnTo>
                    <a:pt x="158036" y="24841"/>
                  </a:lnTo>
                  <a:lnTo>
                    <a:pt x="156792" y="23228"/>
                  </a:lnTo>
                  <a:lnTo>
                    <a:pt x="155962" y="21200"/>
                  </a:lnTo>
                  <a:lnTo>
                    <a:pt x="154456" y="19848"/>
                  </a:lnTo>
                  <a:lnTo>
                    <a:pt x="152500" y="18947"/>
                  </a:lnTo>
                  <a:lnTo>
                    <a:pt x="147787" y="17945"/>
                  </a:lnTo>
                  <a:lnTo>
                    <a:pt x="142516" y="17501"/>
                  </a:lnTo>
                  <a:lnTo>
                    <a:pt x="136999" y="17303"/>
                  </a:lnTo>
                  <a:lnTo>
                    <a:pt x="134195" y="17250"/>
                  </a:lnTo>
                  <a:lnTo>
                    <a:pt x="132325" y="16263"/>
                  </a:lnTo>
                  <a:lnTo>
                    <a:pt x="131078" y="14651"/>
                  </a:lnTo>
                  <a:lnTo>
                    <a:pt x="130247" y="12625"/>
                  </a:lnTo>
                  <a:lnTo>
                    <a:pt x="128741" y="11274"/>
                  </a:lnTo>
                  <a:lnTo>
                    <a:pt x="126784" y="10373"/>
                  </a:lnTo>
                  <a:lnTo>
                    <a:pt x="122069" y="9373"/>
                  </a:lnTo>
                  <a:lnTo>
                    <a:pt x="116799" y="8928"/>
                  </a:lnTo>
                  <a:lnTo>
                    <a:pt x="111282" y="8730"/>
                  </a:lnTo>
                  <a:lnTo>
                    <a:pt x="99979" y="8603"/>
                  </a:lnTo>
                  <a:lnTo>
                    <a:pt x="74292" y="8573"/>
                  </a:lnTo>
                  <a:lnTo>
                    <a:pt x="72387" y="9525"/>
                  </a:lnTo>
                  <a:lnTo>
                    <a:pt x="71117" y="11112"/>
                  </a:lnTo>
                  <a:lnTo>
                    <a:pt x="70270" y="13123"/>
                  </a:lnTo>
                  <a:lnTo>
                    <a:pt x="68754" y="14464"/>
                  </a:lnTo>
                  <a:lnTo>
                    <a:pt x="66790" y="15357"/>
                  </a:lnTo>
                  <a:lnTo>
                    <a:pt x="62068" y="16350"/>
                  </a:lnTo>
                  <a:lnTo>
                    <a:pt x="56795" y="16791"/>
                  </a:lnTo>
                  <a:lnTo>
                    <a:pt x="51276" y="16988"/>
                  </a:lnTo>
                  <a:lnTo>
                    <a:pt x="48471" y="17040"/>
                  </a:lnTo>
                  <a:lnTo>
                    <a:pt x="46600" y="18027"/>
                  </a:lnTo>
                  <a:lnTo>
                    <a:pt x="45354" y="19638"/>
                  </a:lnTo>
                  <a:lnTo>
                    <a:pt x="44522" y="21665"/>
                  </a:lnTo>
                  <a:lnTo>
                    <a:pt x="43016" y="23016"/>
                  </a:lnTo>
                  <a:lnTo>
                    <a:pt x="41059" y="23916"/>
                  </a:lnTo>
                  <a:lnTo>
                    <a:pt x="36345" y="24917"/>
                  </a:lnTo>
                  <a:lnTo>
                    <a:pt x="33754" y="25183"/>
                  </a:lnTo>
                  <a:lnTo>
                    <a:pt x="25715" y="25717"/>
                  </a:lnTo>
                </a:path>
              </a:pathLst>
            </a:custGeom>
            <a:ln w="3048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21"/>
            <p:cNvSpPr/>
            <p:nvPr/>
          </p:nvSpPr>
          <p:spPr>
            <a:xfrm>
              <a:off x="3680459" y="4757737"/>
              <a:ext cx="248604" cy="1"/>
            </a:xfrm>
            <a:custGeom>
              <a:avLst/>
              <a:gdLst/>
              <a:ahLst/>
              <a:cxnLst/>
              <a:rect l="0" t="0" r="0" b="0"/>
              <a:pathLst>
                <a:path w="248604" h="1">
                  <a:moveTo>
                    <a:pt x="0" y="0"/>
                  </a:moveTo>
                  <a:lnTo>
                    <a:pt x="248603" y="0"/>
                  </a:lnTo>
                </a:path>
              </a:pathLst>
            </a:custGeom>
            <a:ln w="3048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2"/>
            <p:cNvSpPr/>
            <p:nvPr/>
          </p:nvSpPr>
          <p:spPr>
            <a:xfrm>
              <a:off x="3731895" y="4843462"/>
              <a:ext cx="260851" cy="1"/>
            </a:xfrm>
            <a:custGeom>
              <a:avLst/>
              <a:gdLst/>
              <a:ahLst/>
              <a:cxnLst/>
              <a:rect l="0" t="0" r="0" b="0"/>
              <a:pathLst>
                <a:path w="260851" h="1">
                  <a:moveTo>
                    <a:pt x="0" y="0"/>
                  </a:moveTo>
                  <a:lnTo>
                    <a:pt x="260850" y="0"/>
                  </a:lnTo>
                  <a:lnTo>
                    <a:pt x="248602" y="0"/>
                  </a:lnTo>
                </a:path>
              </a:pathLst>
            </a:custGeom>
            <a:ln w="3048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3"/>
            <p:cNvSpPr/>
            <p:nvPr/>
          </p:nvSpPr>
          <p:spPr>
            <a:xfrm>
              <a:off x="4734877" y="4989195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800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4191000" y="4419600"/>
          <a:ext cx="1981200" cy="762000"/>
        </p:xfrm>
        <a:graphic>
          <a:graphicData uri="http://schemas.openxmlformats.org/drawingml/2006/table">
            <a:tbl>
              <a:tblPr/>
              <a:tblGrid>
                <a:gridCol w="1981200"/>
              </a:tblGrid>
              <a:tr h="762000">
                <a:tc>
                  <a:txBody>
                    <a:bodyPr/>
                    <a:lstStyle/>
                    <a:p>
                      <a:pPr algn="r" fontAlgn="b"/>
                      <a:r>
                        <a:rPr lang="en-US" sz="3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0.854144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pSp>
        <p:nvGrpSpPr>
          <p:cNvPr id="39" name="Group 38"/>
          <p:cNvGrpSpPr/>
          <p:nvPr/>
        </p:nvGrpSpPr>
        <p:grpSpPr>
          <a:xfrm>
            <a:off x="6286500" y="4509135"/>
            <a:ext cx="1482999" cy="565665"/>
            <a:chOff x="6286500" y="4509135"/>
            <a:chExt cx="1482999" cy="565665"/>
          </a:xfrm>
        </p:grpSpPr>
        <p:sp>
          <p:nvSpPr>
            <p:cNvPr id="32" name="SMARTPenAnnotation392"/>
            <p:cNvSpPr/>
            <p:nvPr/>
          </p:nvSpPr>
          <p:spPr>
            <a:xfrm>
              <a:off x="6286500" y="4758211"/>
              <a:ext cx="282893" cy="93682"/>
            </a:xfrm>
            <a:custGeom>
              <a:avLst/>
              <a:gdLst/>
              <a:ahLst/>
              <a:cxnLst/>
              <a:rect l="0" t="0" r="0" b="0"/>
              <a:pathLst>
                <a:path w="282893" h="93682">
                  <a:moveTo>
                    <a:pt x="0" y="76679"/>
                  </a:moveTo>
                  <a:lnTo>
                    <a:pt x="0" y="72128"/>
                  </a:lnTo>
                  <a:lnTo>
                    <a:pt x="952" y="70787"/>
                  </a:lnTo>
                  <a:lnTo>
                    <a:pt x="2540" y="69893"/>
                  </a:lnTo>
                  <a:lnTo>
                    <a:pt x="8219" y="68211"/>
                  </a:lnTo>
                  <a:lnTo>
                    <a:pt x="8415" y="65613"/>
                  </a:lnTo>
                  <a:lnTo>
                    <a:pt x="8467" y="63586"/>
                  </a:lnTo>
                  <a:lnTo>
                    <a:pt x="9455" y="62235"/>
                  </a:lnTo>
                  <a:lnTo>
                    <a:pt x="11066" y="61335"/>
                  </a:lnTo>
                  <a:lnTo>
                    <a:pt x="13092" y="60734"/>
                  </a:lnTo>
                  <a:lnTo>
                    <a:pt x="14443" y="59382"/>
                  </a:lnTo>
                  <a:lnTo>
                    <a:pt x="15344" y="57527"/>
                  </a:lnTo>
                  <a:lnTo>
                    <a:pt x="15944" y="55338"/>
                  </a:lnTo>
                  <a:lnTo>
                    <a:pt x="17297" y="52927"/>
                  </a:lnTo>
                  <a:lnTo>
                    <a:pt x="19151" y="50367"/>
                  </a:lnTo>
                  <a:lnTo>
                    <a:pt x="21340" y="47707"/>
                  </a:lnTo>
                  <a:lnTo>
                    <a:pt x="23751" y="44029"/>
                  </a:lnTo>
                  <a:lnTo>
                    <a:pt x="26311" y="39672"/>
                  </a:lnTo>
                  <a:lnTo>
                    <a:pt x="28971" y="34863"/>
                  </a:lnTo>
                  <a:lnTo>
                    <a:pt x="31696" y="30704"/>
                  </a:lnTo>
                  <a:lnTo>
                    <a:pt x="34466" y="26979"/>
                  </a:lnTo>
                  <a:lnTo>
                    <a:pt x="37265" y="23543"/>
                  </a:lnTo>
                  <a:lnTo>
                    <a:pt x="40083" y="21253"/>
                  </a:lnTo>
                  <a:lnTo>
                    <a:pt x="42914" y="19725"/>
                  </a:lnTo>
                  <a:lnTo>
                    <a:pt x="49552" y="17076"/>
                  </a:lnTo>
                  <a:lnTo>
                    <a:pt x="58853" y="12724"/>
                  </a:lnTo>
                  <a:lnTo>
                    <a:pt x="63048" y="10230"/>
                  </a:lnTo>
                  <a:lnTo>
                    <a:pt x="66797" y="7614"/>
                  </a:lnTo>
                  <a:lnTo>
                    <a:pt x="70249" y="4918"/>
                  </a:lnTo>
                  <a:lnTo>
                    <a:pt x="73502" y="3121"/>
                  </a:lnTo>
                  <a:lnTo>
                    <a:pt x="81680" y="591"/>
                  </a:lnTo>
                  <a:lnTo>
                    <a:pt x="83927" y="0"/>
                  </a:lnTo>
                  <a:lnTo>
                    <a:pt x="85479" y="795"/>
                  </a:lnTo>
                  <a:lnTo>
                    <a:pt x="87466" y="2277"/>
                  </a:lnTo>
                  <a:lnTo>
                    <a:pt x="89743" y="4217"/>
                  </a:lnTo>
                  <a:lnTo>
                    <a:pt x="92214" y="6464"/>
                  </a:lnTo>
                  <a:lnTo>
                    <a:pt x="97499" y="11500"/>
                  </a:lnTo>
                  <a:lnTo>
                    <a:pt x="100241" y="13223"/>
                  </a:lnTo>
                  <a:lnTo>
                    <a:pt x="105829" y="15139"/>
                  </a:lnTo>
                  <a:lnTo>
                    <a:pt x="107700" y="16602"/>
                  </a:lnTo>
                  <a:lnTo>
                    <a:pt x="108947" y="18530"/>
                  </a:lnTo>
                  <a:lnTo>
                    <a:pt x="109779" y="20768"/>
                  </a:lnTo>
                  <a:lnTo>
                    <a:pt x="111286" y="23213"/>
                  </a:lnTo>
                  <a:lnTo>
                    <a:pt x="113243" y="25795"/>
                  </a:lnTo>
                  <a:lnTo>
                    <a:pt x="115500" y="28468"/>
                  </a:lnTo>
                  <a:lnTo>
                    <a:pt x="117005" y="31203"/>
                  </a:lnTo>
                  <a:lnTo>
                    <a:pt x="118008" y="33979"/>
                  </a:lnTo>
                  <a:lnTo>
                    <a:pt x="118677" y="36782"/>
                  </a:lnTo>
                  <a:lnTo>
                    <a:pt x="120075" y="39603"/>
                  </a:lnTo>
                  <a:lnTo>
                    <a:pt x="121960" y="42437"/>
                  </a:lnTo>
                  <a:lnTo>
                    <a:pt x="124169" y="45278"/>
                  </a:lnTo>
                  <a:lnTo>
                    <a:pt x="125642" y="48125"/>
                  </a:lnTo>
                  <a:lnTo>
                    <a:pt x="126623" y="50976"/>
                  </a:lnTo>
                  <a:lnTo>
                    <a:pt x="127278" y="53828"/>
                  </a:lnTo>
                  <a:lnTo>
                    <a:pt x="128667" y="57635"/>
                  </a:lnTo>
                  <a:lnTo>
                    <a:pt x="130545" y="62078"/>
                  </a:lnTo>
                  <a:lnTo>
                    <a:pt x="132750" y="66945"/>
                  </a:lnTo>
                  <a:lnTo>
                    <a:pt x="135172" y="70190"/>
                  </a:lnTo>
                  <a:lnTo>
                    <a:pt x="137740" y="72353"/>
                  </a:lnTo>
                  <a:lnTo>
                    <a:pt x="140404" y="73795"/>
                  </a:lnTo>
                  <a:lnTo>
                    <a:pt x="143133" y="75709"/>
                  </a:lnTo>
                  <a:lnTo>
                    <a:pt x="145904" y="77937"/>
                  </a:lnTo>
                  <a:lnTo>
                    <a:pt x="148704" y="80375"/>
                  </a:lnTo>
                  <a:lnTo>
                    <a:pt x="151524" y="82953"/>
                  </a:lnTo>
                  <a:lnTo>
                    <a:pt x="157196" y="88357"/>
                  </a:lnTo>
                  <a:lnTo>
                    <a:pt x="160042" y="90179"/>
                  </a:lnTo>
                  <a:lnTo>
                    <a:pt x="167646" y="92744"/>
                  </a:lnTo>
                  <a:lnTo>
                    <a:pt x="169760" y="93344"/>
                  </a:lnTo>
                  <a:lnTo>
                    <a:pt x="175500" y="93681"/>
                  </a:lnTo>
                  <a:lnTo>
                    <a:pt x="183092" y="91220"/>
                  </a:lnTo>
                  <a:lnTo>
                    <a:pt x="187783" y="89231"/>
                  </a:lnTo>
                  <a:lnTo>
                    <a:pt x="191864" y="86952"/>
                  </a:lnTo>
                  <a:lnTo>
                    <a:pt x="195537" y="84480"/>
                  </a:lnTo>
                  <a:lnTo>
                    <a:pt x="198938" y="81880"/>
                  </a:lnTo>
                  <a:lnTo>
                    <a:pt x="205257" y="78990"/>
                  </a:lnTo>
                  <a:lnTo>
                    <a:pt x="208275" y="78220"/>
                  </a:lnTo>
                  <a:lnTo>
                    <a:pt x="211240" y="76753"/>
                  </a:lnTo>
                  <a:lnTo>
                    <a:pt x="214169" y="74824"/>
                  </a:lnTo>
                  <a:lnTo>
                    <a:pt x="217075" y="72584"/>
                  </a:lnTo>
                  <a:lnTo>
                    <a:pt x="220916" y="70140"/>
                  </a:lnTo>
                  <a:lnTo>
                    <a:pt x="225383" y="67557"/>
                  </a:lnTo>
                  <a:lnTo>
                    <a:pt x="230265" y="64882"/>
                  </a:lnTo>
                  <a:lnTo>
                    <a:pt x="234472" y="61194"/>
                  </a:lnTo>
                  <a:lnTo>
                    <a:pt x="238230" y="56831"/>
                  </a:lnTo>
                  <a:lnTo>
                    <a:pt x="241687" y="52017"/>
                  </a:lnTo>
                  <a:lnTo>
                    <a:pt x="244945" y="47855"/>
                  </a:lnTo>
                  <a:lnTo>
                    <a:pt x="248069" y="44128"/>
                  </a:lnTo>
                  <a:lnTo>
                    <a:pt x="251104" y="40691"/>
                  </a:lnTo>
                  <a:lnTo>
                    <a:pt x="253127" y="37447"/>
                  </a:lnTo>
                  <a:lnTo>
                    <a:pt x="254477" y="34332"/>
                  </a:lnTo>
                  <a:lnTo>
                    <a:pt x="255375" y="31302"/>
                  </a:lnTo>
                  <a:lnTo>
                    <a:pt x="257881" y="28330"/>
                  </a:lnTo>
                  <a:lnTo>
                    <a:pt x="261455" y="25397"/>
                  </a:lnTo>
                  <a:lnTo>
                    <a:pt x="265743" y="22488"/>
                  </a:lnTo>
                  <a:lnTo>
                    <a:pt x="268602" y="19596"/>
                  </a:lnTo>
                  <a:lnTo>
                    <a:pt x="270508" y="16716"/>
                  </a:lnTo>
                  <a:lnTo>
                    <a:pt x="271779" y="13844"/>
                  </a:lnTo>
                  <a:lnTo>
                    <a:pt x="273578" y="11929"/>
                  </a:lnTo>
                  <a:lnTo>
                    <a:pt x="275730" y="10652"/>
                  </a:lnTo>
                  <a:lnTo>
                    <a:pt x="282892" y="809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393"/>
            <p:cNvSpPr/>
            <p:nvPr/>
          </p:nvSpPr>
          <p:spPr>
            <a:xfrm>
              <a:off x="6312217" y="4946720"/>
              <a:ext cx="231459" cy="128080"/>
            </a:xfrm>
            <a:custGeom>
              <a:avLst/>
              <a:gdLst/>
              <a:ahLst/>
              <a:cxnLst/>
              <a:rect l="0" t="0" r="0" b="0"/>
              <a:pathLst>
                <a:path w="231459" h="128080">
                  <a:moveTo>
                    <a:pt x="0" y="68192"/>
                  </a:moveTo>
                  <a:lnTo>
                    <a:pt x="0" y="47203"/>
                  </a:lnTo>
                  <a:lnTo>
                    <a:pt x="953" y="44674"/>
                  </a:lnTo>
                  <a:lnTo>
                    <a:pt x="2540" y="42036"/>
                  </a:lnTo>
                  <a:lnTo>
                    <a:pt x="4551" y="39325"/>
                  </a:lnTo>
                  <a:lnTo>
                    <a:pt x="5891" y="36565"/>
                  </a:lnTo>
                  <a:lnTo>
                    <a:pt x="6785" y="33772"/>
                  </a:lnTo>
                  <a:lnTo>
                    <a:pt x="7381" y="30958"/>
                  </a:lnTo>
                  <a:lnTo>
                    <a:pt x="8730" y="28129"/>
                  </a:lnTo>
                  <a:lnTo>
                    <a:pt x="10583" y="25292"/>
                  </a:lnTo>
                  <a:lnTo>
                    <a:pt x="12770" y="22447"/>
                  </a:lnTo>
                  <a:lnTo>
                    <a:pt x="15181" y="20550"/>
                  </a:lnTo>
                  <a:lnTo>
                    <a:pt x="17741" y="19286"/>
                  </a:lnTo>
                  <a:lnTo>
                    <a:pt x="20400" y="18443"/>
                  </a:lnTo>
                  <a:lnTo>
                    <a:pt x="25894" y="14967"/>
                  </a:lnTo>
                  <a:lnTo>
                    <a:pt x="28693" y="12706"/>
                  </a:lnTo>
                  <a:lnTo>
                    <a:pt x="31511" y="11199"/>
                  </a:lnTo>
                  <a:lnTo>
                    <a:pt x="37183" y="9525"/>
                  </a:lnTo>
                  <a:lnTo>
                    <a:pt x="42878" y="6240"/>
                  </a:lnTo>
                  <a:lnTo>
                    <a:pt x="49745" y="922"/>
                  </a:lnTo>
                  <a:lnTo>
                    <a:pt x="53224" y="194"/>
                  </a:lnTo>
                  <a:lnTo>
                    <a:pt x="55485" y="0"/>
                  </a:lnTo>
                  <a:lnTo>
                    <a:pt x="57945" y="823"/>
                  </a:lnTo>
                  <a:lnTo>
                    <a:pt x="63219" y="4278"/>
                  </a:lnTo>
                  <a:lnTo>
                    <a:pt x="68737" y="6448"/>
                  </a:lnTo>
                  <a:lnTo>
                    <a:pt x="71542" y="7027"/>
                  </a:lnTo>
                  <a:lnTo>
                    <a:pt x="77199" y="10210"/>
                  </a:lnTo>
                  <a:lnTo>
                    <a:pt x="80041" y="12392"/>
                  </a:lnTo>
                  <a:lnTo>
                    <a:pt x="81936" y="14800"/>
                  </a:lnTo>
                  <a:lnTo>
                    <a:pt x="83199" y="17357"/>
                  </a:lnTo>
                  <a:lnTo>
                    <a:pt x="84041" y="20015"/>
                  </a:lnTo>
                  <a:lnTo>
                    <a:pt x="85555" y="23691"/>
                  </a:lnTo>
                  <a:lnTo>
                    <a:pt x="87517" y="28047"/>
                  </a:lnTo>
                  <a:lnTo>
                    <a:pt x="89777" y="32857"/>
                  </a:lnTo>
                  <a:lnTo>
                    <a:pt x="92237" y="37015"/>
                  </a:lnTo>
                  <a:lnTo>
                    <a:pt x="94829" y="40740"/>
                  </a:lnTo>
                  <a:lnTo>
                    <a:pt x="97509" y="44176"/>
                  </a:lnTo>
                  <a:lnTo>
                    <a:pt x="99296" y="48372"/>
                  </a:lnTo>
                  <a:lnTo>
                    <a:pt x="100487" y="53073"/>
                  </a:lnTo>
                  <a:lnTo>
                    <a:pt x="101281" y="58113"/>
                  </a:lnTo>
                  <a:lnTo>
                    <a:pt x="102764" y="63378"/>
                  </a:lnTo>
                  <a:lnTo>
                    <a:pt x="104704" y="68792"/>
                  </a:lnTo>
                  <a:lnTo>
                    <a:pt x="106951" y="74308"/>
                  </a:lnTo>
                  <a:lnTo>
                    <a:pt x="108448" y="78936"/>
                  </a:lnTo>
                  <a:lnTo>
                    <a:pt x="109446" y="82975"/>
                  </a:lnTo>
                  <a:lnTo>
                    <a:pt x="110111" y="86620"/>
                  </a:lnTo>
                  <a:lnTo>
                    <a:pt x="111508" y="90955"/>
                  </a:lnTo>
                  <a:lnTo>
                    <a:pt x="113391" y="95750"/>
                  </a:lnTo>
                  <a:lnTo>
                    <a:pt x="115599" y="100852"/>
                  </a:lnTo>
                  <a:lnTo>
                    <a:pt x="118024" y="105205"/>
                  </a:lnTo>
                  <a:lnTo>
                    <a:pt x="120592" y="109060"/>
                  </a:lnTo>
                  <a:lnTo>
                    <a:pt x="127008" y="117540"/>
                  </a:lnTo>
                  <a:lnTo>
                    <a:pt x="130426" y="121240"/>
                  </a:lnTo>
                  <a:lnTo>
                    <a:pt x="132670" y="123560"/>
                  </a:lnTo>
                  <a:lnTo>
                    <a:pt x="135120" y="125106"/>
                  </a:lnTo>
                  <a:lnTo>
                    <a:pt x="140381" y="126825"/>
                  </a:lnTo>
                  <a:lnTo>
                    <a:pt x="145894" y="127588"/>
                  </a:lnTo>
                  <a:lnTo>
                    <a:pt x="151519" y="127928"/>
                  </a:lnTo>
                  <a:lnTo>
                    <a:pt x="157194" y="128079"/>
                  </a:lnTo>
                  <a:lnTo>
                    <a:pt x="160041" y="127167"/>
                  </a:lnTo>
                  <a:lnTo>
                    <a:pt x="165745" y="123613"/>
                  </a:lnTo>
                  <a:lnTo>
                    <a:pt x="168599" y="121332"/>
                  </a:lnTo>
                  <a:lnTo>
                    <a:pt x="171454" y="118858"/>
                  </a:lnTo>
                  <a:lnTo>
                    <a:pt x="174311" y="116258"/>
                  </a:lnTo>
                  <a:lnTo>
                    <a:pt x="177167" y="112618"/>
                  </a:lnTo>
                  <a:lnTo>
                    <a:pt x="180024" y="108287"/>
                  </a:lnTo>
                  <a:lnTo>
                    <a:pt x="182881" y="103494"/>
                  </a:lnTo>
                  <a:lnTo>
                    <a:pt x="185738" y="99347"/>
                  </a:lnTo>
                  <a:lnTo>
                    <a:pt x="188595" y="95629"/>
                  </a:lnTo>
                  <a:lnTo>
                    <a:pt x="191453" y="92199"/>
                  </a:lnTo>
                  <a:lnTo>
                    <a:pt x="195263" y="88007"/>
                  </a:lnTo>
                  <a:lnTo>
                    <a:pt x="204576" y="78269"/>
                  </a:lnTo>
                  <a:lnTo>
                    <a:pt x="208774" y="73005"/>
                  </a:lnTo>
                  <a:lnTo>
                    <a:pt x="212525" y="67590"/>
                  </a:lnTo>
                  <a:lnTo>
                    <a:pt x="215979" y="62076"/>
                  </a:lnTo>
                  <a:lnTo>
                    <a:pt x="219233" y="57447"/>
                  </a:lnTo>
                  <a:lnTo>
                    <a:pt x="222356" y="53409"/>
                  </a:lnTo>
                  <a:lnTo>
                    <a:pt x="231458" y="424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394"/>
            <p:cNvSpPr/>
            <p:nvPr/>
          </p:nvSpPr>
          <p:spPr>
            <a:xfrm>
              <a:off x="6818036" y="4612371"/>
              <a:ext cx="230881" cy="419258"/>
            </a:xfrm>
            <a:custGeom>
              <a:avLst/>
              <a:gdLst/>
              <a:ahLst/>
              <a:cxnLst/>
              <a:rect l="0" t="0" r="0" b="0"/>
              <a:pathLst>
                <a:path w="230881" h="419258">
                  <a:moveTo>
                    <a:pt x="171408" y="25351"/>
                  </a:moveTo>
                  <a:lnTo>
                    <a:pt x="158390" y="25351"/>
                  </a:lnTo>
                  <a:lnTo>
                    <a:pt x="157014" y="24399"/>
                  </a:lnTo>
                  <a:lnTo>
                    <a:pt x="156097" y="22811"/>
                  </a:lnTo>
                  <a:lnTo>
                    <a:pt x="155486" y="20801"/>
                  </a:lnTo>
                  <a:lnTo>
                    <a:pt x="154126" y="19460"/>
                  </a:lnTo>
                  <a:lnTo>
                    <a:pt x="152267" y="18566"/>
                  </a:lnTo>
                  <a:lnTo>
                    <a:pt x="146990" y="17132"/>
                  </a:lnTo>
                  <a:lnTo>
                    <a:pt x="141525" y="12332"/>
                  </a:lnTo>
                  <a:lnTo>
                    <a:pt x="139104" y="10957"/>
                  </a:lnTo>
                  <a:lnTo>
                    <a:pt x="133873" y="9429"/>
                  </a:lnTo>
                  <a:lnTo>
                    <a:pt x="128374" y="8750"/>
                  </a:lnTo>
                  <a:lnTo>
                    <a:pt x="121802" y="8447"/>
                  </a:lnTo>
                  <a:lnTo>
                    <a:pt x="101153" y="8238"/>
                  </a:lnTo>
                  <a:lnTo>
                    <a:pt x="96949" y="9180"/>
                  </a:lnTo>
                  <a:lnTo>
                    <a:pt x="92242" y="10761"/>
                  </a:lnTo>
                  <a:lnTo>
                    <a:pt x="87198" y="12766"/>
                  </a:lnTo>
                  <a:lnTo>
                    <a:pt x="82883" y="14104"/>
                  </a:lnTo>
                  <a:lnTo>
                    <a:pt x="79054" y="14995"/>
                  </a:lnTo>
                  <a:lnTo>
                    <a:pt x="75549" y="15590"/>
                  </a:lnTo>
                  <a:lnTo>
                    <a:pt x="69114" y="18790"/>
                  </a:lnTo>
                  <a:lnTo>
                    <a:pt x="66065" y="20977"/>
                  </a:lnTo>
                  <a:lnTo>
                    <a:pt x="60137" y="23407"/>
                  </a:lnTo>
                  <a:lnTo>
                    <a:pt x="53374" y="25440"/>
                  </a:lnTo>
                  <a:lnTo>
                    <a:pt x="48904" y="27315"/>
                  </a:lnTo>
                  <a:lnTo>
                    <a:pt x="44019" y="29518"/>
                  </a:lnTo>
                  <a:lnTo>
                    <a:pt x="39810" y="31939"/>
                  </a:lnTo>
                  <a:lnTo>
                    <a:pt x="36051" y="34505"/>
                  </a:lnTo>
                  <a:lnTo>
                    <a:pt x="32593" y="37169"/>
                  </a:lnTo>
                  <a:lnTo>
                    <a:pt x="26210" y="45209"/>
                  </a:lnTo>
                  <a:lnTo>
                    <a:pt x="21151" y="54179"/>
                  </a:lnTo>
                  <a:lnTo>
                    <a:pt x="17350" y="65537"/>
                  </a:lnTo>
                  <a:lnTo>
                    <a:pt x="13085" y="75279"/>
                  </a:lnTo>
                  <a:lnTo>
                    <a:pt x="8016" y="83419"/>
                  </a:lnTo>
                  <a:lnTo>
                    <a:pt x="5330" y="86923"/>
                  </a:lnTo>
                  <a:lnTo>
                    <a:pt x="2346" y="93357"/>
                  </a:lnTo>
                  <a:lnTo>
                    <a:pt x="1019" y="100343"/>
                  </a:lnTo>
                  <a:lnTo>
                    <a:pt x="430" y="109798"/>
                  </a:lnTo>
                  <a:lnTo>
                    <a:pt x="98" y="121281"/>
                  </a:lnTo>
                  <a:lnTo>
                    <a:pt x="0" y="135266"/>
                  </a:lnTo>
                  <a:lnTo>
                    <a:pt x="939" y="139585"/>
                  </a:lnTo>
                  <a:lnTo>
                    <a:pt x="4521" y="146924"/>
                  </a:lnTo>
                  <a:lnTo>
                    <a:pt x="9289" y="153362"/>
                  </a:lnTo>
                  <a:lnTo>
                    <a:pt x="11894" y="156411"/>
                  </a:lnTo>
                  <a:lnTo>
                    <a:pt x="14583" y="158445"/>
                  </a:lnTo>
                  <a:lnTo>
                    <a:pt x="20111" y="160704"/>
                  </a:lnTo>
                  <a:lnTo>
                    <a:pt x="21966" y="162259"/>
                  </a:lnTo>
                  <a:lnTo>
                    <a:pt x="23203" y="164248"/>
                  </a:lnTo>
                  <a:lnTo>
                    <a:pt x="24027" y="166526"/>
                  </a:lnTo>
                  <a:lnTo>
                    <a:pt x="26482" y="168998"/>
                  </a:lnTo>
                  <a:lnTo>
                    <a:pt x="30024" y="171599"/>
                  </a:lnTo>
                  <a:lnTo>
                    <a:pt x="34289" y="174284"/>
                  </a:lnTo>
                  <a:lnTo>
                    <a:pt x="38086" y="176075"/>
                  </a:lnTo>
                  <a:lnTo>
                    <a:pt x="44844" y="178064"/>
                  </a:lnTo>
                  <a:lnTo>
                    <a:pt x="48932" y="179547"/>
                  </a:lnTo>
                  <a:lnTo>
                    <a:pt x="53563" y="181489"/>
                  </a:lnTo>
                  <a:lnTo>
                    <a:pt x="58555" y="183735"/>
                  </a:lnTo>
                  <a:lnTo>
                    <a:pt x="69182" y="188772"/>
                  </a:lnTo>
                  <a:lnTo>
                    <a:pt x="74682" y="191448"/>
                  </a:lnTo>
                  <a:lnTo>
                    <a:pt x="79301" y="193232"/>
                  </a:lnTo>
                  <a:lnTo>
                    <a:pt x="83334" y="194422"/>
                  </a:lnTo>
                  <a:lnTo>
                    <a:pt x="86975" y="195215"/>
                  </a:lnTo>
                  <a:lnTo>
                    <a:pt x="91307" y="196697"/>
                  </a:lnTo>
                  <a:lnTo>
                    <a:pt x="96100" y="198636"/>
                  </a:lnTo>
                  <a:lnTo>
                    <a:pt x="101200" y="200882"/>
                  </a:lnTo>
                  <a:lnTo>
                    <a:pt x="111947" y="205917"/>
                  </a:lnTo>
                  <a:lnTo>
                    <a:pt x="134369" y="216911"/>
                  </a:lnTo>
                  <a:lnTo>
                    <a:pt x="139095" y="219732"/>
                  </a:lnTo>
                  <a:lnTo>
                    <a:pt x="143199" y="222566"/>
                  </a:lnTo>
                  <a:lnTo>
                    <a:pt x="146887" y="225408"/>
                  </a:lnTo>
                  <a:lnTo>
                    <a:pt x="151251" y="228255"/>
                  </a:lnTo>
                  <a:lnTo>
                    <a:pt x="156066" y="231105"/>
                  </a:lnTo>
                  <a:lnTo>
                    <a:pt x="161179" y="233958"/>
                  </a:lnTo>
                  <a:lnTo>
                    <a:pt x="171943" y="239668"/>
                  </a:lnTo>
                  <a:lnTo>
                    <a:pt x="177479" y="242524"/>
                  </a:lnTo>
                  <a:lnTo>
                    <a:pt x="182124" y="246333"/>
                  </a:lnTo>
                  <a:lnTo>
                    <a:pt x="186172" y="250777"/>
                  </a:lnTo>
                  <a:lnTo>
                    <a:pt x="189823" y="255645"/>
                  </a:lnTo>
                  <a:lnTo>
                    <a:pt x="194163" y="260795"/>
                  </a:lnTo>
                  <a:lnTo>
                    <a:pt x="198961" y="266134"/>
                  </a:lnTo>
                  <a:lnTo>
                    <a:pt x="204064" y="271598"/>
                  </a:lnTo>
                  <a:lnTo>
                    <a:pt x="208419" y="278098"/>
                  </a:lnTo>
                  <a:lnTo>
                    <a:pt x="212275" y="285289"/>
                  </a:lnTo>
                  <a:lnTo>
                    <a:pt x="219099" y="299947"/>
                  </a:lnTo>
                  <a:lnTo>
                    <a:pt x="225307" y="312811"/>
                  </a:lnTo>
                  <a:lnTo>
                    <a:pt x="228701" y="324878"/>
                  </a:lnTo>
                  <a:lnTo>
                    <a:pt x="230209" y="336592"/>
                  </a:lnTo>
                  <a:lnTo>
                    <a:pt x="230880" y="348148"/>
                  </a:lnTo>
                  <a:lnTo>
                    <a:pt x="228638" y="359634"/>
                  </a:lnTo>
                  <a:lnTo>
                    <a:pt x="224466" y="370136"/>
                  </a:lnTo>
                  <a:lnTo>
                    <a:pt x="219437" y="377979"/>
                  </a:lnTo>
                  <a:lnTo>
                    <a:pt x="214027" y="384639"/>
                  </a:lnTo>
                  <a:lnTo>
                    <a:pt x="208448" y="391727"/>
                  </a:lnTo>
                  <a:lnTo>
                    <a:pt x="202792" y="401227"/>
                  </a:lnTo>
                  <a:lnTo>
                    <a:pt x="199951" y="404523"/>
                  </a:lnTo>
                  <a:lnTo>
                    <a:pt x="197104" y="406719"/>
                  </a:lnTo>
                  <a:lnTo>
                    <a:pt x="191402" y="410113"/>
                  </a:lnTo>
                  <a:lnTo>
                    <a:pt x="185692" y="414796"/>
                  </a:lnTo>
                  <a:lnTo>
                    <a:pt x="181883" y="416427"/>
                  </a:lnTo>
                  <a:lnTo>
                    <a:pt x="177439" y="417513"/>
                  </a:lnTo>
                  <a:lnTo>
                    <a:pt x="172571" y="418237"/>
                  </a:lnTo>
                  <a:lnTo>
                    <a:pt x="168373" y="418720"/>
                  </a:lnTo>
                  <a:lnTo>
                    <a:pt x="161170" y="419257"/>
                  </a:lnTo>
                  <a:lnTo>
                    <a:pt x="157915" y="418447"/>
                  </a:lnTo>
                  <a:lnTo>
                    <a:pt x="151759" y="415008"/>
                  </a:lnTo>
                  <a:lnTo>
                    <a:pt x="147831" y="413710"/>
                  </a:lnTo>
                  <a:lnTo>
                    <a:pt x="143308" y="412844"/>
                  </a:lnTo>
                  <a:lnTo>
                    <a:pt x="138387" y="412268"/>
                  </a:lnTo>
                  <a:lnTo>
                    <a:pt x="134155" y="409978"/>
                  </a:lnTo>
                  <a:lnTo>
                    <a:pt x="130380" y="406546"/>
                  </a:lnTo>
                  <a:lnTo>
                    <a:pt x="123647" y="398606"/>
                  </a:lnTo>
                  <a:lnTo>
                    <a:pt x="117478" y="391903"/>
                  </a:lnTo>
                  <a:lnTo>
                    <a:pt x="108651" y="382773"/>
                  </a:lnTo>
                  <a:lnTo>
                    <a:pt x="106711" y="378885"/>
                  </a:lnTo>
                  <a:lnTo>
                    <a:pt x="103026" y="364311"/>
                  </a:lnTo>
                  <a:lnTo>
                    <a:pt x="98789" y="353483"/>
                  </a:lnTo>
                  <a:lnTo>
                    <a:pt x="96271" y="342319"/>
                  </a:lnTo>
                  <a:lnTo>
                    <a:pt x="95152" y="330056"/>
                  </a:lnTo>
                  <a:lnTo>
                    <a:pt x="94853" y="322785"/>
                  </a:lnTo>
                  <a:lnTo>
                    <a:pt x="94654" y="315080"/>
                  </a:lnTo>
                  <a:lnTo>
                    <a:pt x="95474" y="308039"/>
                  </a:lnTo>
                  <a:lnTo>
                    <a:pt x="98925" y="295135"/>
                  </a:lnTo>
                  <a:lnTo>
                    <a:pt x="100226" y="288075"/>
                  </a:lnTo>
                  <a:lnTo>
                    <a:pt x="101094" y="280510"/>
                  </a:lnTo>
                  <a:lnTo>
                    <a:pt x="101672" y="272610"/>
                  </a:lnTo>
                  <a:lnTo>
                    <a:pt x="103010" y="264485"/>
                  </a:lnTo>
                  <a:lnTo>
                    <a:pt x="104854" y="256212"/>
                  </a:lnTo>
                  <a:lnTo>
                    <a:pt x="107037" y="247838"/>
                  </a:lnTo>
                  <a:lnTo>
                    <a:pt x="109445" y="240351"/>
                  </a:lnTo>
                  <a:lnTo>
                    <a:pt x="112001" y="233454"/>
                  </a:lnTo>
                  <a:lnTo>
                    <a:pt x="114659" y="226951"/>
                  </a:lnTo>
                  <a:lnTo>
                    <a:pt x="117383" y="219759"/>
                  </a:lnTo>
                  <a:lnTo>
                    <a:pt x="122950" y="204147"/>
                  </a:lnTo>
                  <a:lnTo>
                    <a:pt x="126720" y="195983"/>
                  </a:lnTo>
                  <a:lnTo>
                    <a:pt x="131139" y="187684"/>
                  </a:lnTo>
                  <a:lnTo>
                    <a:pt x="135989" y="179293"/>
                  </a:lnTo>
                  <a:lnTo>
                    <a:pt x="143919" y="164890"/>
                  </a:lnTo>
                  <a:lnTo>
                    <a:pt x="147368" y="158382"/>
                  </a:lnTo>
                  <a:lnTo>
                    <a:pt x="151571" y="151186"/>
                  </a:lnTo>
                  <a:lnTo>
                    <a:pt x="161322" y="135570"/>
                  </a:lnTo>
                  <a:lnTo>
                    <a:pt x="166589" y="128358"/>
                  </a:lnTo>
                  <a:lnTo>
                    <a:pt x="172006" y="121645"/>
                  </a:lnTo>
                  <a:lnTo>
                    <a:pt x="177522" y="115264"/>
                  </a:lnTo>
                  <a:lnTo>
                    <a:pt x="182152" y="108154"/>
                  </a:lnTo>
                  <a:lnTo>
                    <a:pt x="186191" y="100555"/>
                  </a:lnTo>
                  <a:lnTo>
                    <a:pt x="189836" y="92632"/>
                  </a:lnTo>
                  <a:lnTo>
                    <a:pt x="192266" y="85445"/>
                  </a:lnTo>
                  <a:lnTo>
                    <a:pt x="194966" y="72379"/>
                  </a:lnTo>
                  <a:lnTo>
                    <a:pt x="198707" y="62763"/>
                  </a:lnTo>
                  <a:lnTo>
                    <a:pt x="201037" y="58865"/>
                  </a:lnTo>
                  <a:lnTo>
                    <a:pt x="203627" y="49453"/>
                  </a:lnTo>
                  <a:lnTo>
                    <a:pt x="204318" y="44276"/>
                  </a:lnTo>
                  <a:lnTo>
                    <a:pt x="207625" y="35985"/>
                  </a:lnTo>
                  <a:lnTo>
                    <a:pt x="209841" y="32440"/>
                  </a:lnTo>
                  <a:lnTo>
                    <a:pt x="210365" y="29125"/>
                  </a:lnTo>
                  <a:lnTo>
                    <a:pt x="209762" y="25962"/>
                  </a:lnTo>
                  <a:lnTo>
                    <a:pt x="207504" y="19907"/>
                  </a:lnTo>
                  <a:lnTo>
                    <a:pt x="206501" y="14041"/>
                  </a:lnTo>
                  <a:lnTo>
                    <a:pt x="205281" y="12097"/>
                  </a:lnTo>
                  <a:lnTo>
                    <a:pt x="203515" y="10800"/>
                  </a:lnTo>
                  <a:lnTo>
                    <a:pt x="198388" y="8719"/>
                  </a:lnTo>
                  <a:lnTo>
                    <a:pt x="192949" y="3807"/>
                  </a:lnTo>
                  <a:lnTo>
                    <a:pt x="190531" y="2416"/>
                  </a:lnTo>
                  <a:lnTo>
                    <a:pt x="183531" y="458"/>
                  </a:lnTo>
                  <a:lnTo>
                    <a:pt x="181559" y="0"/>
                  </a:lnTo>
                  <a:lnTo>
                    <a:pt x="180081" y="830"/>
                  </a:lnTo>
                  <a:lnTo>
                    <a:pt x="175898" y="4294"/>
                  </a:lnTo>
                  <a:lnTo>
                    <a:pt x="173448" y="5597"/>
                  </a:lnTo>
                  <a:lnTo>
                    <a:pt x="166404" y="7433"/>
                  </a:lnTo>
                  <a:lnTo>
                    <a:pt x="162836" y="820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395"/>
            <p:cNvSpPr/>
            <p:nvPr/>
          </p:nvSpPr>
          <p:spPr>
            <a:xfrm>
              <a:off x="7135178" y="4603464"/>
              <a:ext cx="222628" cy="356379"/>
            </a:xfrm>
            <a:custGeom>
              <a:avLst/>
              <a:gdLst/>
              <a:ahLst/>
              <a:cxnLst/>
              <a:rect l="0" t="0" r="0" b="0"/>
              <a:pathLst>
                <a:path w="222628" h="356379">
                  <a:moveTo>
                    <a:pt x="154304" y="8540"/>
                  </a:moveTo>
                  <a:lnTo>
                    <a:pt x="158855" y="8540"/>
                  </a:lnTo>
                  <a:lnTo>
                    <a:pt x="160196" y="9493"/>
                  </a:lnTo>
                  <a:lnTo>
                    <a:pt x="161089" y="11081"/>
                  </a:lnTo>
                  <a:lnTo>
                    <a:pt x="162846" y="17009"/>
                  </a:lnTo>
                  <a:lnTo>
                    <a:pt x="162867" y="21633"/>
                  </a:lnTo>
                  <a:lnTo>
                    <a:pt x="161918" y="22984"/>
                  </a:lnTo>
                  <a:lnTo>
                    <a:pt x="160333" y="23885"/>
                  </a:lnTo>
                  <a:lnTo>
                    <a:pt x="156031" y="24885"/>
                  </a:lnTo>
                  <a:lnTo>
                    <a:pt x="150944" y="25330"/>
                  </a:lnTo>
                  <a:lnTo>
                    <a:pt x="145509" y="25528"/>
                  </a:lnTo>
                  <a:lnTo>
                    <a:pt x="134258" y="25654"/>
                  </a:lnTo>
                  <a:lnTo>
                    <a:pt x="109772" y="25683"/>
                  </a:lnTo>
                  <a:lnTo>
                    <a:pt x="106518" y="24731"/>
                  </a:lnTo>
                  <a:lnTo>
                    <a:pt x="100364" y="21134"/>
                  </a:lnTo>
                  <a:lnTo>
                    <a:pt x="96436" y="18841"/>
                  </a:lnTo>
                  <a:lnTo>
                    <a:pt x="91913" y="16360"/>
                  </a:lnTo>
                  <a:lnTo>
                    <a:pt x="86992" y="13753"/>
                  </a:lnTo>
                  <a:lnTo>
                    <a:pt x="82759" y="12016"/>
                  </a:lnTo>
                  <a:lnTo>
                    <a:pt x="78985" y="10857"/>
                  </a:lnTo>
                  <a:lnTo>
                    <a:pt x="72251" y="9570"/>
                  </a:lnTo>
                  <a:lnTo>
                    <a:pt x="66083" y="8999"/>
                  </a:lnTo>
                  <a:lnTo>
                    <a:pt x="63105" y="7893"/>
                  </a:lnTo>
                  <a:lnTo>
                    <a:pt x="57256" y="4126"/>
                  </a:lnTo>
                  <a:lnTo>
                    <a:pt x="51481" y="1816"/>
                  </a:lnTo>
                  <a:lnTo>
                    <a:pt x="45741" y="790"/>
                  </a:lnTo>
                  <a:lnTo>
                    <a:pt x="40014" y="333"/>
                  </a:lnTo>
                  <a:lnTo>
                    <a:pt x="34293" y="130"/>
                  </a:lnTo>
                  <a:lnTo>
                    <a:pt x="27411" y="0"/>
                  </a:lnTo>
                  <a:lnTo>
                    <a:pt x="23929" y="2523"/>
                  </a:lnTo>
                  <a:lnTo>
                    <a:pt x="18485" y="7352"/>
                  </a:lnTo>
                  <a:lnTo>
                    <a:pt x="18038" y="8701"/>
                  </a:lnTo>
                  <a:lnTo>
                    <a:pt x="17541" y="12739"/>
                  </a:lnTo>
                  <a:lnTo>
                    <a:pt x="16456" y="15149"/>
                  </a:lnTo>
                  <a:lnTo>
                    <a:pt x="12711" y="20368"/>
                  </a:lnTo>
                  <a:lnTo>
                    <a:pt x="11331" y="24046"/>
                  </a:lnTo>
                  <a:lnTo>
                    <a:pt x="9798" y="33212"/>
                  </a:lnTo>
                  <a:lnTo>
                    <a:pt x="9116" y="43636"/>
                  </a:lnTo>
                  <a:lnTo>
                    <a:pt x="8734" y="57675"/>
                  </a:lnTo>
                  <a:lnTo>
                    <a:pt x="8586" y="88784"/>
                  </a:lnTo>
                  <a:lnTo>
                    <a:pt x="8581" y="96326"/>
                  </a:lnTo>
                  <a:lnTo>
                    <a:pt x="7626" y="102306"/>
                  </a:lnTo>
                  <a:lnTo>
                    <a:pt x="4024" y="111492"/>
                  </a:lnTo>
                  <a:lnTo>
                    <a:pt x="1788" y="121289"/>
                  </a:lnTo>
                  <a:lnTo>
                    <a:pt x="794" y="131994"/>
                  </a:lnTo>
                  <a:lnTo>
                    <a:pt x="353" y="143101"/>
                  </a:lnTo>
                  <a:lnTo>
                    <a:pt x="69" y="164802"/>
                  </a:lnTo>
                  <a:lnTo>
                    <a:pt x="0" y="187179"/>
                  </a:lnTo>
                  <a:lnTo>
                    <a:pt x="953" y="187641"/>
                  </a:lnTo>
                  <a:lnTo>
                    <a:pt x="7777" y="188482"/>
                  </a:lnTo>
                  <a:lnTo>
                    <a:pt x="8467" y="188553"/>
                  </a:lnTo>
                  <a:lnTo>
                    <a:pt x="15395" y="181717"/>
                  </a:lnTo>
                  <a:lnTo>
                    <a:pt x="20494" y="176631"/>
                  </a:lnTo>
                  <a:lnTo>
                    <a:pt x="23187" y="174893"/>
                  </a:lnTo>
                  <a:lnTo>
                    <a:pt x="28720" y="172963"/>
                  </a:lnTo>
                  <a:lnTo>
                    <a:pt x="32481" y="171495"/>
                  </a:lnTo>
                  <a:lnTo>
                    <a:pt x="36894" y="169564"/>
                  </a:lnTo>
                  <a:lnTo>
                    <a:pt x="41740" y="167325"/>
                  </a:lnTo>
                  <a:lnTo>
                    <a:pt x="45924" y="164879"/>
                  </a:lnTo>
                  <a:lnTo>
                    <a:pt x="49666" y="162297"/>
                  </a:lnTo>
                  <a:lnTo>
                    <a:pt x="53112" y="159622"/>
                  </a:lnTo>
                  <a:lnTo>
                    <a:pt x="57316" y="156886"/>
                  </a:lnTo>
                  <a:lnTo>
                    <a:pt x="62023" y="154110"/>
                  </a:lnTo>
                  <a:lnTo>
                    <a:pt x="67066" y="151307"/>
                  </a:lnTo>
                  <a:lnTo>
                    <a:pt x="72333" y="149438"/>
                  </a:lnTo>
                  <a:lnTo>
                    <a:pt x="77749" y="148192"/>
                  </a:lnTo>
                  <a:lnTo>
                    <a:pt x="83265" y="147362"/>
                  </a:lnTo>
                  <a:lnTo>
                    <a:pt x="87895" y="146808"/>
                  </a:lnTo>
                  <a:lnTo>
                    <a:pt x="91934" y="146439"/>
                  </a:lnTo>
                  <a:lnTo>
                    <a:pt x="95579" y="146193"/>
                  </a:lnTo>
                  <a:lnTo>
                    <a:pt x="107249" y="145919"/>
                  </a:lnTo>
                  <a:lnTo>
                    <a:pt x="114362" y="145846"/>
                  </a:lnTo>
                  <a:lnTo>
                    <a:pt x="120056" y="146751"/>
                  </a:lnTo>
                  <a:lnTo>
                    <a:pt x="124805" y="148306"/>
                  </a:lnTo>
                  <a:lnTo>
                    <a:pt x="128922" y="150295"/>
                  </a:lnTo>
                  <a:lnTo>
                    <a:pt x="134526" y="152573"/>
                  </a:lnTo>
                  <a:lnTo>
                    <a:pt x="141118" y="155045"/>
                  </a:lnTo>
                  <a:lnTo>
                    <a:pt x="148371" y="157645"/>
                  </a:lnTo>
                  <a:lnTo>
                    <a:pt x="154159" y="160332"/>
                  </a:lnTo>
                  <a:lnTo>
                    <a:pt x="158970" y="163074"/>
                  </a:lnTo>
                  <a:lnTo>
                    <a:pt x="163130" y="165856"/>
                  </a:lnTo>
                  <a:lnTo>
                    <a:pt x="167808" y="168662"/>
                  </a:lnTo>
                  <a:lnTo>
                    <a:pt x="172831" y="171486"/>
                  </a:lnTo>
                  <a:lnTo>
                    <a:pt x="178086" y="174321"/>
                  </a:lnTo>
                  <a:lnTo>
                    <a:pt x="182541" y="177163"/>
                  </a:lnTo>
                  <a:lnTo>
                    <a:pt x="186464" y="180011"/>
                  </a:lnTo>
                  <a:lnTo>
                    <a:pt x="190031" y="182862"/>
                  </a:lnTo>
                  <a:lnTo>
                    <a:pt x="196535" y="191109"/>
                  </a:lnTo>
                  <a:lnTo>
                    <a:pt x="199604" y="195975"/>
                  </a:lnTo>
                  <a:lnTo>
                    <a:pt x="203554" y="200173"/>
                  </a:lnTo>
                  <a:lnTo>
                    <a:pt x="208093" y="203922"/>
                  </a:lnTo>
                  <a:lnTo>
                    <a:pt x="213023" y="207375"/>
                  </a:lnTo>
                  <a:lnTo>
                    <a:pt x="216310" y="211582"/>
                  </a:lnTo>
                  <a:lnTo>
                    <a:pt x="218501" y="216292"/>
                  </a:lnTo>
                  <a:lnTo>
                    <a:pt x="220936" y="226605"/>
                  </a:lnTo>
                  <a:lnTo>
                    <a:pt x="222019" y="237538"/>
                  </a:lnTo>
                  <a:lnTo>
                    <a:pt x="222500" y="246207"/>
                  </a:lnTo>
                  <a:lnTo>
                    <a:pt x="222627" y="249852"/>
                  </a:lnTo>
                  <a:lnTo>
                    <a:pt x="220230" y="258983"/>
                  </a:lnTo>
                  <a:lnTo>
                    <a:pt x="215990" y="269391"/>
                  </a:lnTo>
                  <a:lnTo>
                    <a:pt x="210930" y="280366"/>
                  </a:lnTo>
                  <a:lnTo>
                    <a:pt x="205506" y="289055"/>
                  </a:lnTo>
                  <a:lnTo>
                    <a:pt x="199921" y="297044"/>
                  </a:lnTo>
                  <a:lnTo>
                    <a:pt x="194263" y="306944"/>
                  </a:lnTo>
                  <a:lnTo>
                    <a:pt x="190469" y="311299"/>
                  </a:lnTo>
                  <a:lnTo>
                    <a:pt x="186034" y="315155"/>
                  </a:lnTo>
                  <a:lnTo>
                    <a:pt x="181172" y="318677"/>
                  </a:lnTo>
                  <a:lnTo>
                    <a:pt x="176026" y="321978"/>
                  </a:lnTo>
                  <a:lnTo>
                    <a:pt x="170690" y="325132"/>
                  </a:lnTo>
                  <a:lnTo>
                    <a:pt x="165228" y="328186"/>
                  </a:lnTo>
                  <a:lnTo>
                    <a:pt x="160634" y="331175"/>
                  </a:lnTo>
                  <a:lnTo>
                    <a:pt x="156619" y="334120"/>
                  </a:lnTo>
                  <a:lnTo>
                    <a:pt x="152991" y="337036"/>
                  </a:lnTo>
                  <a:lnTo>
                    <a:pt x="148666" y="338980"/>
                  </a:lnTo>
                  <a:lnTo>
                    <a:pt x="143878" y="340276"/>
                  </a:lnTo>
                  <a:lnTo>
                    <a:pt x="138781" y="341140"/>
                  </a:lnTo>
                  <a:lnTo>
                    <a:pt x="133478" y="342669"/>
                  </a:lnTo>
                  <a:lnTo>
                    <a:pt x="128037" y="344640"/>
                  </a:lnTo>
                  <a:lnTo>
                    <a:pt x="122506" y="346907"/>
                  </a:lnTo>
                  <a:lnTo>
                    <a:pt x="116913" y="348418"/>
                  </a:lnTo>
                  <a:lnTo>
                    <a:pt x="111278" y="349426"/>
                  </a:lnTo>
                  <a:lnTo>
                    <a:pt x="105618" y="350097"/>
                  </a:lnTo>
                  <a:lnTo>
                    <a:pt x="100891" y="350546"/>
                  </a:lnTo>
                  <a:lnTo>
                    <a:pt x="96789" y="350844"/>
                  </a:lnTo>
                  <a:lnTo>
                    <a:pt x="93100" y="351043"/>
                  </a:lnTo>
                  <a:lnTo>
                    <a:pt x="83923" y="351264"/>
                  </a:lnTo>
                  <a:lnTo>
                    <a:pt x="57545" y="351431"/>
                  </a:lnTo>
                  <a:lnTo>
                    <a:pt x="55508" y="352386"/>
                  </a:lnTo>
                  <a:lnTo>
                    <a:pt x="54150" y="353976"/>
                  </a:lnTo>
                  <a:lnTo>
                    <a:pt x="53245" y="355989"/>
                  </a:lnTo>
                  <a:lnTo>
                    <a:pt x="51689" y="356378"/>
                  </a:lnTo>
                  <a:lnTo>
                    <a:pt x="49699" y="355684"/>
                  </a:lnTo>
                  <a:lnTo>
                    <a:pt x="42862" y="3514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96"/>
            <p:cNvSpPr/>
            <p:nvPr/>
          </p:nvSpPr>
          <p:spPr>
            <a:xfrm>
              <a:off x="7462511" y="4586297"/>
              <a:ext cx="84002" cy="85713"/>
            </a:xfrm>
            <a:custGeom>
              <a:avLst/>
              <a:gdLst/>
              <a:ahLst/>
              <a:cxnLst/>
              <a:rect l="0" t="0" r="0" b="0"/>
              <a:pathLst>
                <a:path w="84002" h="85713">
                  <a:moveTo>
                    <a:pt x="58429" y="25707"/>
                  </a:moveTo>
                  <a:lnTo>
                    <a:pt x="53878" y="25707"/>
                  </a:lnTo>
                  <a:lnTo>
                    <a:pt x="52537" y="24755"/>
                  </a:lnTo>
                  <a:lnTo>
                    <a:pt x="51643" y="23168"/>
                  </a:lnTo>
                  <a:lnTo>
                    <a:pt x="50210" y="18326"/>
                  </a:lnTo>
                  <a:lnTo>
                    <a:pt x="49139" y="17929"/>
                  </a:lnTo>
                  <a:lnTo>
                    <a:pt x="47474" y="17665"/>
                  </a:lnTo>
                  <a:lnTo>
                    <a:pt x="45409" y="17488"/>
                  </a:lnTo>
                  <a:lnTo>
                    <a:pt x="43082" y="17371"/>
                  </a:lnTo>
                  <a:lnTo>
                    <a:pt x="33172" y="17144"/>
                  </a:lnTo>
                  <a:lnTo>
                    <a:pt x="32066" y="18094"/>
                  </a:lnTo>
                  <a:lnTo>
                    <a:pt x="30376" y="19679"/>
                  </a:lnTo>
                  <a:lnTo>
                    <a:pt x="28297" y="21689"/>
                  </a:lnTo>
                  <a:lnTo>
                    <a:pt x="26911" y="23981"/>
                  </a:lnTo>
                  <a:lnTo>
                    <a:pt x="25987" y="26462"/>
                  </a:lnTo>
                  <a:lnTo>
                    <a:pt x="25371" y="29068"/>
                  </a:lnTo>
                  <a:lnTo>
                    <a:pt x="24008" y="31757"/>
                  </a:lnTo>
                  <a:lnTo>
                    <a:pt x="22146" y="34503"/>
                  </a:lnTo>
                  <a:lnTo>
                    <a:pt x="19953" y="37287"/>
                  </a:lnTo>
                  <a:lnTo>
                    <a:pt x="18490" y="40094"/>
                  </a:lnTo>
                  <a:lnTo>
                    <a:pt x="17516" y="42919"/>
                  </a:lnTo>
                  <a:lnTo>
                    <a:pt x="16866" y="45754"/>
                  </a:lnTo>
                  <a:lnTo>
                    <a:pt x="15480" y="48597"/>
                  </a:lnTo>
                  <a:lnTo>
                    <a:pt x="13604" y="51445"/>
                  </a:lnTo>
                  <a:lnTo>
                    <a:pt x="11400" y="54296"/>
                  </a:lnTo>
                  <a:lnTo>
                    <a:pt x="8979" y="57149"/>
                  </a:lnTo>
                  <a:lnTo>
                    <a:pt x="6412" y="60003"/>
                  </a:lnTo>
                  <a:lnTo>
                    <a:pt x="0" y="66878"/>
                  </a:lnTo>
                  <a:lnTo>
                    <a:pt x="426" y="68395"/>
                  </a:lnTo>
                  <a:lnTo>
                    <a:pt x="1663" y="70358"/>
                  </a:lnTo>
                  <a:lnTo>
                    <a:pt x="3440" y="72620"/>
                  </a:lnTo>
                  <a:lnTo>
                    <a:pt x="4624" y="75080"/>
                  </a:lnTo>
                  <a:lnTo>
                    <a:pt x="5414" y="77672"/>
                  </a:lnTo>
                  <a:lnTo>
                    <a:pt x="6902" y="85245"/>
                  </a:lnTo>
                  <a:lnTo>
                    <a:pt x="9492" y="85506"/>
                  </a:lnTo>
                  <a:lnTo>
                    <a:pt x="14367" y="85674"/>
                  </a:lnTo>
                  <a:lnTo>
                    <a:pt x="22842" y="85712"/>
                  </a:lnTo>
                  <a:lnTo>
                    <a:pt x="24226" y="84760"/>
                  </a:lnTo>
                  <a:lnTo>
                    <a:pt x="26102" y="83174"/>
                  </a:lnTo>
                  <a:lnTo>
                    <a:pt x="28305" y="81163"/>
                  </a:lnTo>
                  <a:lnTo>
                    <a:pt x="30726" y="79823"/>
                  </a:lnTo>
                  <a:lnTo>
                    <a:pt x="33293" y="78929"/>
                  </a:lnTo>
                  <a:lnTo>
                    <a:pt x="35956" y="78334"/>
                  </a:lnTo>
                  <a:lnTo>
                    <a:pt x="38685" y="76984"/>
                  </a:lnTo>
                  <a:lnTo>
                    <a:pt x="41456" y="75132"/>
                  </a:lnTo>
                  <a:lnTo>
                    <a:pt x="44257" y="72945"/>
                  </a:lnTo>
                  <a:lnTo>
                    <a:pt x="47076" y="70534"/>
                  </a:lnTo>
                  <a:lnTo>
                    <a:pt x="49907" y="67975"/>
                  </a:lnTo>
                  <a:lnTo>
                    <a:pt x="52748" y="65315"/>
                  </a:lnTo>
                  <a:lnTo>
                    <a:pt x="54641" y="62590"/>
                  </a:lnTo>
                  <a:lnTo>
                    <a:pt x="55904" y="59821"/>
                  </a:lnTo>
                  <a:lnTo>
                    <a:pt x="56746" y="57023"/>
                  </a:lnTo>
                  <a:lnTo>
                    <a:pt x="58259" y="54205"/>
                  </a:lnTo>
                  <a:lnTo>
                    <a:pt x="60221" y="51373"/>
                  </a:lnTo>
                  <a:lnTo>
                    <a:pt x="62481" y="48533"/>
                  </a:lnTo>
                  <a:lnTo>
                    <a:pt x="64940" y="45687"/>
                  </a:lnTo>
                  <a:lnTo>
                    <a:pt x="67532" y="42837"/>
                  </a:lnTo>
                  <a:lnTo>
                    <a:pt x="70212" y="39985"/>
                  </a:lnTo>
                  <a:lnTo>
                    <a:pt x="72952" y="38083"/>
                  </a:lnTo>
                  <a:lnTo>
                    <a:pt x="75731" y="36816"/>
                  </a:lnTo>
                  <a:lnTo>
                    <a:pt x="78536" y="35971"/>
                  </a:lnTo>
                  <a:lnTo>
                    <a:pt x="80406" y="34454"/>
                  </a:lnTo>
                  <a:lnTo>
                    <a:pt x="81653" y="32492"/>
                  </a:lnTo>
                  <a:lnTo>
                    <a:pt x="82484" y="30230"/>
                  </a:lnTo>
                  <a:lnTo>
                    <a:pt x="83038" y="27770"/>
                  </a:lnTo>
                  <a:lnTo>
                    <a:pt x="83407" y="25178"/>
                  </a:lnTo>
                  <a:lnTo>
                    <a:pt x="83653" y="22497"/>
                  </a:lnTo>
                  <a:lnTo>
                    <a:pt x="83818" y="19757"/>
                  </a:lnTo>
                  <a:lnTo>
                    <a:pt x="84001" y="14173"/>
                  </a:lnTo>
                  <a:lnTo>
                    <a:pt x="83096" y="12303"/>
                  </a:lnTo>
                  <a:lnTo>
                    <a:pt x="81541" y="11056"/>
                  </a:lnTo>
                  <a:lnTo>
                    <a:pt x="79552" y="10225"/>
                  </a:lnTo>
                  <a:lnTo>
                    <a:pt x="78226" y="8719"/>
                  </a:lnTo>
                  <a:lnTo>
                    <a:pt x="77342" y="6762"/>
                  </a:lnTo>
                  <a:lnTo>
                    <a:pt x="76752" y="4504"/>
                  </a:lnTo>
                  <a:lnTo>
                    <a:pt x="75407" y="3000"/>
                  </a:lnTo>
                  <a:lnTo>
                    <a:pt x="73557" y="1996"/>
                  </a:lnTo>
                  <a:lnTo>
                    <a:pt x="68296" y="386"/>
                  </a:lnTo>
                  <a:lnTo>
                    <a:pt x="66912" y="254"/>
                  </a:lnTo>
                  <a:lnTo>
                    <a:pt x="65037" y="166"/>
                  </a:lnTo>
                  <a:lnTo>
                    <a:pt x="60413" y="69"/>
                  </a:lnTo>
                  <a:lnTo>
                    <a:pt x="46884" y="0"/>
                  </a:lnTo>
                  <a:lnTo>
                    <a:pt x="44064" y="950"/>
                  </a:lnTo>
                  <a:lnTo>
                    <a:pt x="41233" y="2534"/>
                  </a:lnTo>
                  <a:lnTo>
                    <a:pt x="38392" y="4544"/>
                  </a:lnTo>
                  <a:lnTo>
                    <a:pt x="35546" y="5884"/>
                  </a:lnTo>
                  <a:lnTo>
                    <a:pt x="32696" y="6777"/>
                  </a:lnTo>
                  <a:lnTo>
                    <a:pt x="24139" y="856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97"/>
            <p:cNvSpPr/>
            <p:nvPr/>
          </p:nvSpPr>
          <p:spPr>
            <a:xfrm>
              <a:off x="7512367" y="4509135"/>
              <a:ext cx="171451" cy="462916"/>
            </a:xfrm>
            <a:custGeom>
              <a:avLst/>
              <a:gdLst/>
              <a:ahLst/>
              <a:cxnLst/>
              <a:rect l="0" t="0" r="0" b="0"/>
              <a:pathLst>
                <a:path w="171451" h="462916">
                  <a:moveTo>
                    <a:pt x="171450" y="0"/>
                  </a:moveTo>
                  <a:lnTo>
                    <a:pt x="171450" y="35999"/>
                  </a:lnTo>
                  <a:lnTo>
                    <a:pt x="168910" y="44892"/>
                  </a:lnTo>
                  <a:lnTo>
                    <a:pt x="164607" y="56147"/>
                  </a:lnTo>
                  <a:lnTo>
                    <a:pt x="159518" y="70674"/>
                  </a:lnTo>
                  <a:lnTo>
                    <a:pt x="156828" y="77596"/>
                  </a:lnTo>
                  <a:lnTo>
                    <a:pt x="154082" y="84116"/>
                  </a:lnTo>
                  <a:lnTo>
                    <a:pt x="151299" y="90367"/>
                  </a:lnTo>
                  <a:lnTo>
                    <a:pt x="148491" y="97392"/>
                  </a:lnTo>
                  <a:lnTo>
                    <a:pt x="142831" y="112818"/>
                  </a:lnTo>
                  <a:lnTo>
                    <a:pt x="139988" y="121884"/>
                  </a:lnTo>
                  <a:lnTo>
                    <a:pt x="134290" y="142118"/>
                  </a:lnTo>
                  <a:lnTo>
                    <a:pt x="130484" y="151895"/>
                  </a:lnTo>
                  <a:lnTo>
                    <a:pt x="126042" y="161271"/>
                  </a:lnTo>
                  <a:lnTo>
                    <a:pt x="121176" y="170378"/>
                  </a:lnTo>
                  <a:lnTo>
                    <a:pt x="116978" y="180261"/>
                  </a:lnTo>
                  <a:lnTo>
                    <a:pt x="113228" y="190659"/>
                  </a:lnTo>
                  <a:lnTo>
                    <a:pt x="91545" y="256794"/>
                  </a:lnTo>
                  <a:lnTo>
                    <a:pt x="88652" y="266445"/>
                  </a:lnTo>
                  <a:lnTo>
                    <a:pt x="82898" y="287330"/>
                  </a:lnTo>
                  <a:lnTo>
                    <a:pt x="79078" y="297281"/>
                  </a:lnTo>
                  <a:lnTo>
                    <a:pt x="74627" y="306772"/>
                  </a:lnTo>
                  <a:lnTo>
                    <a:pt x="61799" y="331243"/>
                  </a:lnTo>
                  <a:lnTo>
                    <a:pt x="58344" y="337986"/>
                  </a:lnTo>
                  <a:lnTo>
                    <a:pt x="55088" y="345339"/>
                  </a:lnTo>
                  <a:lnTo>
                    <a:pt x="51966" y="353098"/>
                  </a:lnTo>
                  <a:lnTo>
                    <a:pt x="45956" y="369340"/>
                  </a:lnTo>
                  <a:lnTo>
                    <a:pt x="40109" y="386084"/>
                  </a:lnTo>
                  <a:lnTo>
                    <a:pt x="37217" y="393596"/>
                  </a:lnTo>
                  <a:lnTo>
                    <a:pt x="34337" y="400510"/>
                  </a:lnTo>
                  <a:lnTo>
                    <a:pt x="31464" y="407025"/>
                  </a:lnTo>
                  <a:lnTo>
                    <a:pt x="28595" y="412320"/>
                  </a:lnTo>
                  <a:lnTo>
                    <a:pt x="25731" y="416802"/>
                  </a:lnTo>
                  <a:lnTo>
                    <a:pt x="20961" y="424323"/>
                  </a:lnTo>
                  <a:lnTo>
                    <a:pt x="18841" y="430840"/>
                  </a:lnTo>
                  <a:lnTo>
                    <a:pt x="17647" y="439864"/>
                  </a:lnTo>
                  <a:lnTo>
                    <a:pt x="16528" y="442785"/>
                  </a:lnTo>
                  <a:lnTo>
                    <a:pt x="11353" y="450494"/>
                  </a:lnTo>
                  <a:lnTo>
                    <a:pt x="9808" y="452632"/>
                  </a:lnTo>
                  <a:lnTo>
                    <a:pt x="9122" y="456122"/>
                  </a:lnTo>
                  <a:lnTo>
                    <a:pt x="8939" y="458386"/>
                  </a:lnTo>
                  <a:lnTo>
                    <a:pt x="7865" y="459896"/>
                  </a:lnTo>
                  <a:lnTo>
                    <a:pt x="6195" y="460902"/>
                  </a:lnTo>
                  <a:lnTo>
                    <a:pt x="0" y="46291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98"/>
            <p:cNvSpPr/>
            <p:nvPr/>
          </p:nvSpPr>
          <p:spPr>
            <a:xfrm>
              <a:off x="7658214" y="4774882"/>
              <a:ext cx="111285" cy="137045"/>
            </a:xfrm>
            <a:custGeom>
              <a:avLst/>
              <a:gdLst/>
              <a:ahLst/>
              <a:cxnLst/>
              <a:rect l="0" t="0" r="0" b="0"/>
              <a:pathLst>
                <a:path w="111285" h="137045">
                  <a:moveTo>
                    <a:pt x="42748" y="0"/>
                  </a:moveTo>
                  <a:lnTo>
                    <a:pt x="35367" y="0"/>
                  </a:lnTo>
                  <a:lnTo>
                    <a:pt x="34970" y="953"/>
                  </a:lnTo>
                  <a:lnTo>
                    <a:pt x="34529" y="4551"/>
                  </a:lnTo>
                  <a:lnTo>
                    <a:pt x="33459" y="5892"/>
                  </a:lnTo>
                  <a:lnTo>
                    <a:pt x="31793" y="6785"/>
                  </a:lnTo>
                  <a:lnTo>
                    <a:pt x="29729" y="7381"/>
                  </a:lnTo>
                  <a:lnTo>
                    <a:pt x="28354" y="8731"/>
                  </a:lnTo>
                  <a:lnTo>
                    <a:pt x="27437" y="10583"/>
                  </a:lnTo>
                  <a:lnTo>
                    <a:pt x="26826" y="12770"/>
                  </a:lnTo>
                  <a:lnTo>
                    <a:pt x="25466" y="16134"/>
                  </a:lnTo>
                  <a:lnTo>
                    <a:pt x="23607" y="20281"/>
                  </a:lnTo>
                  <a:lnTo>
                    <a:pt x="21414" y="24950"/>
                  </a:lnTo>
                  <a:lnTo>
                    <a:pt x="19953" y="29016"/>
                  </a:lnTo>
                  <a:lnTo>
                    <a:pt x="18979" y="32679"/>
                  </a:lnTo>
                  <a:lnTo>
                    <a:pt x="18329" y="36074"/>
                  </a:lnTo>
                  <a:lnTo>
                    <a:pt x="16944" y="40242"/>
                  </a:lnTo>
                  <a:lnTo>
                    <a:pt x="15068" y="44925"/>
                  </a:lnTo>
                  <a:lnTo>
                    <a:pt x="12865" y="49953"/>
                  </a:lnTo>
                  <a:lnTo>
                    <a:pt x="11396" y="55209"/>
                  </a:lnTo>
                  <a:lnTo>
                    <a:pt x="10417" y="60619"/>
                  </a:lnTo>
                  <a:lnTo>
                    <a:pt x="9764" y="66130"/>
                  </a:lnTo>
                  <a:lnTo>
                    <a:pt x="8376" y="70757"/>
                  </a:lnTo>
                  <a:lnTo>
                    <a:pt x="6498" y="74794"/>
                  </a:lnTo>
                  <a:lnTo>
                    <a:pt x="4295" y="78438"/>
                  </a:lnTo>
                  <a:lnTo>
                    <a:pt x="2825" y="81819"/>
                  </a:lnTo>
                  <a:lnTo>
                    <a:pt x="1845" y="85026"/>
                  </a:lnTo>
                  <a:lnTo>
                    <a:pt x="1192" y="88117"/>
                  </a:lnTo>
                  <a:lnTo>
                    <a:pt x="756" y="91129"/>
                  </a:lnTo>
                  <a:lnTo>
                    <a:pt x="466" y="94090"/>
                  </a:lnTo>
                  <a:lnTo>
                    <a:pt x="273" y="97017"/>
                  </a:lnTo>
                  <a:lnTo>
                    <a:pt x="144" y="100873"/>
                  </a:lnTo>
                  <a:lnTo>
                    <a:pt x="0" y="110238"/>
                  </a:lnTo>
                  <a:lnTo>
                    <a:pt x="915" y="113497"/>
                  </a:lnTo>
                  <a:lnTo>
                    <a:pt x="2477" y="115670"/>
                  </a:lnTo>
                  <a:lnTo>
                    <a:pt x="4470" y="117118"/>
                  </a:lnTo>
                  <a:lnTo>
                    <a:pt x="5800" y="119036"/>
                  </a:lnTo>
                  <a:lnTo>
                    <a:pt x="6686" y="121268"/>
                  </a:lnTo>
                  <a:lnTo>
                    <a:pt x="8108" y="127142"/>
                  </a:lnTo>
                  <a:lnTo>
                    <a:pt x="10843" y="130485"/>
                  </a:lnTo>
                  <a:lnTo>
                    <a:pt x="12906" y="132710"/>
                  </a:lnTo>
                  <a:lnTo>
                    <a:pt x="15233" y="134193"/>
                  </a:lnTo>
                  <a:lnTo>
                    <a:pt x="17737" y="135182"/>
                  </a:lnTo>
                  <a:lnTo>
                    <a:pt x="20359" y="135841"/>
                  </a:lnTo>
                  <a:lnTo>
                    <a:pt x="23059" y="136281"/>
                  </a:lnTo>
                  <a:lnTo>
                    <a:pt x="25813" y="136574"/>
                  </a:lnTo>
                  <a:lnTo>
                    <a:pt x="28600" y="136769"/>
                  </a:lnTo>
                  <a:lnTo>
                    <a:pt x="31411" y="136899"/>
                  </a:lnTo>
                  <a:lnTo>
                    <a:pt x="37075" y="137044"/>
                  </a:lnTo>
                  <a:lnTo>
                    <a:pt x="39919" y="136131"/>
                  </a:lnTo>
                  <a:lnTo>
                    <a:pt x="42767" y="134569"/>
                  </a:lnTo>
                  <a:lnTo>
                    <a:pt x="45618" y="132575"/>
                  </a:lnTo>
                  <a:lnTo>
                    <a:pt x="48472" y="131246"/>
                  </a:lnTo>
                  <a:lnTo>
                    <a:pt x="51327" y="130360"/>
                  </a:lnTo>
                  <a:lnTo>
                    <a:pt x="54182" y="129769"/>
                  </a:lnTo>
                  <a:lnTo>
                    <a:pt x="57039" y="128423"/>
                  </a:lnTo>
                  <a:lnTo>
                    <a:pt x="59894" y="126573"/>
                  </a:lnTo>
                  <a:lnTo>
                    <a:pt x="62752" y="124387"/>
                  </a:lnTo>
                  <a:lnTo>
                    <a:pt x="65609" y="121977"/>
                  </a:lnTo>
                  <a:lnTo>
                    <a:pt x="68466" y="119418"/>
                  </a:lnTo>
                  <a:lnTo>
                    <a:pt x="74181" y="114035"/>
                  </a:lnTo>
                  <a:lnTo>
                    <a:pt x="79895" y="108467"/>
                  </a:lnTo>
                  <a:lnTo>
                    <a:pt x="82753" y="104697"/>
                  </a:lnTo>
                  <a:lnTo>
                    <a:pt x="85611" y="100278"/>
                  </a:lnTo>
                  <a:lnTo>
                    <a:pt x="88468" y="95427"/>
                  </a:lnTo>
                  <a:lnTo>
                    <a:pt x="91326" y="91240"/>
                  </a:lnTo>
                  <a:lnTo>
                    <a:pt x="94183" y="87497"/>
                  </a:lnTo>
                  <a:lnTo>
                    <a:pt x="97040" y="84049"/>
                  </a:lnTo>
                  <a:lnTo>
                    <a:pt x="99898" y="79845"/>
                  </a:lnTo>
                  <a:lnTo>
                    <a:pt x="102755" y="75138"/>
                  </a:lnTo>
                  <a:lnTo>
                    <a:pt x="105613" y="70094"/>
                  </a:lnTo>
                  <a:lnTo>
                    <a:pt x="107518" y="65780"/>
                  </a:lnTo>
                  <a:lnTo>
                    <a:pt x="108788" y="61951"/>
                  </a:lnTo>
                  <a:lnTo>
                    <a:pt x="109635" y="58446"/>
                  </a:lnTo>
                  <a:lnTo>
                    <a:pt x="110199" y="54204"/>
                  </a:lnTo>
                  <a:lnTo>
                    <a:pt x="110576" y="49471"/>
                  </a:lnTo>
                  <a:lnTo>
                    <a:pt x="110993" y="40085"/>
                  </a:lnTo>
                  <a:lnTo>
                    <a:pt x="111228" y="29446"/>
                  </a:lnTo>
                  <a:lnTo>
                    <a:pt x="111284" y="23247"/>
                  </a:lnTo>
                  <a:lnTo>
                    <a:pt x="110346" y="20260"/>
                  </a:lnTo>
                  <a:lnTo>
                    <a:pt x="108769" y="17317"/>
                  </a:lnTo>
                  <a:lnTo>
                    <a:pt x="103943" y="10300"/>
                  </a:lnTo>
                  <a:lnTo>
                    <a:pt x="101642" y="8772"/>
                  </a:lnTo>
                  <a:lnTo>
                    <a:pt x="98204" y="6800"/>
                  </a:lnTo>
                  <a:lnTo>
                    <a:pt x="88098" y="1343"/>
                  </a:lnTo>
                  <a:lnTo>
                    <a:pt x="85363" y="895"/>
                  </a:lnTo>
                  <a:lnTo>
                    <a:pt x="81636" y="597"/>
                  </a:lnTo>
                  <a:lnTo>
                    <a:pt x="77246" y="398"/>
                  </a:lnTo>
                  <a:lnTo>
                    <a:pt x="67288" y="177"/>
                  </a:lnTo>
                  <a:lnTo>
                    <a:pt x="61965" y="118"/>
                  </a:lnTo>
                  <a:lnTo>
                    <a:pt x="57465" y="1031"/>
                  </a:lnTo>
                  <a:lnTo>
                    <a:pt x="53512" y="2593"/>
                  </a:lnTo>
                  <a:lnTo>
                    <a:pt x="49924" y="4586"/>
                  </a:lnTo>
                  <a:lnTo>
                    <a:pt x="46580" y="5914"/>
                  </a:lnTo>
                  <a:lnTo>
                    <a:pt x="43398" y="6801"/>
                  </a:lnTo>
                  <a:lnTo>
                    <a:pt x="40323" y="7391"/>
                  </a:lnTo>
                  <a:lnTo>
                    <a:pt x="36369" y="7785"/>
                  </a:lnTo>
                  <a:lnTo>
                    <a:pt x="31828" y="8048"/>
                  </a:lnTo>
                  <a:lnTo>
                    <a:pt x="17030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30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317"/>
          <p:cNvSpPr/>
          <p:nvPr/>
        </p:nvSpPr>
        <p:spPr>
          <a:xfrm>
            <a:off x="1849578" y="1988820"/>
            <a:ext cx="13512" cy="102870"/>
          </a:xfrm>
          <a:custGeom>
            <a:avLst/>
            <a:gdLst/>
            <a:ahLst/>
            <a:cxnLst/>
            <a:rect l="0" t="0" r="0" b="0"/>
            <a:pathLst>
              <a:path w="13512" h="102870">
                <a:moveTo>
                  <a:pt x="4939" y="102869"/>
                </a:moveTo>
                <a:lnTo>
                  <a:pt x="4939" y="82470"/>
                </a:lnTo>
                <a:lnTo>
                  <a:pt x="3986" y="79745"/>
                </a:lnTo>
                <a:lnTo>
                  <a:pt x="2399" y="76975"/>
                </a:lnTo>
                <a:lnTo>
                  <a:pt x="388" y="74177"/>
                </a:lnTo>
                <a:lnTo>
                  <a:pt x="0" y="71359"/>
                </a:lnTo>
                <a:lnTo>
                  <a:pt x="694" y="68527"/>
                </a:lnTo>
                <a:lnTo>
                  <a:pt x="2109" y="65687"/>
                </a:lnTo>
                <a:lnTo>
                  <a:pt x="3052" y="62841"/>
                </a:lnTo>
                <a:lnTo>
                  <a:pt x="3681" y="59992"/>
                </a:lnTo>
                <a:lnTo>
                  <a:pt x="4100" y="57139"/>
                </a:lnTo>
                <a:lnTo>
                  <a:pt x="4380" y="53333"/>
                </a:lnTo>
                <a:lnTo>
                  <a:pt x="4566" y="48890"/>
                </a:lnTo>
                <a:lnTo>
                  <a:pt x="4828" y="36076"/>
                </a:lnTo>
                <a:lnTo>
                  <a:pt x="4917" y="23212"/>
                </a:lnTo>
                <a:lnTo>
                  <a:pt x="5877" y="20237"/>
                </a:lnTo>
                <a:lnTo>
                  <a:pt x="7469" y="17301"/>
                </a:lnTo>
                <a:lnTo>
                  <a:pt x="12318" y="10296"/>
                </a:lnTo>
                <a:lnTo>
                  <a:pt x="12716" y="8769"/>
                </a:lnTo>
                <a:lnTo>
                  <a:pt x="12981" y="6798"/>
                </a:lnTo>
                <a:lnTo>
                  <a:pt x="13511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18"/>
          <p:cNvSpPr/>
          <p:nvPr/>
        </p:nvSpPr>
        <p:spPr>
          <a:xfrm>
            <a:off x="1897484" y="1671637"/>
            <a:ext cx="17042" cy="188596"/>
          </a:xfrm>
          <a:custGeom>
            <a:avLst/>
            <a:gdLst/>
            <a:ahLst/>
            <a:cxnLst/>
            <a:rect l="0" t="0" r="0" b="0"/>
            <a:pathLst>
              <a:path w="17042" h="188596">
                <a:moveTo>
                  <a:pt x="8468" y="188595"/>
                </a:moveTo>
                <a:lnTo>
                  <a:pt x="8468" y="171025"/>
                </a:lnTo>
                <a:lnTo>
                  <a:pt x="7515" y="167357"/>
                </a:lnTo>
                <a:lnTo>
                  <a:pt x="5928" y="163959"/>
                </a:lnTo>
                <a:lnTo>
                  <a:pt x="3917" y="160741"/>
                </a:lnTo>
                <a:lnTo>
                  <a:pt x="2576" y="157643"/>
                </a:lnTo>
                <a:lnTo>
                  <a:pt x="1683" y="154625"/>
                </a:lnTo>
                <a:lnTo>
                  <a:pt x="1087" y="151661"/>
                </a:lnTo>
                <a:lnTo>
                  <a:pt x="690" y="147780"/>
                </a:lnTo>
                <a:lnTo>
                  <a:pt x="425" y="143288"/>
                </a:lnTo>
                <a:lnTo>
                  <a:pt x="131" y="133216"/>
                </a:lnTo>
                <a:lnTo>
                  <a:pt x="0" y="122390"/>
                </a:lnTo>
                <a:lnTo>
                  <a:pt x="918" y="117788"/>
                </a:lnTo>
                <a:lnTo>
                  <a:pt x="2482" y="113768"/>
                </a:lnTo>
                <a:lnTo>
                  <a:pt x="4477" y="110135"/>
                </a:lnTo>
                <a:lnTo>
                  <a:pt x="11836" y="95921"/>
                </a:lnTo>
                <a:lnTo>
                  <a:pt x="13571" y="90617"/>
                </a:lnTo>
                <a:lnTo>
                  <a:pt x="14727" y="85177"/>
                </a:lnTo>
                <a:lnTo>
                  <a:pt x="15499" y="79644"/>
                </a:lnTo>
                <a:lnTo>
                  <a:pt x="16012" y="74051"/>
                </a:lnTo>
                <a:lnTo>
                  <a:pt x="16355" y="68418"/>
                </a:lnTo>
                <a:lnTo>
                  <a:pt x="16736" y="58030"/>
                </a:lnTo>
                <a:lnTo>
                  <a:pt x="16950" y="46828"/>
                </a:lnTo>
                <a:lnTo>
                  <a:pt x="17041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19"/>
          <p:cNvSpPr/>
          <p:nvPr/>
        </p:nvSpPr>
        <p:spPr>
          <a:xfrm>
            <a:off x="1923128" y="1465897"/>
            <a:ext cx="8542" cy="102871"/>
          </a:xfrm>
          <a:custGeom>
            <a:avLst/>
            <a:gdLst/>
            <a:ahLst/>
            <a:cxnLst/>
            <a:rect l="0" t="0" r="0" b="0"/>
            <a:pathLst>
              <a:path w="8542" h="102871">
                <a:moveTo>
                  <a:pt x="8541" y="102870"/>
                </a:moveTo>
                <a:lnTo>
                  <a:pt x="1161" y="95489"/>
                </a:lnTo>
                <a:lnTo>
                  <a:pt x="763" y="93187"/>
                </a:lnTo>
                <a:lnTo>
                  <a:pt x="498" y="89747"/>
                </a:lnTo>
                <a:lnTo>
                  <a:pt x="204" y="81798"/>
                </a:lnTo>
                <a:lnTo>
                  <a:pt x="39" y="71967"/>
                </a:lnTo>
                <a:lnTo>
                  <a:pt x="0" y="65958"/>
                </a:lnTo>
                <a:lnTo>
                  <a:pt x="942" y="62069"/>
                </a:lnTo>
                <a:lnTo>
                  <a:pt x="2523" y="57572"/>
                </a:lnTo>
                <a:lnTo>
                  <a:pt x="4529" y="52669"/>
                </a:lnTo>
                <a:lnTo>
                  <a:pt x="5866" y="48448"/>
                </a:lnTo>
                <a:lnTo>
                  <a:pt x="6758" y="44681"/>
                </a:lnTo>
                <a:lnTo>
                  <a:pt x="7352" y="41217"/>
                </a:lnTo>
                <a:lnTo>
                  <a:pt x="7749" y="37956"/>
                </a:lnTo>
                <a:lnTo>
                  <a:pt x="8013" y="34829"/>
                </a:lnTo>
                <a:lnTo>
                  <a:pt x="8189" y="31792"/>
                </a:lnTo>
                <a:lnTo>
                  <a:pt x="8385" y="23337"/>
                </a:lnTo>
                <a:lnTo>
                  <a:pt x="8541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20"/>
          <p:cNvSpPr/>
          <p:nvPr/>
        </p:nvSpPr>
        <p:spPr>
          <a:xfrm>
            <a:off x="1923097" y="1268730"/>
            <a:ext cx="8573" cy="51436"/>
          </a:xfrm>
          <a:custGeom>
            <a:avLst/>
            <a:gdLst/>
            <a:ahLst/>
            <a:cxnLst/>
            <a:rect l="0" t="0" r="0" b="0"/>
            <a:pathLst>
              <a:path w="8573" h="51436">
                <a:moveTo>
                  <a:pt x="8572" y="51435"/>
                </a:moveTo>
                <a:lnTo>
                  <a:pt x="8572" y="14252"/>
                </a:lnTo>
                <a:lnTo>
                  <a:pt x="7620" y="11406"/>
                </a:lnTo>
                <a:lnTo>
                  <a:pt x="6032" y="8557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21"/>
          <p:cNvSpPr/>
          <p:nvPr/>
        </p:nvSpPr>
        <p:spPr>
          <a:xfrm>
            <a:off x="1940242" y="1020127"/>
            <a:ext cx="42863" cy="137161"/>
          </a:xfrm>
          <a:custGeom>
            <a:avLst/>
            <a:gdLst/>
            <a:ahLst/>
            <a:cxnLst/>
            <a:rect l="0" t="0" r="0" b="0"/>
            <a:pathLst>
              <a:path w="42863" h="137161">
                <a:moveTo>
                  <a:pt x="0" y="137160"/>
                </a:moveTo>
                <a:lnTo>
                  <a:pt x="4551" y="132609"/>
                </a:lnTo>
                <a:lnTo>
                  <a:pt x="5891" y="130316"/>
                </a:lnTo>
                <a:lnTo>
                  <a:pt x="6785" y="127835"/>
                </a:lnTo>
                <a:lnTo>
                  <a:pt x="7381" y="125228"/>
                </a:lnTo>
                <a:lnTo>
                  <a:pt x="7778" y="122538"/>
                </a:lnTo>
                <a:lnTo>
                  <a:pt x="8043" y="119792"/>
                </a:lnTo>
                <a:lnTo>
                  <a:pt x="8220" y="117009"/>
                </a:lnTo>
                <a:lnTo>
                  <a:pt x="9289" y="114201"/>
                </a:lnTo>
                <a:lnTo>
                  <a:pt x="10955" y="111376"/>
                </a:lnTo>
                <a:lnTo>
                  <a:pt x="13019" y="108541"/>
                </a:lnTo>
                <a:lnTo>
                  <a:pt x="14394" y="104746"/>
                </a:lnTo>
                <a:lnTo>
                  <a:pt x="15311" y="100310"/>
                </a:lnTo>
                <a:lnTo>
                  <a:pt x="15922" y="95449"/>
                </a:lnTo>
                <a:lnTo>
                  <a:pt x="16330" y="91255"/>
                </a:lnTo>
                <a:lnTo>
                  <a:pt x="16602" y="87507"/>
                </a:lnTo>
                <a:lnTo>
                  <a:pt x="16783" y="84055"/>
                </a:lnTo>
                <a:lnTo>
                  <a:pt x="16984" y="77680"/>
                </a:lnTo>
                <a:lnTo>
                  <a:pt x="17124" y="62935"/>
                </a:lnTo>
                <a:lnTo>
                  <a:pt x="17136" y="57181"/>
                </a:lnTo>
                <a:lnTo>
                  <a:pt x="18091" y="53361"/>
                </a:lnTo>
                <a:lnTo>
                  <a:pt x="19681" y="48909"/>
                </a:lnTo>
                <a:lnTo>
                  <a:pt x="21693" y="44036"/>
                </a:lnTo>
                <a:lnTo>
                  <a:pt x="23035" y="39835"/>
                </a:lnTo>
                <a:lnTo>
                  <a:pt x="23929" y="36082"/>
                </a:lnTo>
                <a:lnTo>
                  <a:pt x="24525" y="32627"/>
                </a:lnTo>
                <a:lnTo>
                  <a:pt x="24923" y="29371"/>
                </a:lnTo>
                <a:lnTo>
                  <a:pt x="25188" y="26248"/>
                </a:lnTo>
                <a:lnTo>
                  <a:pt x="25364" y="23214"/>
                </a:lnTo>
                <a:lnTo>
                  <a:pt x="26435" y="20238"/>
                </a:lnTo>
                <a:lnTo>
                  <a:pt x="28101" y="17302"/>
                </a:lnTo>
                <a:lnTo>
                  <a:pt x="30164" y="14392"/>
                </a:lnTo>
                <a:lnTo>
                  <a:pt x="31539" y="11500"/>
                </a:lnTo>
                <a:lnTo>
                  <a:pt x="32456" y="8619"/>
                </a:lnTo>
                <a:lnTo>
                  <a:pt x="33067" y="5746"/>
                </a:lnTo>
                <a:lnTo>
                  <a:pt x="34427" y="3831"/>
                </a:lnTo>
                <a:lnTo>
                  <a:pt x="36286" y="2554"/>
                </a:lnTo>
                <a:lnTo>
                  <a:pt x="42862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22"/>
          <p:cNvSpPr/>
          <p:nvPr/>
        </p:nvSpPr>
        <p:spPr>
          <a:xfrm>
            <a:off x="1794509" y="1508864"/>
            <a:ext cx="231459" cy="34187"/>
          </a:xfrm>
          <a:custGeom>
            <a:avLst/>
            <a:gdLst/>
            <a:ahLst/>
            <a:cxnLst/>
            <a:rect l="0" t="0" r="0" b="0"/>
            <a:pathLst>
              <a:path w="231459" h="34187">
                <a:moveTo>
                  <a:pt x="0" y="8468"/>
                </a:moveTo>
                <a:lnTo>
                  <a:pt x="13019" y="8468"/>
                </a:lnTo>
                <a:lnTo>
                  <a:pt x="15347" y="7516"/>
                </a:lnTo>
                <a:lnTo>
                  <a:pt x="17852" y="5928"/>
                </a:lnTo>
                <a:lnTo>
                  <a:pt x="20474" y="3917"/>
                </a:lnTo>
                <a:lnTo>
                  <a:pt x="23174" y="2577"/>
                </a:lnTo>
                <a:lnTo>
                  <a:pt x="25927" y="1683"/>
                </a:lnTo>
                <a:lnTo>
                  <a:pt x="32479" y="690"/>
                </a:lnTo>
                <a:lnTo>
                  <a:pt x="36892" y="425"/>
                </a:lnTo>
                <a:lnTo>
                  <a:pt x="45924" y="131"/>
                </a:lnTo>
                <a:lnTo>
                  <a:pt x="53114" y="0"/>
                </a:lnTo>
                <a:lnTo>
                  <a:pt x="57317" y="918"/>
                </a:lnTo>
                <a:lnTo>
                  <a:pt x="62024" y="2482"/>
                </a:lnTo>
                <a:lnTo>
                  <a:pt x="67067" y="4477"/>
                </a:lnTo>
                <a:lnTo>
                  <a:pt x="71381" y="5808"/>
                </a:lnTo>
                <a:lnTo>
                  <a:pt x="75210" y="6694"/>
                </a:lnTo>
                <a:lnTo>
                  <a:pt x="78715" y="7286"/>
                </a:lnTo>
                <a:lnTo>
                  <a:pt x="82957" y="7680"/>
                </a:lnTo>
                <a:lnTo>
                  <a:pt x="87690" y="7943"/>
                </a:lnTo>
                <a:lnTo>
                  <a:pt x="92750" y="8118"/>
                </a:lnTo>
                <a:lnTo>
                  <a:pt x="98028" y="9187"/>
                </a:lnTo>
                <a:lnTo>
                  <a:pt x="103453" y="10852"/>
                </a:lnTo>
                <a:lnTo>
                  <a:pt x="108974" y="12915"/>
                </a:lnTo>
                <a:lnTo>
                  <a:pt x="113607" y="14290"/>
                </a:lnTo>
                <a:lnTo>
                  <a:pt x="117648" y="15207"/>
                </a:lnTo>
                <a:lnTo>
                  <a:pt x="121295" y="15818"/>
                </a:lnTo>
                <a:lnTo>
                  <a:pt x="125631" y="16226"/>
                </a:lnTo>
                <a:lnTo>
                  <a:pt x="130426" y="16497"/>
                </a:lnTo>
                <a:lnTo>
                  <a:pt x="135529" y="16678"/>
                </a:lnTo>
                <a:lnTo>
                  <a:pt x="139883" y="17752"/>
                </a:lnTo>
                <a:lnTo>
                  <a:pt x="143738" y="19420"/>
                </a:lnTo>
                <a:lnTo>
                  <a:pt x="147260" y="21484"/>
                </a:lnTo>
                <a:lnTo>
                  <a:pt x="151514" y="22860"/>
                </a:lnTo>
                <a:lnTo>
                  <a:pt x="156254" y="23778"/>
                </a:lnTo>
                <a:lnTo>
                  <a:pt x="161320" y="24390"/>
                </a:lnTo>
                <a:lnTo>
                  <a:pt x="166602" y="24797"/>
                </a:lnTo>
                <a:lnTo>
                  <a:pt x="172028" y="25069"/>
                </a:lnTo>
                <a:lnTo>
                  <a:pt x="177550" y="25251"/>
                </a:lnTo>
                <a:lnTo>
                  <a:pt x="182185" y="26324"/>
                </a:lnTo>
                <a:lnTo>
                  <a:pt x="186227" y="27992"/>
                </a:lnTo>
                <a:lnTo>
                  <a:pt x="189874" y="30056"/>
                </a:lnTo>
                <a:lnTo>
                  <a:pt x="193258" y="31433"/>
                </a:lnTo>
                <a:lnTo>
                  <a:pt x="196466" y="32350"/>
                </a:lnTo>
                <a:lnTo>
                  <a:pt x="202571" y="33370"/>
                </a:lnTo>
                <a:lnTo>
                  <a:pt x="208459" y="33823"/>
                </a:lnTo>
                <a:lnTo>
                  <a:pt x="214251" y="34024"/>
                </a:lnTo>
                <a:lnTo>
                  <a:pt x="231458" y="3418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23"/>
          <p:cNvSpPr/>
          <p:nvPr/>
        </p:nvSpPr>
        <p:spPr>
          <a:xfrm>
            <a:off x="868689" y="2511742"/>
            <a:ext cx="25709" cy="402909"/>
          </a:xfrm>
          <a:custGeom>
            <a:avLst/>
            <a:gdLst/>
            <a:ahLst/>
            <a:cxnLst/>
            <a:rect l="0" t="0" r="0" b="0"/>
            <a:pathLst>
              <a:path w="25709" h="402909">
                <a:moveTo>
                  <a:pt x="8563" y="0"/>
                </a:moveTo>
                <a:lnTo>
                  <a:pt x="343" y="0"/>
                </a:lnTo>
                <a:lnTo>
                  <a:pt x="95" y="4551"/>
                </a:lnTo>
                <a:lnTo>
                  <a:pt x="1013" y="6844"/>
                </a:lnTo>
                <a:lnTo>
                  <a:pt x="2577" y="9325"/>
                </a:lnTo>
                <a:lnTo>
                  <a:pt x="4572" y="11932"/>
                </a:lnTo>
                <a:lnTo>
                  <a:pt x="5902" y="14622"/>
                </a:lnTo>
                <a:lnTo>
                  <a:pt x="6789" y="17368"/>
                </a:lnTo>
                <a:lnTo>
                  <a:pt x="7381" y="20151"/>
                </a:lnTo>
                <a:lnTo>
                  <a:pt x="8037" y="28324"/>
                </a:lnTo>
                <a:lnTo>
                  <a:pt x="8329" y="38306"/>
                </a:lnTo>
                <a:lnTo>
                  <a:pt x="8554" y="94845"/>
                </a:lnTo>
                <a:lnTo>
                  <a:pt x="8563" y="176015"/>
                </a:lnTo>
                <a:lnTo>
                  <a:pt x="7610" y="185923"/>
                </a:lnTo>
                <a:lnTo>
                  <a:pt x="6023" y="195386"/>
                </a:lnTo>
                <a:lnTo>
                  <a:pt x="4012" y="204553"/>
                </a:lnTo>
                <a:lnTo>
                  <a:pt x="2672" y="213521"/>
                </a:lnTo>
                <a:lnTo>
                  <a:pt x="1778" y="222357"/>
                </a:lnTo>
                <a:lnTo>
                  <a:pt x="1182" y="231106"/>
                </a:lnTo>
                <a:lnTo>
                  <a:pt x="785" y="239796"/>
                </a:lnTo>
                <a:lnTo>
                  <a:pt x="343" y="257071"/>
                </a:lnTo>
                <a:lnTo>
                  <a:pt x="0" y="326944"/>
                </a:lnTo>
                <a:lnTo>
                  <a:pt x="949" y="334168"/>
                </a:lnTo>
                <a:lnTo>
                  <a:pt x="2535" y="340889"/>
                </a:lnTo>
                <a:lnTo>
                  <a:pt x="4544" y="347274"/>
                </a:lnTo>
                <a:lnTo>
                  <a:pt x="5884" y="352484"/>
                </a:lnTo>
                <a:lnTo>
                  <a:pt x="6777" y="356909"/>
                </a:lnTo>
                <a:lnTo>
                  <a:pt x="7372" y="360812"/>
                </a:lnTo>
                <a:lnTo>
                  <a:pt x="8034" y="370228"/>
                </a:lnTo>
                <a:lnTo>
                  <a:pt x="8210" y="375406"/>
                </a:lnTo>
                <a:lnTo>
                  <a:pt x="9280" y="378859"/>
                </a:lnTo>
                <a:lnTo>
                  <a:pt x="10946" y="381160"/>
                </a:lnTo>
                <a:lnTo>
                  <a:pt x="13009" y="382694"/>
                </a:lnTo>
                <a:lnTo>
                  <a:pt x="14385" y="384669"/>
                </a:lnTo>
                <a:lnTo>
                  <a:pt x="15302" y="386939"/>
                </a:lnTo>
                <a:lnTo>
                  <a:pt x="15913" y="389404"/>
                </a:lnTo>
                <a:lnTo>
                  <a:pt x="16592" y="394684"/>
                </a:lnTo>
                <a:lnTo>
                  <a:pt x="16773" y="397425"/>
                </a:lnTo>
                <a:lnTo>
                  <a:pt x="17847" y="399252"/>
                </a:lnTo>
                <a:lnTo>
                  <a:pt x="19515" y="400471"/>
                </a:lnTo>
                <a:lnTo>
                  <a:pt x="25708" y="40290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24"/>
          <p:cNvSpPr/>
          <p:nvPr/>
        </p:nvSpPr>
        <p:spPr>
          <a:xfrm>
            <a:off x="958038" y="2520433"/>
            <a:ext cx="313550" cy="368112"/>
          </a:xfrm>
          <a:custGeom>
            <a:avLst/>
            <a:gdLst/>
            <a:ahLst/>
            <a:cxnLst/>
            <a:rect l="0" t="0" r="0" b="0"/>
            <a:pathLst>
              <a:path w="313550" h="368112">
                <a:moveTo>
                  <a:pt x="4939" y="94179"/>
                </a:moveTo>
                <a:lnTo>
                  <a:pt x="4939" y="89628"/>
                </a:lnTo>
                <a:lnTo>
                  <a:pt x="3986" y="87335"/>
                </a:lnTo>
                <a:lnTo>
                  <a:pt x="388" y="82247"/>
                </a:lnTo>
                <a:lnTo>
                  <a:pt x="0" y="80509"/>
                </a:lnTo>
                <a:lnTo>
                  <a:pt x="694" y="79351"/>
                </a:lnTo>
                <a:lnTo>
                  <a:pt x="2109" y="78579"/>
                </a:lnTo>
                <a:lnTo>
                  <a:pt x="8651" y="68390"/>
                </a:lnTo>
                <a:lnTo>
                  <a:pt x="16622" y="57857"/>
                </a:lnTo>
                <a:lnTo>
                  <a:pt x="24736" y="51684"/>
                </a:lnTo>
                <a:lnTo>
                  <a:pt x="29567" y="48704"/>
                </a:lnTo>
                <a:lnTo>
                  <a:pt x="34693" y="44812"/>
                </a:lnTo>
                <a:lnTo>
                  <a:pt x="40015" y="40313"/>
                </a:lnTo>
                <a:lnTo>
                  <a:pt x="50056" y="31186"/>
                </a:lnTo>
                <a:lnTo>
                  <a:pt x="57693" y="23955"/>
                </a:lnTo>
                <a:lnTo>
                  <a:pt x="62969" y="20693"/>
                </a:lnTo>
                <a:lnTo>
                  <a:pt x="69343" y="17566"/>
                </a:lnTo>
                <a:lnTo>
                  <a:pt x="76450" y="14529"/>
                </a:lnTo>
                <a:lnTo>
                  <a:pt x="83093" y="12504"/>
                </a:lnTo>
                <a:lnTo>
                  <a:pt x="89427" y="11154"/>
                </a:lnTo>
                <a:lnTo>
                  <a:pt x="95554" y="10254"/>
                </a:lnTo>
                <a:lnTo>
                  <a:pt x="101544" y="8701"/>
                </a:lnTo>
                <a:lnTo>
                  <a:pt x="107442" y="6714"/>
                </a:lnTo>
                <a:lnTo>
                  <a:pt x="113279" y="4436"/>
                </a:lnTo>
                <a:lnTo>
                  <a:pt x="119076" y="2918"/>
                </a:lnTo>
                <a:lnTo>
                  <a:pt x="124845" y="1906"/>
                </a:lnTo>
                <a:lnTo>
                  <a:pt x="130597" y="1231"/>
                </a:lnTo>
                <a:lnTo>
                  <a:pt x="139527" y="481"/>
                </a:lnTo>
                <a:lnTo>
                  <a:pt x="147623" y="148"/>
                </a:lnTo>
                <a:lnTo>
                  <a:pt x="157572" y="0"/>
                </a:lnTo>
                <a:lnTo>
                  <a:pt x="162892" y="913"/>
                </a:lnTo>
                <a:lnTo>
                  <a:pt x="168343" y="2474"/>
                </a:lnTo>
                <a:lnTo>
                  <a:pt x="181679" y="7273"/>
                </a:lnTo>
                <a:lnTo>
                  <a:pt x="188582" y="10469"/>
                </a:lnTo>
                <a:lnTo>
                  <a:pt x="193090" y="12655"/>
                </a:lnTo>
                <a:lnTo>
                  <a:pt x="196096" y="16017"/>
                </a:lnTo>
                <a:lnTo>
                  <a:pt x="198099" y="20164"/>
                </a:lnTo>
                <a:lnTo>
                  <a:pt x="201278" y="28898"/>
                </a:lnTo>
                <a:lnTo>
                  <a:pt x="205866" y="35955"/>
                </a:lnTo>
                <a:lnTo>
                  <a:pt x="208540" y="44807"/>
                </a:lnTo>
                <a:lnTo>
                  <a:pt x="209728" y="55091"/>
                </a:lnTo>
                <a:lnTo>
                  <a:pt x="210256" y="66012"/>
                </a:lnTo>
                <a:lnTo>
                  <a:pt x="207951" y="77215"/>
                </a:lnTo>
                <a:lnTo>
                  <a:pt x="203752" y="88544"/>
                </a:lnTo>
                <a:lnTo>
                  <a:pt x="198710" y="99930"/>
                </a:lnTo>
                <a:lnTo>
                  <a:pt x="195080" y="106585"/>
                </a:lnTo>
                <a:lnTo>
                  <a:pt x="190755" y="113880"/>
                </a:lnTo>
                <a:lnTo>
                  <a:pt x="185966" y="121600"/>
                </a:lnTo>
                <a:lnTo>
                  <a:pt x="181821" y="128652"/>
                </a:lnTo>
                <a:lnTo>
                  <a:pt x="178106" y="135259"/>
                </a:lnTo>
                <a:lnTo>
                  <a:pt x="174676" y="141568"/>
                </a:lnTo>
                <a:lnTo>
                  <a:pt x="171437" y="148632"/>
                </a:lnTo>
                <a:lnTo>
                  <a:pt x="168325" y="156198"/>
                </a:lnTo>
                <a:lnTo>
                  <a:pt x="165298" y="164100"/>
                </a:lnTo>
                <a:lnTo>
                  <a:pt x="161375" y="171273"/>
                </a:lnTo>
                <a:lnTo>
                  <a:pt x="156855" y="177960"/>
                </a:lnTo>
                <a:lnTo>
                  <a:pt x="151936" y="184323"/>
                </a:lnTo>
                <a:lnTo>
                  <a:pt x="148657" y="191422"/>
                </a:lnTo>
                <a:lnTo>
                  <a:pt x="146471" y="199013"/>
                </a:lnTo>
                <a:lnTo>
                  <a:pt x="145014" y="206931"/>
                </a:lnTo>
                <a:lnTo>
                  <a:pt x="143090" y="214115"/>
                </a:lnTo>
                <a:lnTo>
                  <a:pt x="140854" y="220809"/>
                </a:lnTo>
                <a:lnTo>
                  <a:pt x="138412" y="227176"/>
                </a:lnTo>
                <a:lnTo>
                  <a:pt x="135831" y="233326"/>
                </a:lnTo>
                <a:lnTo>
                  <a:pt x="133158" y="239332"/>
                </a:lnTo>
                <a:lnTo>
                  <a:pt x="127647" y="251084"/>
                </a:lnTo>
                <a:lnTo>
                  <a:pt x="122024" y="262657"/>
                </a:lnTo>
                <a:lnTo>
                  <a:pt x="116349" y="271611"/>
                </a:lnTo>
                <a:lnTo>
                  <a:pt x="113502" y="275332"/>
                </a:lnTo>
                <a:lnTo>
                  <a:pt x="111605" y="279718"/>
                </a:lnTo>
                <a:lnTo>
                  <a:pt x="109496" y="289671"/>
                </a:lnTo>
                <a:lnTo>
                  <a:pt x="108559" y="297904"/>
                </a:lnTo>
                <a:lnTo>
                  <a:pt x="108309" y="301433"/>
                </a:lnTo>
                <a:lnTo>
                  <a:pt x="105491" y="310435"/>
                </a:lnTo>
                <a:lnTo>
                  <a:pt x="103406" y="315502"/>
                </a:lnTo>
                <a:lnTo>
                  <a:pt x="102969" y="319833"/>
                </a:lnTo>
                <a:lnTo>
                  <a:pt x="103630" y="323672"/>
                </a:lnTo>
                <a:lnTo>
                  <a:pt x="105951" y="330479"/>
                </a:lnTo>
                <a:lnTo>
                  <a:pt x="106983" y="336678"/>
                </a:lnTo>
                <a:lnTo>
                  <a:pt x="108211" y="339666"/>
                </a:lnTo>
                <a:lnTo>
                  <a:pt x="112115" y="345524"/>
                </a:lnTo>
                <a:lnTo>
                  <a:pt x="114490" y="347467"/>
                </a:lnTo>
                <a:lnTo>
                  <a:pt x="117025" y="348763"/>
                </a:lnTo>
                <a:lnTo>
                  <a:pt x="123335" y="351155"/>
                </a:lnTo>
                <a:lnTo>
                  <a:pt x="132489" y="355393"/>
                </a:lnTo>
                <a:lnTo>
                  <a:pt x="140368" y="357912"/>
                </a:lnTo>
                <a:lnTo>
                  <a:pt x="143802" y="358583"/>
                </a:lnTo>
                <a:lnTo>
                  <a:pt x="150159" y="361870"/>
                </a:lnTo>
                <a:lnTo>
                  <a:pt x="153187" y="364079"/>
                </a:lnTo>
                <a:lnTo>
                  <a:pt x="161632" y="366535"/>
                </a:lnTo>
                <a:lnTo>
                  <a:pt x="166551" y="367189"/>
                </a:lnTo>
                <a:lnTo>
                  <a:pt x="171735" y="367626"/>
                </a:lnTo>
                <a:lnTo>
                  <a:pt x="177096" y="367917"/>
                </a:lnTo>
                <a:lnTo>
                  <a:pt x="182576" y="368111"/>
                </a:lnTo>
                <a:lnTo>
                  <a:pt x="188133" y="367288"/>
                </a:lnTo>
                <a:lnTo>
                  <a:pt x="193744" y="365787"/>
                </a:lnTo>
                <a:lnTo>
                  <a:pt x="199389" y="363833"/>
                </a:lnTo>
                <a:lnTo>
                  <a:pt x="205057" y="362531"/>
                </a:lnTo>
                <a:lnTo>
                  <a:pt x="210741" y="361663"/>
                </a:lnTo>
                <a:lnTo>
                  <a:pt x="216435" y="361084"/>
                </a:lnTo>
                <a:lnTo>
                  <a:pt x="222136" y="359746"/>
                </a:lnTo>
                <a:lnTo>
                  <a:pt x="227842" y="357901"/>
                </a:lnTo>
                <a:lnTo>
                  <a:pt x="233551" y="355719"/>
                </a:lnTo>
                <a:lnTo>
                  <a:pt x="240215" y="354264"/>
                </a:lnTo>
                <a:lnTo>
                  <a:pt x="247514" y="353294"/>
                </a:lnTo>
                <a:lnTo>
                  <a:pt x="255238" y="352647"/>
                </a:lnTo>
                <a:lnTo>
                  <a:pt x="262293" y="351264"/>
                </a:lnTo>
                <a:lnTo>
                  <a:pt x="268901" y="349389"/>
                </a:lnTo>
                <a:lnTo>
                  <a:pt x="313549" y="33420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25"/>
          <p:cNvSpPr/>
          <p:nvPr/>
        </p:nvSpPr>
        <p:spPr>
          <a:xfrm>
            <a:off x="1280159" y="285464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26"/>
          <p:cNvSpPr/>
          <p:nvPr/>
        </p:nvSpPr>
        <p:spPr>
          <a:xfrm>
            <a:off x="1314847" y="2564409"/>
            <a:ext cx="273380" cy="315790"/>
          </a:xfrm>
          <a:custGeom>
            <a:avLst/>
            <a:gdLst/>
            <a:ahLst/>
            <a:cxnLst/>
            <a:rect l="0" t="0" r="0" b="0"/>
            <a:pathLst>
              <a:path w="273380" h="315790">
                <a:moveTo>
                  <a:pt x="128190" y="24486"/>
                </a:moveTo>
                <a:lnTo>
                  <a:pt x="112590" y="8885"/>
                </a:lnTo>
                <a:lnTo>
                  <a:pt x="111122" y="8370"/>
                </a:lnTo>
                <a:lnTo>
                  <a:pt x="106952" y="7798"/>
                </a:lnTo>
                <a:lnTo>
                  <a:pt x="105459" y="6693"/>
                </a:lnTo>
                <a:lnTo>
                  <a:pt x="104463" y="5004"/>
                </a:lnTo>
                <a:lnTo>
                  <a:pt x="103800" y="2925"/>
                </a:lnTo>
                <a:lnTo>
                  <a:pt x="102405" y="1539"/>
                </a:lnTo>
                <a:lnTo>
                  <a:pt x="100522" y="616"/>
                </a:lnTo>
                <a:lnTo>
                  <a:pt x="98315" y="0"/>
                </a:lnTo>
                <a:lnTo>
                  <a:pt x="95891" y="542"/>
                </a:lnTo>
                <a:lnTo>
                  <a:pt x="87696" y="5715"/>
                </a:lnTo>
                <a:lnTo>
                  <a:pt x="85428" y="7571"/>
                </a:lnTo>
                <a:lnTo>
                  <a:pt x="77843" y="14923"/>
                </a:lnTo>
                <a:lnTo>
                  <a:pt x="43950" y="48722"/>
                </a:lnTo>
                <a:lnTo>
                  <a:pt x="39645" y="53978"/>
                </a:lnTo>
                <a:lnTo>
                  <a:pt x="35823" y="59387"/>
                </a:lnTo>
                <a:lnTo>
                  <a:pt x="32322" y="64898"/>
                </a:lnTo>
                <a:lnTo>
                  <a:pt x="29035" y="71430"/>
                </a:lnTo>
                <a:lnTo>
                  <a:pt x="25892" y="78642"/>
                </a:lnTo>
                <a:lnTo>
                  <a:pt x="22844" y="86307"/>
                </a:lnTo>
                <a:lnTo>
                  <a:pt x="19859" y="93322"/>
                </a:lnTo>
                <a:lnTo>
                  <a:pt x="14003" y="106197"/>
                </a:lnTo>
                <a:lnTo>
                  <a:pt x="12060" y="113250"/>
                </a:lnTo>
                <a:lnTo>
                  <a:pt x="10765" y="120810"/>
                </a:lnTo>
                <a:lnTo>
                  <a:pt x="9902" y="128707"/>
                </a:lnTo>
                <a:lnTo>
                  <a:pt x="8374" y="136829"/>
                </a:lnTo>
                <a:lnTo>
                  <a:pt x="6402" y="145101"/>
                </a:lnTo>
                <a:lnTo>
                  <a:pt x="4136" y="153473"/>
                </a:lnTo>
                <a:lnTo>
                  <a:pt x="2625" y="160960"/>
                </a:lnTo>
                <a:lnTo>
                  <a:pt x="1617" y="167856"/>
                </a:lnTo>
                <a:lnTo>
                  <a:pt x="946" y="174358"/>
                </a:lnTo>
                <a:lnTo>
                  <a:pt x="498" y="181551"/>
                </a:lnTo>
                <a:lnTo>
                  <a:pt x="0" y="197162"/>
                </a:lnTo>
                <a:lnTo>
                  <a:pt x="820" y="204373"/>
                </a:lnTo>
                <a:lnTo>
                  <a:pt x="2319" y="211086"/>
                </a:lnTo>
                <a:lnTo>
                  <a:pt x="4271" y="217466"/>
                </a:lnTo>
                <a:lnTo>
                  <a:pt x="6525" y="223624"/>
                </a:lnTo>
                <a:lnTo>
                  <a:pt x="8980" y="229634"/>
                </a:lnTo>
                <a:lnTo>
                  <a:pt x="11569" y="235547"/>
                </a:lnTo>
                <a:lnTo>
                  <a:pt x="16986" y="247196"/>
                </a:lnTo>
                <a:lnTo>
                  <a:pt x="19764" y="252969"/>
                </a:lnTo>
                <a:lnTo>
                  <a:pt x="21616" y="258723"/>
                </a:lnTo>
                <a:lnTo>
                  <a:pt x="22851" y="264464"/>
                </a:lnTo>
                <a:lnTo>
                  <a:pt x="23674" y="270196"/>
                </a:lnTo>
                <a:lnTo>
                  <a:pt x="26128" y="275923"/>
                </a:lnTo>
                <a:lnTo>
                  <a:pt x="29668" y="281645"/>
                </a:lnTo>
                <a:lnTo>
                  <a:pt x="33934" y="287365"/>
                </a:lnTo>
                <a:lnTo>
                  <a:pt x="41213" y="296261"/>
                </a:lnTo>
                <a:lnTo>
                  <a:pt x="44488" y="299967"/>
                </a:lnTo>
                <a:lnTo>
                  <a:pt x="48576" y="303390"/>
                </a:lnTo>
                <a:lnTo>
                  <a:pt x="53207" y="306624"/>
                </a:lnTo>
                <a:lnTo>
                  <a:pt x="58199" y="309733"/>
                </a:lnTo>
                <a:lnTo>
                  <a:pt x="64384" y="311806"/>
                </a:lnTo>
                <a:lnTo>
                  <a:pt x="71365" y="313187"/>
                </a:lnTo>
                <a:lnTo>
                  <a:pt x="78877" y="314108"/>
                </a:lnTo>
                <a:lnTo>
                  <a:pt x="85789" y="314723"/>
                </a:lnTo>
                <a:lnTo>
                  <a:pt x="92303" y="315132"/>
                </a:lnTo>
                <a:lnTo>
                  <a:pt x="104620" y="315587"/>
                </a:lnTo>
                <a:lnTo>
                  <a:pt x="116444" y="315789"/>
                </a:lnTo>
                <a:lnTo>
                  <a:pt x="122265" y="314890"/>
                </a:lnTo>
                <a:lnTo>
                  <a:pt x="128050" y="313339"/>
                </a:lnTo>
                <a:lnTo>
                  <a:pt x="133811" y="311352"/>
                </a:lnTo>
                <a:lnTo>
                  <a:pt x="139558" y="309075"/>
                </a:lnTo>
                <a:lnTo>
                  <a:pt x="145293" y="306604"/>
                </a:lnTo>
                <a:lnTo>
                  <a:pt x="151022" y="304005"/>
                </a:lnTo>
                <a:lnTo>
                  <a:pt x="156746" y="300367"/>
                </a:lnTo>
                <a:lnTo>
                  <a:pt x="162468" y="296036"/>
                </a:lnTo>
                <a:lnTo>
                  <a:pt x="168187" y="291244"/>
                </a:lnTo>
                <a:lnTo>
                  <a:pt x="173905" y="286145"/>
                </a:lnTo>
                <a:lnTo>
                  <a:pt x="185337" y="275398"/>
                </a:lnTo>
                <a:lnTo>
                  <a:pt x="202484" y="258639"/>
                </a:lnTo>
                <a:lnTo>
                  <a:pt x="207247" y="252025"/>
                </a:lnTo>
                <a:lnTo>
                  <a:pt x="211375" y="244759"/>
                </a:lnTo>
                <a:lnTo>
                  <a:pt x="215079" y="237057"/>
                </a:lnTo>
                <a:lnTo>
                  <a:pt x="219454" y="229065"/>
                </a:lnTo>
                <a:lnTo>
                  <a:pt x="224275" y="220879"/>
                </a:lnTo>
                <a:lnTo>
                  <a:pt x="234712" y="204164"/>
                </a:lnTo>
                <a:lnTo>
                  <a:pt x="245700" y="187210"/>
                </a:lnTo>
                <a:lnTo>
                  <a:pt x="250345" y="178689"/>
                </a:lnTo>
                <a:lnTo>
                  <a:pt x="254394" y="170150"/>
                </a:lnTo>
                <a:lnTo>
                  <a:pt x="258046" y="161600"/>
                </a:lnTo>
                <a:lnTo>
                  <a:pt x="261433" y="153043"/>
                </a:lnTo>
                <a:lnTo>
                  <a:pt x="267737" y="135915"/>
                </a:lnTo>
                <a:lnTo>
                  <a:pt x="269799" y="128299"/>
                </a:lnTo>
                <a:lnTo>
                  <a:pt x="271173" y="121317"/>
                </a:lnTo>
                <a:lnTo>
                  <a:pt x="272090" y="114757"/>
                </a:lnTo>
                <a:lnTo>
                  <a:pt x="272701" y="107527"/>
                </a:lnTo>
                <a:lnTo>
                  <a:pt x="273108" y="99849"/>
                </a:lnTo>
                <a:lnTo>
                  <a:pt x="273379" y="91873"/>
                </a:lnTo>
                <a:lnTo>
                  <a:pt x="272608" y="84650"/>
                </a:lnTo>
                <a:lnTo>
                  <a:pt x="271141" y="77931"/>
                </a:lnTo>
                <a:lnTo>
                  <a:pt x="269211" y="71546"/>
                </a:lnTo>
                <a:lnTo>
                  <a:pt x="264526" y="61911"/>
                </a:lnTo>
                <a:lnTo>
                  <a:pt x="259269" y="53502"/>
                </a:lnTo>
                <a:lnTo>
                  <a:pt x="256533" y="48592"/>
                </a:lnTo>
                <a:lnTo>
                  <a:pt x="253757" y="43414"/>
                </a:lnTo>
                <a:lnTo>
                  <a:pt x="245593" y="35121"/>
                </a:lnTo>
                <a:lnTo>
                  <a:pt x="240748" y="31576"/>
                </a:lnTo>
                <a:lnTo>
                  <a:pt x="235614" y="28260"/>
                </a:lnTo>
                <a:lnTo>
                  <a:pt x="230286" y="25097"/>
                </a:lnTo>
                <a:lnTo>
                  <a:pt x="224829" y="22036"/>
                </a:lnTo>
                <a:lnTo>
                  <a:pt x="219286" y="19995"/>
                </a:lnTo>
                <a:lnTo>
                  <a:pt x="213685" y="18634"/>
                </a:lnTo>
                <a:lnTo>
                  <a:pt x="208047" y="17727"/>
                </a:lnTo>
                <a:lnTo>
                  <a:pt x="202383" y="17122"/>
                </a:lnTo>
                <a:lnTo>
                  <a:pt x="196702" y="16719"/>
                </a:lnTo>
                <a:lnTo>
                  <a:pt x="186262" y="16272"/>
                </a:lnTo>
                <a:lnTo>
                  <a:pt x="175030" y="16019"/>
                </a:lnTo>
                <a:lnTo>
                  <a:pt x="136762" y="1591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27"/>
          <p:cNvSpPr/>
          <p:nvPr/>
        </p:nvSpPr>
        <p:spPr>
          <a:xfrm>
            <a:off x="1700225" y="2486025"/>
            <a:ext cx="136985" cy="127216"/>
          </a:xfrm>
          <a:custGeom>
            <a:avLst/>
            <a:gdLst/>
            <a:ahLst/>
            <a:cxnLst/>
            <a:rect l="0" t="0" r="0" b="0"/>
            <a:pathLst>
              <a:path w="136985" h="127216">
                <a:moveTo>
                  <a:pt x="42850" y="0"/>
                </a:moveTo>
                <a:lnTo>
                  <a:pt x="38299" y="0"/>
                </a:lnTo>
                <a:lnTo>
                  <a:pt x="36958" y="952"/>
                </a:lnTo>
                <a:lnTo>
                  <a:pt x="36064" y="2539"/>
                </a:lnTo>
                <a:lnTo>
                  <a:pt x="34382" y="8219"/>
                </a:lnTo>
                <a:lnTo>
                  <a:pt x="31784" y="10955"/>
                </a:lnTo>
                <a:lnTo>
                  <a:pt x="29757" y="13018"/>
                </a:lnTo>
                <a:lnTo>
                  <a:pt x="27454" y="16299"/>
                </a:lnTo>
                <a:lnTo>
                  <a:pt x="24966" y="20391"/>
                </a:lnTo>
                <a:lnTo>
                  <a:pt x="22354" y="25024"/>
                </a:lnTo>
                <a:lnTo>
                  <a:pt x="19661" y="29065"/>
                </a:lnTo>
                <a:lnTo>
                  <a:pt x="16913" y="32711"/>
                </a:lnTo>
                <a:lnTo>
                  <a:pt x="14129" y="36095"/>
                </a:lnTo>
                <a:lnTo>
                  <a:pt x="11320" y="40256"/>
                </a:lnTo>
                <a:lnTo>
                  <a:pt x="8495" y="44935"/>
                </a:lnTo>
                <a:lnTo>
                  <a:pt x="5659" y="49959"/>
                </a:lnTo>
                <a:lnTo>
                  <a:pt x="3768" y="55213"/>
                </a:lnTo>
                <a:lnTo>
                  <a:pt x="2508" y="60621"/>
                </a:lnTo>
                <a:lnTo>
                  <a:pt x="1668" y="66131"/>
                </a:lnTo>
                <a:lnTo>
                  <a:pt x="1107" y="70757"/>
                </a:lnTo>
                <a:lnTo>
                  <a:pt x="734" y="74794"/>
                </a:lnTo>
                <a:lnTo>
                  <a:pt x="485" y="78438"/>
                </a:lnTo>
                <a:lnTo>
                  <a:pt x="319" y="81819"/>
                </a:lnTo>
                <a:lnTo>
                  <a:pt x="134" y="88116"/>
                </a:lnTo>
                <a:lnTo>
                  <a:pt x="0" y="113067"/>
                </a:lnTo>
                <a:lnTo>
                  <a:pt x="948" y="115383"/>
                </a:lnTo>
                <a:lnTo>
                  <a:pt x="2533" y="116927"/>
                </a:lnTo>
                <a:lnTo>
                  <a:pt x="16471" y="123955"/>
                </a:lnTo>
                <a:lnTo>
                  <a:pt x="20501" y="125500"/>
                </a:lnTo>
                <a:lnTo>
                  <a:pt x="24141" y="126529"/>
                </a:lnTo>
                <a:lnTo>
                  <a:pt x="27519" y="127215"/>
                </a:lnTo>
                <a:lnTo>
                  <a:pt x="30724" y="126720"/>
                </a:lnTo>
                <a:lnTo>
                  <a:pt x="33814" y="125437"/>
                </a:lnTo>
                <a:lnTo>
                  <a:pt x="36825" y="123630"/>
                </a:lnTo>
                <a:lnTo>
                  <a:pt x="40738" y="121472"/>
                </a:lnTo>
                <a:lnTo>
                  <a:pt x="50166" y="116535"/>
                </a:lnTo>
                <a:lnTo>
                  <a:pt x="56300" y="112932"/>
                </a:lnTo>
                <a:lnTo>
                  <a:pt x="70735" y="103849"/>
                </a:lnTo>
                <a:lnTo>
                  <a:pt x="77632" y="99713"/>
                </a:lnTo>
                <a:lnTo>
                  <a:pt x="84136" y="96003"/>
                </a:lnTo>
                <a:lnTo>
                  <a:pt x="90376" y="92576"/>
                </a:lnTo>
                <a:lnTo>
                  <a:pt x="96441" y="88388"/>
                </a:lnTo>
                <a:lnTo>
                  <a:pt x="102390" y="83690"/>
                </a:lnTo>
                <a:lnTo>
                  <a:pt x="108260" y="78653"/>
                </a:lnTo>
                <a:lnTo>
                  <a:pt x="113127" y="74343"/>
                </a:lnTo>
                <a:lnTo>
                  <a:pt x="121074" y="67014"/>
                </a:lnTo>
                <a:lnTo>
                  <a:pt x="124526" y="62773"/>
                </a:lnTo>
                <a:lnTo>
                  <a:pt x="127781" y="58041"/>
                </a:lnTo>
                <a:lnTo>
                  <a:pt x="130903" y="52982"/>
                </a:lnTo>
                <a:lnTo>
                  <a:pt x="132984" y="48656"/>
                </a:lnTo>
                <a:lnTo>
                  <a:pt x="134372" y="44820"/>
                </a:lnTo>
                <a:lnTo>
                  <a:pt x="135297" y="41310"/>
                </a:lnTo>
                <a:lnTo>
                  <a:pt x="135913" y="38017"/>
                </a:lnTo>
                <a:lnTo>
                  <a:pt x="136325" y="34869"/>
                </a:lnTo>
                <a:lnTo>
                  <a:pt x="136599" y="31819"/>
                </a:lnTo>
                <a:lnTo>
                  <a:pt x="136781" y="28832"/>
                </a:lnTo>
                <a:lnTo>
                  <a:pt x="136984" y="22974"/>
                </a:lnTo>
                <a:lnTo>
                  <a:pt x="135134" y="20079"/>
                </a:lnTo>
                <a:lnTo>
                  <a:pt x="131995" y="17196"/>
                </a:lnTo>
                <a:lnTo>
                  <a:pt x="127997" y="14321"/>
                </a:lnTo>
                <a:lnTo>
                  <a:pt x="123427" y="12405"/>
                </a:lnTo>
                <a:lnTo>
                  <a:pt x="118476" y="11127"/>
                </a:lnTo>
                <a:lnTo>
                  <a:pt x="113269" y="10275"/>
                </a:lnTo>
                <a:lnTo>
                  <a:pt x="108846" y="8755"/>
                </a:lnTo>
                <a:lnTo>
                  <a:pt x="104945" y="6789"/>
                </a:lnTo>
                <a:lnTo>
                  <a:pt x="101391" y="4526"/>
                </a:lnTo>
                <a:lnTo>
                  <a:pt x="97118" y="3017"/>
                </a:lnTo>
                <a:lnTo>
                  <a:pt x="92363" y="2011"/>
                </a:lnTo>
                <a:lnTo>
                  <a:pt x="87289" y="1341"/>
                </a:lnTo>
                <a:lnTo>
                  <a:pt x="82953" y="1846"/>
                </a:lnTo>
                <a:lnTo>
                  <a:pt x="79110" y="3136"/>
                </a:lnTo>
                <a:lnTo>
                  <a:pt x="75596" y="4948"/>
                </a:lnTo>
                <a:lnTo>
                  <a:pt x="71348" y="6156"/>
                </a:lnTo>
                <a:lnTo>
                  <a:pt x="66611" y="6961"/>
                </a:lnTo>
                <a:lnTo>
                  <a:pt x="61548" y="7498"/>
                </a:lnTo>
                <a:lnTo>
                  <a:pt x="57220" y="8808"/>
                </a:lnTo>
                <a:lnTo>
                  <a:pt x="53382" y="10635"/>
                </a:lnTo>
                <a:lnTo>
                  <a:pt x="49872" y="12805"/>
                </a:lnTo>
                <a:lnTo>
                  <a:pt x="46578" y="15204"/>
                </a:lnTo>
                <a:lnTo>
                  <a:pt x="43430" y="17756"/>
                </a:lnTo>
                <a:lnTo>
                  <a:pt x="40379" y="20409"/>
                </a:lnTo>
                <a:lnTo>
                  <a:pt x="37393" y="22179"/>
                </a:lnTo>
                <a:lnTo>
                  <a:pt x="34449" y="23358"/>
                </a:lnTo>
                <a:lnTo>
                  <a:pt x="25704" y="2571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28"/>
          <p:cNvSpPr/>
          <p:nvPr/>
        </p:nvSpPr>
        <p:spPr>
          <a:xfrm>
            <a:off x="4203500" y="2460446"/>
            <a:ext cx="281434" cy="351335"/>
          </a:xfrm>
          <a:custGeom>
            <a:avLst/>
            <a:gdLst/>
            <a:ahLst/>
            <a:cxnLst/>
            <a:rect l="0" t="0" r="0" b="0"/>
            <a:pathLst>
              <a:path w="281434" h="351335">
                <a:moveTo>
                  <a:pt x="68462" y="59868"/>
                </a:moveTo>
                <a:lnTo>
                  <a:pt x="68462" y="51401"/>
                </a:lnTo>
                <a:lnTo>
                  <a:pt x="75843" y="43924"/>
                </a:lnTo>
                <a:lnTo>
                  <a:pt x="76505" y="40717"/>
                </a:lnTo>
                <a:lnTo>
                  <a:pt x="76681" y="38529"/>
                </a:lnTo>
                <a:lnTo>
                  <a:pt x="77752" y="37069"/>
                </a:lnTo>
                <a:lnTo>
                  <a:pt x="79418" y="36097"/>
                </a:lnTo>
                <a:lnTo>
                  <a:pt x="81481" y="35448"/>
                </a:lnTo>
                <a:lnTo>
                  <a:pt x="86313" y="32188"/>
                </a:lnTo>
                <a:lnTo>
                  <a:pt x="88935" y="29985"/>
                </a:lnTo>
                <a:lnTo>
                  <a:pt x="91635" y="28516"/>
                </a:lnTo>
                <a:lnTo>
                  <a:pt x="99988" y="25496"/>
                </a:lnTo>
                <a:lnTo>
                  <a:pt x="105651" y="21415"/>
                </a:lnTo>
                <a:lnTo>
                  <a:pt x="109447" y="19945"/>
                </a:lnTo>
                <a:lnTo>
                  <a:pt x="113883" y="18966"/>
                </a:lnTo>
                <a:lnTo>
                  <a:pt x="118745" y="18312"/>
                </a:lnTo>
                <a:lnTo>
                  <a:pt x="123892" y="16924"/>
                </a:lnTo>
                <a:lnTo>
                  <a:pt x="129228" y="15047"/>
                </a:lnTo>
                <a:lnTo>
                  <a:pt x="134690" y="12842"/>
                </a:lnTo>
                <a:lnTo>
                  <a:pt x="140236" y="10420"/>
                </a:lnTo>
                <a:lnTo>
                  <a:pt x="151479" y="5189"/>
                </a:lnTo>
                <a:lnTo>
                  <a:pt x="157144" y="3413"/>
                </a:lnTo>
                <a:lnTo>
                  <a:pt x="162826" y="2229"/>
                </a:lnTo>
                <a:lnTo>
                  <a:pt x="168519" y="1440"/>
                </a:lnTo>
                <a:lnTo>
                  <a:pt x="174219" y="914"/>
                </a:lnTo>
                <a:lnTo>
                  <a:pt x="179924" y="563"/>
                </a:lnTo>
                <a:lnTo>
                  <a:pt x="191343" y="173"/>
                </a:lnTo>
                <a:lnTo>
                  <a:pt x="202768" y="0"/>
                </a:lnTo>
                <a:lnTo>
                  <a:pt x="207529" y="906"/>
                </a:lnTo>
                <a:lnTo>
                  <a:pt x="215360" y="4453"/>
                </a:lnTo>
                <a:lnTo>
                  <a:pt x="229674" y="11805"/>
                </a:lnTo>
                <a:lnTo>
                  <a:pt x="237902" y="17234"/>
                </a:lnTo>
                <a:lnTo>
                  <a:pt x="244733" y="22822"/>
                </a:lnTo>
                <a:lnTo>
                  <a:pt x="250945" y="28481"/>
                </a:lnTo>
                <a:lnTo>
                  <a:pt x="259797" y="37022"/>
                </a:lnTo>
                <a:lnTo>
                  <a:pt x="265577" y="45270"/>
                </a:lnTo>
                <a:lnTo>
                  <a:pt x="270369" y="54333"/>
                </a:lnTo>
                <a:lnTo>
                  <a:pt x="272498" y="61536"/>
                </a:lnTo>
                <a:lnTo>
                  <a:pt x="275985" y="70452"/>
                </a:lnTo>
                <a:lnTo>
                  <a:pt x="279757" y="80765"/>
                </a:lnTo>
                <a:lnTo>
                  <a:pt x="281433" y="91698"/>
                </a:lnTo>
                <a:lnTo>
                  <a:pt x="280928" y="96328"/>
                </a:lnTo>
                <a:lnTo>
                  <a:pt x="279639" y="100368"/>
                </a:lnTo>
                <a:lnTo>
                  <a:pt x="277826" y="104013"/>
                </a:lnTo>
                <a:lnTo>
                  <a:pt x="275813" y="113144"/>
                </a:lnTo>
                <a:lnTo>
                  <a:pt x="274918" y="123551"/>
                </a:lnTo>
                <a:lnTo>
                  <a:pt x="274520" y="134527"/>
                </a:lnTo>
                <a:lnTo>
                  <a:pt x="273462" y="139168"/>
                </a:lnTo>
                <a:lnTo>
                  <a:pt x="269746" y="146865"/>
                </a:lnTo>
                <a:lnTo>
                  <a:pt x="264919" y="156001"/>
                </a:lnTo>
                <a:lnTo>
                  <a:pt x="259599" y="165459"/>
                </a:lnTo>
                <a:lnTo>
                  <a:pt x="254059" y="172838"/>
                </a:lnTo>
                <a:lnTo>
                  <a:pt x="248422" y="181832"/>
                </a:lnTo>
                <a:lnTo>
                  <a:pt x="242742" y="192180"/>
                </a:lnTo>
                <a:lnTo>
                  <a:pt x="237042" y="203129"/>
                </a:lnTo>
                <a:lnTo>
                  <a:pt x="231334" y="211805"/>
                </a:lnTo>
                <a:lnTo>
                  <a:pt x="224670" y="219788"/>
                </a:lnTo>
                <a:lnTo>
                  <a:pt x="220225" y="224584"/>
                </a:lnTo>
                <a:lnTo>
                  <a:pt x="215358" y="229686"/>
                </a:lnTo>
                <a:lnTo>
                  <a:pt x="210208" y="234040"/>
                </a:lnTo>
                <a:lnTo>
                  <a:pt x="204869" y="237896"/>
                </a:lnTo>
                <a:lnTo>
                  <a:pt x="199405" y="241418"/>
                </a:lnTo>
                <a:lnTo>
                  <a:pt x="193857" y="244719"/>
                </a:lnTo>
                <a:lnTo>
                  <a:pt x="188254" y="247872"/>
                </a:lnTo>
                <a:lnTo>
                  <a:pt x="182613" y="250927"/>
                </a:lnTo>
                <a:lnTo>
                  <a:pt x="176948" y="254868"/>
                </a:lnTo>
                <a:lnTo>
                  <a:pt x="171266" y="259401"/>
                </a:lnTo>
                <a:lnTo>
                  <a:pt x="165573" y="264328"/>
                </a:lnTo>
                <a:lnTo>
                  <a:pt x="159873" y="268565"/>
                </a:lnTo>
                <a:lnTo>
                  <a:pt x="154168" y="272342"/>
                </a:lnTo>
                <a:lnTo>
                  <a:pt x="148459" y="275812"/>
                </a:lnTo>
                <a:lnTo>
                  <a:pt x="143701" y="279079"/>
                </a:lnTo>
                <a:lnTo>
                  <a:pt x="135874" y="285248"/>
                </a:lnTo>
                <a:lnTo>
                  <a:pt x="131501" y="288226"/>
                </a:lnTo>
                <a:lnTo>
                  <a:pt x="126681" y="291165"/>
                </a:lnTo>
                <a:lnTo>
                  <a:pt x="121562" y="294076"/>
                </a:lnTo>
                <a:lnTo>
                  <a:pt x="110794" y="299851"/>
                </a:lnTo>
                <a:lnTo>
                  <a:pt x="88360" y="311319"/>
                </a:lnTo>
                <a:lnTo>
                  <a:pt x="83632" y="313227"/>
                </a:lnTo>
                <a:lnTo>
                  <a:pt x="75839" y="315347"/>
                </a:lnTo>
                <a:lnTo>
                  <a:pt x="71475" y="316865"/>
                </a:lnTo>
                <a:lnTo>
                  <a:pt x="66661" y="318830"/>
                </a:lnTo>
                <a:lnTo>
                  <a:pt x="61546" y="321092"/>
                </a:lnTo>
                <a:lnTo>
                  <a:pt x="56232" y="322600"/>
                </a:lnTo>
                <a:lnTo>
                  <a:pt x="50783" y="323605"/>
                </a:lnTo>
                <a:lnTo>
                  <a:pt x="45246" y="324276"/>
                </a:lnTo>
                <a:lnTo>
                  <a:pt x="36554" y="325020"/>
                </a:lnTo>
                <a:lnTo>
                  <a:pt x="29516" y="325351"/>
                </a:lnTo>
                <a:lnTo>
                  <a:pt x="23212" y="325498"/>
                </a:lnTo>
                <a:lnTo>
                  <a:pt x="20198" y="324585"/>
                </a:lnTo>
                <a:lnTo>
                  <a:pt x="12358" y="319701"/>
                </a:lnTo>
                <a:lnTo>
                  <a:pt x="10190" y="318225"/>
                </a:lnTo>
                <a:lnTo>
                  <a:pt x="6686" y="317569"/>
                </a:lnTo>
                <a:lnTo>
                  <a:pt x="4418" y="317394"/>
                </a:lnTo>
                <a:lnTo>
                  <a:pt x="2906" y="316324"/>
                </a:lnTo>
                <a:lnTo>
                  <a:pt x="1898" y="314659"/>
                </a:lnTo>
                <a:lnTo>
                  <a:pt x="281" y="309694"/>
                </a:lnTo>
                <a:lnTo>
                  <a:pt x="0" y="304282"/>
                </a:lnTo>
                <a:lnTo>
                  <a:pt x="913" y="301869"/>
                </a:lnTo>
                <a:lnTo>
                  <a:pt x="4468" y="296647"/>
                </a:lnTo>
                <a:lnTo>
                  <a:pt x="6749" y="294873"/>
                </a:lnTo>
                <a:lnTo>
                  <a:pt x="9223" y="293691"/>
                </a:lnTo>
                <a:lnTo>
                  <a:pt x="11824" y="292902"/>
                </a:lnTo>
                <a:lnTo>
                  <a:pt x="17255" y="289487"/>
                </a:lnTo>
                <a:lnTo>
                  <a:pt x="23796" y="284794"/>
                </a:lnTo>
                <a:lnTo>
                  <a:pt x="28207" y="282209"/>
                </a:lnTo>
                <a:lnTo>
                  <a:pt x="33053" y="279533"/>
                </a:lnTo>
                <a:lnTo>
                  <a:pt x="40977" y="276560"/>
                </a:lnTo>
                <a:lnTo>
                  <a:pt x="48626" y="275238"/>
                </a:lnTo>
                <a:lnTo>
                  <a:pt x="53333" y="274886"/>
                </a:lnTo>
                <a:lnTo>
                  <a:pt x="58376" y="274651"/>
                </a:lnTo>
                <a:lnTo>
                  <a:pt x="69060" y="274390"/>
                </a:lnTo>
                <a:lnTo>
                  <a:pt x="91440" y="274222"/>
                </a:lnTo>
                <a:lnTo>
                  <a:pt x="97116" y="275161"/>
                </a:lnTo>
                <a:lnTo>
                  <a:pt x="102804" y="276739"/>
                </a:lnTo>
                <a:lnTo>
                  <a:pt x="108502" y="278744"/>
                </a:lnTo>
                <a:lnTo>
                  <a:pt x="113253" y="281033"/>
                </a:lnTo>
                <a:lnTo>
                  <a:pt x="125443" y="288805"/>
                </a:lnTo>
                <a:lnTo>
                  <a:pt x="130261" y="291551"/>
                </a:lnTo>
                <a:lnTo>
                  <a:pt x="135379" y="294333"/>
                </a:lnTo>
                <a:lnTo>
                  <a:pt x="143605" y="299965"/>
                </a:lnTo>
                <a:lnTo>
                  <a:pt x="151389" y="305643"/>
                </a:lnTo>
                <a:lnTo>
                  <a:pt x="156132" y="308491"/>
                </a:lnTo>
                <a:lnTo>
                  <a:pt x="161198" y="311342"/>
                </a:lnTo>
                <a:lnTo>
                  <a:pt x="171908" y="317050"/>
                </a:lnTo>
                <a:lnTo>
                  <a:pt x="177431" y="319905"/>
                </a:lnTo>
                <a:lnTo>
                  <a:pt x="186108" y="325618"/>
                </a:lnTo>
                <a:lnTo>
                  <a:pt x="193139" y="331332"/>
                </a:lnTo>
                <a:lnTo>
                  <a:pt x="199439" y="337046"/>
                </a:lnTo>
                <a:lnTo>
                  <a:pt x="202453" y="338951"/>
                </a:lnTo>
                <a:lnTo>
                  <a:pt x="211244" y="342585"/>
                </a:lnTo>
                <a:lnTo>
                  <a:pt x="214133" y="344549"/>
                </a:lnTo>
                <a:lnTo>
                  <a:pt x="222767" y="35133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29"/>
          <p:cNvSpPr/>
          <p:nvPr/>
        </p:nvSpPr>
        <p:spPr>
          <a:xfrm>
            <a:off x="4546325" y="2477557"/>
            <a:ext cx="274278" cy="171346"/>
          </a:xfrm>
          <a:custGeom>
            <a:avLst/>
            <a:gdLst/>
            <a:ahLst/>
            <a:cxnLst/>
            <a:rect l="0" t="0" r="0" b="0"/>
            <a:pathLst>
              <a:path w="274278" h="171346">
                <a:moveTo>
                  <a:pt x="51392" y="8468"/>
                </a:moveTo>
                <a:lnTo>
                  <a:pt x="51392" y="0"/>
                </a:lnTo>
                <a:lnTo>
                  <a:pt x="51392" y="7285"/>
                </a:lnTo>
                <a:lnTo>
                  <a:pt x="53932" y="10482"/>
                </a:lnTo>
                <a:lnTo>
                  <a:pt x="55943" y="12668"/>
                </a:lnTo>
                <a:lnTo>
                  <a:pt x="56331" y="15078"/>
                </a:lnTo>
                <a:lnTo>
                  <a:pt x="55637" y="17637"/>
                </a:lnTo>
                <a:lnTo>
                  <a:pt x="54222" y="20295"/>
                </a:lnTo>
                <a:lnTo>
                  <a:pt x="53279" y="23020"/>
                </a:lnTo>
                <a:lnTo>
                  <a:pt x="52650" y="25789"/>
                </a:lnTo>
                <a:lnTo>
                  <a:pt x="52230" y="28588"/>
                </a:lnTo>
                <a:lnTo>
                  <a:pt x="51951" y="32359"/>
                </a:lnTo>
                <a:lnTo>
                  <a:pt x="51764" y="36778"/>
                </a:lnTo>
                <a:lnTo>
                  <a:pt x="51640" y="41628"/>
                </a:lnTo>
                <a:lnTo>
                  <a:pt x="50605" y="46767"/>
                </a:lnTo>
                <a:lnTo>
                  <a:pt x="48963" y="52098"/>
                </a:lnTo>
                <a:lnTo>
                  <a:pt x="46915" y="57557"/>
                </a:lnTo>
                <a:lnTo>
                  <a:pt x="45550" y="62149"/>
                </a:lnTo>
                <a:lnTo>
                  <a:pt x="44640" y="66163"/>
                </a:lnTo>
                <a:lnTo>
                  <a:pt x="44033" y="69791"/>
                </a:lnTo>
                <a:lnTo>
                  <a:pt x="41723" y="74115"/>
                </a:lnTo>
                <a:lnTo>
                  <a:pt x="38279" y="78902"/>
                </a:lnTo>
                <a:lnTo>
                  <a:pt x="34077" y="83999"/>
                </a:lnTo>
                <a:lnTo>
                  <a:pt x="31276" y="88349"/>
                </a:lnTo>
                <a:lnTo>
                  <a:pt x="29409" y="92202"/>
                </a:lnTo>
                <a:lnTo>
                  <a:pt x="24241" y="107255"/>
                </a:lnTo>
                <a:lnTo>
                  <a:pt x="21861" y="114331"/>
                </a:lnTo>
                <a:lnTo>
                  <a:pt x="19323" y="120001"/>
                </a:lnTo>
                <a:lnTo>
                  <a:pt x="16677" y="124733"/>
                </a:lnTo>
                <a:lnTo>
                  <a:pt x="13962" y="128840"/>
                </a:lnTo>
                <a:lnTo>
                  <a:pt x="11198" y="132531"/>
                </a:lnTo>
                <a:lnTo>
                  <a:pt x="8404" y="135944"/>
                </a:lnTo>
                <a:lnTo>
                  <a:pt x="1626" y="143715"/>
                </a:lnTo>
                <a:lnTo>
                  <a:pt x="1069" y="145305"/>
                </a:lnTo>
                <a:lnTo>
                  <a:pt x="451" y="149612"/>
                </a:lnTo>
                <a:lnTo>
                  <a:pt x="55" y="154246"/>
                </a:lnTo>
                <a:lnTo>
                  <a:pt x="0" y="158348"/>
                </a:lnTo>
                <a:lnTo>
                  <a:pt x="938" y="159823"/>
                </a:lnTo>
                <a:lnTo>
                  <a:pt x="2517" y="160806"/>
                </a:lnTo>
                <a:lnTo>
                  <a:pt x="7342" y="162384"/>
                </a:lnTo>
                <a:lnTo>
                  <a:pt x="15139" y="162696"/>
                </a:lnTo>
                <a:lnTo>
                  <a:pt x="168157" y="162773"/>
                </a:lnTo>
                <a:lnTo>
                  <a:pt x="174003" y="163725"/>
                </a:lnTo>
                <a:lnTo>
                  <a:pt x="179805" y="165313"/>
                </a:lnTo>
                <a:lnTo>
                  <a:pt x="185578" y="167324"/>
                </a:lnTo>
                <a:lnTo>
                  <a:pt x="191332" y="168664"/>
                </a:lnTo>
                <a:lnTo>
                  <a:pt x="197073" y="169558"/>
                </a:lnTo>
                <a:lnTo>
                  <a:pt x="202805" y="170153"/>
                </a:lnTo>
                <a:lnTo>
                  <a:pt x="208532" y="170551"/>
                </a:lnTo>
                <a:lnTo>
                  <a:pt x="214254" y="170816"/>
                </a:lnTo>
                <a:lnTo>
                  <a:pt x="228870" y="171188"/>
                </a:lnTo>
                <a:lnTo>
                  <a:pt x="274277" y="1713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30"/>
          <p:cNvSpPr/>
          <p:nvPr/>
        </p:nvSpPr>
        <p:spPr>
          <a:xfrm>
            <a:off x="4734877" y="2489658"/>
            <a:ext cx="34291" cy="373557"/>
          </a:xfrm>
          <a:custGeom>
            <a:avLst/>
            <a:gdLst/>
            <a:ahLst/>
            <a:cxnLst/>
            <a:rect l="0" t="0" r="0" b="0"/>
            <a:pathLst>
              <a:path w="34291" h="373557">
                <a:moveTo>
                  <a:pt x="0" y="4939"/>
                </a:moveTo>
                <a:lnTo>
                  <a:pt x="0" y="0"/>
                </a:lnTo>
                <a:lnTo>
                  <a:pt x="0" y="16849"/>
                </a:lnTo>
                <a:lnTo>
                  <a:pt x="953" y="20499"/>
                </a:lnTo>
                <a:lnTo>
                  <a:pt x="2540" y="24837"/>
                </a:lnTo>
                <a:lnTo>
                  <a:pt x="4551" y="29635"/>
                </a:lnTo>
                <a:lnTo>
                  <a:pt x="5892" y="34738"/>
                </a:lnTo>
                <a:lnTo>
                  <a:pt x="6785" y="40045"/>
                </a:lnTo>
                <a:lnTo>
                  <a:pt x="7778" y="51022"/>
                </a:lnTo>
                <a:lnTo>
                  <a:pt x="8219" y="62250"/>
                </a:lnTo>
                <a:lnTo>
                  <a:pt x="8468" y="79282"/>
                </a:lnTo>
                <a:lnTo>
                  <a:pt x="9455" y="85933"/>
                </a:lnTo>
                <a:lnTo>
                  <a:pt x="11066" y="93225"/>
                </a:lnTo>
                <a:lnTo>
                  <a:pt x="13093" y="100944"/>
                </a:lnTo>
                <a:lnTo>
                  <a:pt x="14443" y="108947"/>
                </a:lnTo>
                <a:lnTo>
                  <a:pt x="15344" y="117141"/>
                </a:lnTo>
                <a:lnTo>
                  <a:pt x="15944" y="125460"/>
                </a:lnTo>
                <a:lnTo>
                  <a:pt x="16345" y="133864"/>
                </a:lnTo>
                <a:lnTo>
                  <a:pt x="16789" y="150821"/>
                </a:lnTo>
                <a:lnTo>
                  <a:pt x="17136" y="227828"/>
                </a:lnTo>
                <a:lnTo>
                  <a:pt x="18091" y="236399"/>
                </a:lnTo>
                <a:lnTo>
                  <a:pt x="19681" y="244971"/>
                </a:lnTo>
                <a:lnTo>
                  <a:pt x="21693" y="253543"/>
                </a:lnTo>
                <a:lnTo>
                  <a:pt x="23035" y="262115"/>
                </a:lnTo>
                <a:lnTo>
                  <a:pt x="23929" y="270687"/>
                </a:lnTo>
                <a:lnTo>
                  <a:pt x="24525" y="279259"/>
                </a:lnTo>
                <a:lnTo>
                  <a:pt x="24923" y="286879"/>
                </a:lnTo>
                <a:lnTo>
                  <a:pt x="25364" y="300426"/>
                </a:lnTo>
                <a:lnTo>
                  <a:pt x="25648" y="324645"/>
                </a:lnTo>
                <a:lnTo>
                  <a:pt x="25708" y="348959"/>
                </a:lnTo>
                <a:lnTo>
                  <a:pt x="26664" y="351443"/>
                </a:lnTo>
                <a:lnTo>
                  <a:pt x="28253" y="353099"/>
                </a:lnTo>
                <a:lnTo>
                  <a:pt x="30266" y="354204"/>
                </a:lnTo>
                <a:lnTo>
                  <a:pt x="31608" y="355892"/>
                </a:lnTo>
                <a:lnTo>
                  <a:pt x="32502" y="357970"/>
                </a:lnTo>
                <a:lnTo>
                  <a:pt x="33937" y="363599"/>
                </a:lnTo>
                <a:lnTo>
                  <a:pt x="34290" y="37355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/>
          <p:cNvGrpSpPr/>
          <p:nvPr/>
        </p:nvGrpSpPr>
        <p:grpSpPr>
          <a:xfrm>
            <a:off x="6055042" y="2546066"/>
            <a:ext cx="2820353" cy="3403250"/>
            <a:chOff x="6055042" y="2546066"/>
            <a:chExt cx="2820353" cy="3403250"/>
          </a:xfrm>
        </p:grpSpPr>
        <p:sp>
          <p:nvSpPr>
            <p:cNvPr id="17" name="SMARTPenAnnotation331"/>
            <p:cNvSpPr/>
            <p:nvPr/>
          </p:nvSpPr>
          <p:spPr>
            <a:xfrm>
              <a:off x="6620827" y="2657475"/>
              <a:ext cx="34291" cy="265748"/>
            </a:xfrm>
            <a:custGeom>
              <a:avLst/>
              <a:gdLst/>
              <a:ahLst/>
              <a:cxnLst/>
              <a:rect l="0" t="0" r="0" b="0"/>
              <a:pathLst>
                <a:path w="34291" h="265748">
                  <a:moveTo>
                    <a:pt x="0" y="0"/>
                  </a:moveTo>
                  <a:lnTo>
                    <a:pt x="0" y="28692"/>
                  </a:lnTo>
                  <a:lnTo>
                    <a:pt x="953" y="32463"/>
                  </a:lnTo>
                  <a:lnTo>
                    <a:pt x="2540" y="36882"/>
                  </a:lnTo>
                  <a:lnTo>
                    <a:pt x="4551" y="41733"/>
                  </a:lnTo>
                  <a:lnTo>
                    <a:pt x="5891" y="45919"/>
                  </a:lnTo>
                  <a:lnTo>
                    <a:pt x="6785" y="49663"/>
                  </a:lnTo>
                  <a:lnTo>
                    <a:pt x="7778" y="56362"/>
                  </a:lnTo>
                  <a:lnTo>
                    <a:pt x="8219" y="62515"/>
                  </a:lnTo>
                  <a:lnTo>
                    <a:pt x="8416" y="70964"/>
                  </a:lnTo>
                  <a:lnTo>
                    <a:pt x="8563" y="101343"/>
                  </a:lnTo>
                  <a:lnTo>
                    <a:pt x="9519" y="106615"/>
                  </a:lnTo>
                  <a:lnTo>
                    <a:pt x="11109" y="112034"/>
                  </a:lnTo>
                  <a:lnTo>
                    <a:pt x="13121" y="117551"/>
                  </a:lnTo>
                  <a:lnTo>
                    <a:pt x="14462" y="123135"/>
                  </a:lnTo>
                  <a:lnTo>
                    <a:pt x="15357" y="128762"/>
                  </a:lnTo>
                  <a:lnTo>
                    <a:pt x="15953" y="134419"/>
                  </a:lnTo>
                  <a:lnTo>
                    <a:pt x="16350" y="140095"/>
                  </a:lnTo>
                  <a:lnTo>
                    <a:pt x="16615" y="145784"/>
                  </a:lnTo>
                  <a:lnTo>
                    <a:pt x="16792" y="151482"/>
                  </a:lnTo>
                  <a:lnTo>
                    <a:pt x="17863" y="157185"/>
                  </a:lnTo>
                  <a:lnTo>
                    <a:pt x="19528" y="162892"/>
                  </a:lnTo>
                  <a:lnTo>
                    <a:pt x="21591" y="168602"/>
                  </a:lnTo>
                  <a:lnTo>
                    <a:pt x="22967" y="174314"/>
                  </a:lnTo>
                  <a:lnTo>
                    <a:pt x="23884" y="180027"/>
                  </a:lnTo>
                  <a:lnTo>
                    <a:pt x="24496" y="185740"/>
                  </a:lnTo>
                  <a:lnTo>
                    <a:pt x="24903" y="190502"/>
                  </a:lnTo>
                  <a:lnTo>
                    <a:pt x="25355" y="198332"/>
                  </a:lnTo>
                  <a:lnTo>
                    <a:pt x="25557" y="204987"/>
                  </a:lnTo>
                  <a:lnTo>
                    <a:pt x="25686" y="221572"/>
                  </a:lnTo>
                  <a:lnTo>
                    <a:pt x="25715" y="242521"/>
                  </a:lnTo>
                  <a:lnTo>
                    <a:pt x="26668" y="245501"/>
                  </a:lnTo>
                  <a:lnTo>
                    <a:pt x="28257" y="248439"/>
                  </a:lnTo>
                  <a:lnTo>
                    <a:pt x="33098" y="255449"/>
                  </a:lnTo>
                  <a:lnTo>
                    <a:pt x="33761" y="258948"/>
                  </a:lnTo>
                  <a:lnTo>
                    <a:pt x="34290" y="26574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332"/>
            <p:cNvSpPr/>
            <p:nvPr/>
          </p:nvSpPr>
          <p:spPr>
            <a:xfrm>
              <a:off x="6715125" y="2683193"/>
              <a:ext cx="154306" cy="214313"/>
            </a:xfrm>
            <a:custGeom>
              <a:avLst/>
              <a:gdLst/>
              <a:ahLst/>
              <a:cxnLst/>
              <a:rect l="0" t="0" r="0" b="0"/>
              <a:pathLst>
                <a:path w="154306" h="214313">
                  <a:moveTo>
                    <a:pt x="0" y="17144"/>
                  </a:moveTo>
                  <a:lnTo>
                    <a:pt x="4550" y="17144"/>
                  </a:lnTo>
                  <a:lnTo>
                    <a:pt x="5891" y="16192"/>
                  </a:lnTo>
                  <a:lnTo>
                    <a:pt x="6784" y="14604"/>
                  </a:lnTo>
                  <a:lnTo>
                    <a:pt x="7380" y="12593"/>
                  </a:lnTo>
                  <a:lnTo>
                    <a:pt x="8730" y="11252"/>
                  </a:lnTo>
                  <a:lnTo>
                    <a:pt x="10583" y="10359"/>
                  </a:lnTo>
                  <a:lnTo>
                    <a:pt x="12770" y="9763"/>
                  </a:lnTo>
                  <a:lnTo>
                    <a:pt x="15181" y="8414"/>
                  </a:lnTo>
                  <a:lnTo>
                    <a:pt x="17740" y="6561"/>
                  </a:lnTo>
                  <a:lnTo>
                    <a:pt x="20400" y="4374"/>
                  </a:lnTo>
                  <a:lnTo>
                    <a:pt x="23124" y="2915"/>
                  </a:lnTo>
                  <a:lnTo>
                    <a:pt x="25894" y="1943"/>
                  </a:lnTo>
                  <a:lnTo>
                    <a:pt x="28692" y="1295"/>
                  </a:lnTo>
                  <a:lnTo>
                    <a:pt x="31511" y="863"/>
                  </a:lnTo>
                  <a:lnTo>
                    <a:pt x="34342" y="575"/>
                  </a:lnTo>
                  <a:lnTo>
                    <a:pt x="37182" y="383"/>
                  </a:lnTo>
                  <a:lnTo>
                    <a:pt x="40028" y="255"/>
                  </a:lnTo>
                  <a:lnTo>
                    <a:pt x="45730" y="113"/>
                  </a:lnTo>
                  <a:lnTo>
                    <a:pt x="88478" y="0"/>
                  </a:lnTo>
                  <a:lnTo>
                    <a:pt x="91370" y="952"/>
                  </a:lnTo>
                  <a:lnTo>
                    <a:pt x="94250" y="2539"/>
                  </a:lnTo>
                  <a:lnTo>
                    <a:pt x="97124" y="4550"/>
                  </a:lnTo>
                  <a:lnTo>
                    <a:pt x="99039" y="6843"/>
                  </a:lnTo>
                  <a:lnTo>
                    <a:pt x="100316" y="9325"/>
                  </a:lnTo>
                  <a:lnTo>
                    <a:pt x="101167" y="11931"/>
                  </a:lnTo>
                  <a:lnTo>
                    <a:pt x="104653" y="17367"/>
                  </a:lnTo>
                  <a:lnTo>
                    <a:pt x="106915" y="20150"/>
                  </a:lnTo>
                  <a:lnTo>
                    <a:pt x="108425" y="22958"/>
                  </a:lnTo>
                  <a:lnTo>
                    <a:pt x="110101" y="28618"/>
                  </a:lnTo>
                  <a:lnTo>
                    <a:pt x="110846" y="34309"/>
                  </a:lnTo>
                  <a:lnTo>
                    <a:pt x="111177" y="40013"/>
                  </a:lnTo>
                  <a:lnTo>
                    <a:pt x="111324" y="45723"/>
                  </a:lnTo>
                  <a:lnTo>
                    <a:pt x="111407" y="58843"/>
                  </a:lnTo>
                  <a:lnTo>
                    <a:pt x="110466" y="63041"/>
                  </a:lnTo>
                  <a:lnTo>
                    <a:pt x="108887" y="66792"/>
                  </a:lnTo>
                  <a:lnTo>
                    <a:pt x="106881" y="70245"/>
                  </a:lnTo>
                  <a:lnTo>
                    <a:pt x="105543" y="74453"/>
                  </a:lnTo>
                  <a:lnTo>
                    <a:pt x="104653" y="79162"/>
                  </a:lnTo>
                  <a:lnTo>
                    <a:pt x="104058" y="84207"/>
                  </a:lnTo>
                  <a:lnTo>
                    <a:pt x="102710" y="88523"/>
                  </a:lnTo>
                  <a:lnTo>
                    <a:pt x="100858" y="92352"/>
                  </a:lnTo>
                  <a:lnTo>
                    <a:pt x="98671" y="95858"/>
                  </a:lnTo>
                  <a:lnTo>
                    <a:pt x="96260" y="100100"/>
                  </a:lnTo>
                  <a:lnTo>
                    <a:pt x="91043" y="109893"/>
                  </a:lnTo>
                  <a:lnTo>
                    <a:pt x="88317" y="114219"/>
                  </a:lnTo>
                  <a:lnTo>
                    <a:pt x="85549" y="118056"/>
                  </a:lnTo>
                  <a:lnTo>
                    <a:pt x="82749" y="121566"/>
                  </a:lnTo>
                  <a:lnTo>
                    <a:pt x="79931" y="124859"/>
                  </a:lnTo>
                  <a:lnTo>
                    <a:pt x="77099" y="128007"/>
                  </a:lnTo>
                  <a:lnTo>
                    <a:pt x="74259" y="131057"/>
                  </a:lnTo>
                  <a:lnTo>
                    <a:pt x="71414" y="134996"/>
                  </a:lnTo>
                  <a:lnTo>
                    <a:pt x="68564" y="139527"/>
                  </a:lnTo>
                  <a:lnTo>
                    <a:pt x="65712" y="144453"/>
                  </a:lnTo>
                  <a:lnTo>
                    <a:pt x="62858" y="148689"/>
                  </a:lnTo>
                  <a:lnTo>
                    <a:pt x="60003" y="152466"/>
                  </a:lnTo>
                  <a:lnTo>
                    <a:pt x="57146" y="155936"/>
                  </a:lnTo>
                  <a:lnTo>
                    <a:pt x="54290" y="159202"/>
                  </a:lnTo>
                  <a:lnTo>
                    <a:pt x="51434" y="162332"/>
                  </a:lnTo>
                  <a:lnTo>
                    <a:pt x="44555" y="169648"/>
                  </a:lnTo>
                  <a:lnTo>
                    <a:pt x="43991" y="171201"/>
                  </a:lnTo>
                  <a:lnTo>
                    <a:pt x="43364" y="175466"/>
                  </a:lnTo>
                  <a:lnTo>
                    <a:pt x="42244" y="177937"/>
                  </a:lnTo>
                  <a:lnTo>
                    <a:pt x="38460" y="183223"/>
                  </a:lnTo>
                  <a:lnTo>
                    <a:pt x="35525" y="187003"/>
                  </a:lnTo>
                  <a:lnTo>
                    <a:pt x="34839" y="190427"/>
                  </a:lnTo>
                  <a:lnTo>
                    <a:pt x="34656" y="192673"/>
                  </a:lnTo>
                  <a:lnTo>
                    <a:pt x="33581" y="194171"/>
                  </a:lnTo>
                  <a:lnTo>
                    <a:pt x="31912" y="195170"/>
                  </a:lnTo>
                  <a:lnTo>
                    <a:pt x="26940" y="196772"/>
                  </a:lnTo>
                  <a:lnTo>
                    <a:pt x="26533" y="197856"/>
                  </a:lnTo>
                  <a:lnTo>
                    <a:pt x="25825" y="204513"/>
                  </a:lnTo>
                  <a:lnTo>
                    <a:pt x="26741" y="204921"/>
                  </a:lnTo>
                  <a:lnTo>
                    <a:pt x="30300" y="205376"/>
                  </a:lnTo>
                  <a:lnTo>
                    <a:pt x="34454" y="205667"/>
                  </a:lnTo>
                  <a:lnTo>
                    <a:pt x="38490" y="205707"/>
                  </a:lnTo>
                  <a:lnTo>
                    <a:pt x="40900" y="206670"/>
                  </a:lnTo>
                  <a:lnTo>
                    <a:pt x="43459" y="208265"/>
                  </a:lnTo>
                  <a:lnTo>
                    <a:pt x="49859" y="213117"/>
                  </a:lnTo>
                  <a:lnTo>
                    <a:pt x="52289" y="213516"/>
                  </a:lnTo>
                  <a:lnTo>
                    <a:pt x="55815" y="213781"/>
                  </a:lnTo>
                  <a:lnTo>
                    <a:pt x="63858" y="214076"/>
                  </a:lnTo>
                  <a:lnTo>
                    <a:pt x="73743" y="214242"/>
                  </a:lnTo>
                  <a:lnTo>
                    <a:pt x="154305" y="21431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333"/>
            <p:cNvSpPr/>
            <p:nvPr/>
          </p:nvSpPr>
          <p:spPr>
            <a:xfrm>
              <a:off x="6938009" y="2563533"/>
              <a:ext cx="120017" cy="145378"/>
            </a:xfrm>
            <a:custGeom>
              <a:avLst/>
              <a:gdLst/>
              <a:ahLst/>
              <a:cxnLst/>
              <a:rect l="0" t="0" r="0" b="0"/>
              <a:pathLst>
                <a:path w="120017" h="145378">
                  <a:moveTo>
                    <a:pt x="0" y="16789"/>
                  </a:moveTo>
                  <a:lnTo>
                    <a:pt x="0" y="12238"/>
                  </a:lnTo>
                  <a:lnTo>
                    <a:pt x="953" y="10898"/>
                  </a:lnTo>
                  <a:lnTo>
                    <a:pt x="2541" y="10004"/>
                  </a:lnTo>
                  <a:lnTo>
                    <a:pt x="4551" y="9408"/>
                  </a:lnTo>
                  <a:lnTo>
                    <a:pt x="6845" y="9011"/>
                  </a:lnTo>
                  <a:lnTo>
                    <a:pt x="9326" y="8746"/>
                  </a:lnTo>
                  <a:lnTo>
                    <a:pt x="11932" y="8569"/>
                  </a:lnTo>
                  <a:lnTo>
                    <a:pt x="14623" y="8452"/>
                  </a:lnTo>
                  <a:lnTo>
                    <a:pt x="20152" y="8321"/>
                  </a:lnTo>
                  <a:lnTo>
                    <a:pt x="22959" y="7334"/>
                  </a:lnTo>
                  <a:lnTo>
                    <a:pt x="25785" y="5723"/>
                  </a:lnTo>
                  <a:lnTo>
                    <a:pt x="28620" y="3697"/>
                  </a:lnTo>
                  <a:lnTo>
                    <a:pt x="32415" y="2346"/>
                  </a:lnTo>
                  <a:lnTo>
                    <a:pt x="36850" y="1445"/>
                  </a:lnTo>
                  <a:lnTo>
                    <a:pt x="41712" y="845"/>
                  </a:lnTo>
                  <a:lnTo>
                    <a:pt x="45905" y="444"/>
                  </a:lnTo>
                  <a:lnTo>
                    <a:pt x="49654" y="178"/>
                  </a:lnTo>
                  <a:lnTo>
                    <a:pt x="53106" y="0"/>
                  </a:lnTo>
                  <a:lnTo>
                    <a:pt x="56359" y="834"/>
                  </a:lnTo>
                  <a:lnTo>
                    <a:pt x="59480" y="2342"/>
                  </a:lnTo>
                  <a:lnTo>
                    <a:pt x="62514" y="4300"/>
                  </a:lnTo>
                  <a:lnTo>
                    <a:pt x="65489" y="5606"/>
                  </a:lnTo>
                  <a:lnTo>
                    <a:pt x="68425" y="6476"/>
                  </a:lnTo>
                  <a:lnTo>
                    <a:pt x="71334" y="7056"/>
                  </a:lnTo>
                  <a:lnTo>
                    <a:pt x="73274" y="8396"/>
                  </a:lnTo>
                  <a:lnTo>
                    <a:pt x="74566" y="10241"/>
                  </a:lnTo>
                  <a:lnTo>
                    <a:pt x="75429" y="12424"/>
                  </a:lnTo>
                  <a:lnTo>
                    <a:pt x="76004" y="14831"/>
                  </a:lnTo>
                  <a:lnTo>
                    <a:pt x="76387" y="17389"/>
                  </a:lnTo>
                  <a:lnTo>
                    <a:pt x="76642" y="20046"/>
                  </a:lnTo>
                  <a:lnTo>
                    <a:pt x="76813" y="22770"/>
                  </a:lnTo>
                  <a:lnTo>
                    <a:pt x="77002" y="28337"/>
                  </a:lnTo>
                  <a:lnTo>
                    <a:pt x="77109" y="41377"/>
                  </a:lnTo>
                  <a:lnTo>
                    <a:pt x="76171" y="45564"/>
                  </a:lnTo>
                  <a:lnTo>
                    <a:pt x="74593" y="49307"/>
                  </a:lnTo>
                  <a:lnTo>
                    <a:pt x="72589" y="52755"/>
                  </a:lnTo>
                  <a:lnTo>
                    <a:pt x="70301" y="56006"/>
                  </a:lnTo>
                  <a:lnTo>
                    <a:pt x="67823" y="59127"/>
                  </a:lnTo>
                  <a:lnTo>
                    <a:pt x="65218" y="62159"/>
                  </a:lnTo>
                  <a:lnTo>
                    <a:pt x="62528" y="65133"/>
                  </a:lnTo>
                  <a:lnTo>
                    <a:pt x="57001" y="70978"/>
                  </a:lnTo>
                  <a:lnTo>
                    <a:pt x="54193" y="74823"/>
                  </a:lnTo>
                  <a:lnTo>
                    <a:pt x="51369" y="79290"/>
                  </a:lnTo>
                  <a:lnTo>
                    <a:pt x="48535" y="84174"/>
                  </a:lnTo>
                  <a:lnTo>
                    <a:pt x="46644" y="88383"/>
                  </a:lnTo>
                  <a:lnTo>
                    <a:pt x="45384" y="92141"/>
                  </a:lnTo>
                  <a:lnTo>
                    <a:pt x="44543" y="95598"/>
                  </a:lnTo>
                  <a:lnTo>
                    <a:pt x="43031" y="97904"/>
                  </a:lnTo>
                  <a:lnTo>
                    <a:pt x="41070" y="99440"/>
                  </a:lnTo>
                  <a:lnTo>
                    <a:pt x="38810" y="100465"/>
                  </a:lnTo>
                  <a:lnTo>
                    <a:pt x="37303" y="102100"/>
                  </a:lnTo>
                  <a:lnTo>
                    <a:pt x="36299" y="104143"/>
                  </a:lnTo>
                  <a:lnTo>
                    <a:pt x="35629" y="106458"/>
                  </a:lnTo>
                  <a:lnTo>
                    <a:pt x="35183" y="108953"/>
                  </a:lnTo>
                  <a:lnTo>
                    <a:pt x="34885" y="111569"/>
                  </a:lnTo>
                  <a:lnTo>
                    <a:pt x="34408" y="118061"/>
                  </a:lnTo>
                  <a:lnTo>
                    <a:pt x="34343" y="121489"/>
                  </a:lnTo>
                  <a:lnTo>
                    <a:pt x="34325" y="123737"/>
                  </a:lnTo>
                  <a:lnTo>
                    <a:pt x="35266" y="125235"/>
                  </a:lnTo>
                  <a:lnTo>
                    <a:pt x="36846" y="126234"/>
                  </a:lnTo>
                  <a:lnTo>
                    <a:pt x="41675" y="127837"/>
                  </a:lnTo>
                  <a:lnTo>
                    <a:pt x="44875" y="130596"/>
                  </a:lnTo>
                  <a:lnTo>
                    <a:pt x="47062" y="132666"/>
                  </a:lnTo>
                  <a:lnTo>
                    <a:pt x="49473" y="134045"/>
                  </a:lnTo>
                  <a:lnTo>
                    <a:pt x="52032" y="134965"/>
                  </a:lnTo>
                  <a:lnTo>
                    <a:pt x="54691" y="135578"/>
                  </a:lnTo>
                  <a:lnTo>
                    <a:pt x="58368" y="135986"/>
                  </a:lnTo>
                  <a:lnTo>
                    <a:pt x="62724" y="136259"/>
                  </a:lnTo>
                  <a:lnTo>
                    <a:pt x="71693" y="136562"/>
                  </a:lnTo>
                  <a:lnTo>
                    <a:pt x="78854" y="136696"/>
                  </a:lnTo>
                  <a:lnTo>
                    <a:pt x="83050" y="137685"/>
                  </a:lnTo>
                  <a:lnTo>
                    <a:pt x="87752" y="139296"/>
                  </a:lnTo>
                  <a:lnTo>
                    <a:pt x="92791" y="141323"/>
                  </a:lnTo>
                  <a:lnTo>
                    <a:pt x="97104" y="142674"/>
                  </a:lnTo>
                  <a:lnTo>
                    <a:pt x="100931" y="143575"/>
                  </a:lnTo>
                  <a:lnTo>
                    <a:pt x="104435" y="144175"/>
                  </a:lnTo>
                  <a:lnTo>
                    <a:pt x="107723" y="144576"/>
                  </a:lnTo>
                  <a:lnTo>
                    <a:pt x="110869" y="144843"/>
                  </a:lnTo>
                  <a:lnTo>
                    <a:pt x="120016" y="14537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334"/>
            <p:cNvSpPr/>
            <p:nvPr/>
          </p:nvSpPr>
          <p:spPr>
            <a:xfrm>
              <a:off x="7212330" y="2683192"/>
              <a:ext cx="77153" cy="197169"/>
            </a:xfrm>
            <a:custGeom>
              <a:avLst/>
              <a:gdLst/>
              <a:ahLst/>
              <a:cxnLst/>
              <a:rect l="0" t="0" r="0" b="0"/>
              <a:pathLst>
                <a:path w="77153" h="197169">
                  <a:moveTo>
                    <a:pt x="0" y="0"/>
                  </a:moveTo>
                  <a:lnTo>
                    <a:pt x="0" y="11932"/>
                  </a:lnTo>
                  <a:lnTo>
                    <a:pt x="952" y="14622"/>
                  </a:lnTo>
                  <a:lnTo>
                    <a:pt x="2540" y="17368"/>
                  </a:lnTo>
                  <a:lnTo>
                    <a:pt x="4551" y="20151"/>
                  </a:lnTo>
                  <a:lnTo>
                    <a:pt x="6785" y="25784"/>
                  </a:lnTo>
                  <a:lnTo>
                    <a:pt x="7381" y="28619"/>
                  </a:lnTo>
                  <a:lnTo>
                    <a:pt x="8730" y="32414"/>
                  </a:lnTo>
                  <a:lnTo>
                    <a:pt x="10583" y="36850"/>
                  </a:lnTo>
                  <a:lnTo>
                    <a:pt x="12770" y="41712"/>
                  </a:lnTo>
                  <a:lnTo>
                    <a:pt x="14228" y="45905"/>
                  </a:lnTo>
                  <a:lnTo>
                    <a:pt x="15200" y="49653"/>
                  </a:lnTo>
                  <a:lnTo>
                    <a:pt x="15848" y="53105"/>
                  </a:lnTo>
                  <a:lnTo>
                    <a:pt x="16281" y="57311"/>
                  </a:lnTo>
                  <a:lnTo>
                    <a:pt x="16569" y="62020"/>
                  </a:lnTo>
                  <a:lnTo>
                    <a:pt x="16761" y="67064"/>
                  </a:lnTo>
                  <a:lnTo>
                    <a:pt x="17841" y="72332"/>
                  </a:lnTo>
                  <a:lnTo>
                    <a:pt x="19514" y="77749"/>
                  </a:lnTo>
                  <a:lnTo>
                    <a:pt x="21581" y="83265"/>
                  </a:lnTo>
                  <a:lnTo>
                    <a:pt x="23912" y="88848"/>
                  </a:lnTo>
                  <a:lnTo>
                    <a:pt x="26419" y="94474"/>
                  </a:lnTo>
                  <a:lnTo>
                    <a:pt x="31744" y="105806"/>
                  </a:lnTo>
                  <a:lnTo>
                    <a:pt x="37286" y="117193"/>
                  </a:lnTo>
                  <a:lnTo>
                    <a:pt x="39145" y="122896"/>
                  </a:lnTo>
                  <a:lnTo>
                    <a:pt x="40384" y="128603"/>
                  </a:lnTo>
                  <a:lnTo>
                    <a:pt x="41210" y="134313"/>
                  </a:lnTo>
                  <a:lnTo>
                    <a:pt x="42713" y="139072"/>
                  </a:lnTo>
                  <a:lnTo>
                    <a:pt x="44668" y="143197"/>
                  </a:lnTo>
                  <a:lnTo>
                    <a:pt x="46923" y="146900"/>
                  </a:lnTo>
                  <a:lnTo>
                    <a:pt x="49379" y="151273"/>
                  </a:lnTo>
                  <a:lnTo>
                    <a:pt x="54648" y="161213"/>
                  </a:lnTo>
                  <a:lnTo>
                    <a:pt x="56435" y="165578"/>
                  </a:lnTo>
                  <a:lnTo>
                    <a:pt x="57626" y="169440"/>
                  </a:lnTo>
                  <a:lnTo>
                    <a:pt x="58420" y="172968"/>
                  </a:lnTo>
                  <a:lnTo>
                    <a:pt x="59902" y="175319"/>
                  </a:lnTo>
                  <a:lnTo>
                    <a:pt x="61842" y="176887"/>
                  </a:lnTo>
                  <a:lnTo>
                    <a:pt x="64087" y="177932"/>
                  </a:lnTo>
                  <a:lnTo>
                    <a:pt x="65585" y="179581"/>
                  </a:lnTo>
                  <a:lnTo>
                    <a:pt x="66583" y="181634"/>
                  </a:lnTo>
                  <a:lnTo>
                    <a:pt x="67249" y="183954"/>
                  </a:lnTo>
                  <a:lnTo>
                    <a:pt x="68645" y="186453"/>
                  </a:lnTo>
                  <a:lnTo>
                    <a:pt x="70528" y="189072"/>
                  </a:lnTo>
                  <a:lnTo>
                    <a:pt x="77152" y="19716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335"/>
            <p:cNvSpPr/>
            <p:nvPr/>
          </p:nvSpPr>
          <p:spPr>
            <a:xfrm>
              <a:off x="7126605" y="2760345"/>
              <a:ext cx="197168" cy="68581"/>
            </a:xfrm>
            <a:custGeom>
              <a:avLst/>
              <a:gdLst/>
              <a:ahLst/>
              <a:cxnLst/>
              <a:rect l="0" t="0" r="0" b="0"/>
              <a:pathLst>
                <a:path w="197168" h="68581">
                  <a:moveTo>
                    <a:pt x="0" y="68580"/>
                  </a:moveTo>
                  <a:lnTo>
                    <a:pt x="11931" y="68580"/>
                  </a:lnTo>
                  <a:lnTo>
                    <a:pt x="14621" y="67627"/>
                  </a:lnTo>
                  <a:lnTo>
                    <a:pt x="17368" y="66040"/>
                  </a:lnTo>
                  <a:lnTo>
                    <a:pt x="20151" y="64029"/>
                  </a:lnTo>
                  <a:lnTo>
                    <a:pt x="23912" y="62688"/>
                  </a:lnTo>
                  <a:lnTo>
                    <a:pt x="28323" y="61794"/>
                  </a:lnTo>
                  <a:lnTo>
                    <a:pt x="33170" y="61199"/>
                  </a:lnTo>
                  <a:lnTo>
                    <a:pt x="38305" y="60801"/>
                  </a:lnTo>
                  <a:lnTo>
                    <a:pt x="43634" y="60537"/>
                  </a:lnTo>
                  <a:lnTo>
                    <a:pt x="49091" y="60360"/>
                  </a:lnTo>
                  <a:lnTo>
                    <a:pt x="54635" y="59290"/>
                  </a:lnTo>
                  <a:lnTo>
                    <a:pt x="60236" y="57624"/>
                  </a:lnTo>
                  <a:lnTo>
                    <a:pt x="65874" y="55561"/>
                  </a:lnTo>
                  <a:lnTo>
                    <a:pt x="71539" y="54185"/>
                  </a:lnTo>
                  <a:lnTo>
                    <a:pt x="77220" y="53268"/>
                  </a:lnTo>
                  <a:lnTo>
                    <a:pt x="82912" y="52657"/>
                  </a:lnTo>
                  <a:lnTo>
                    <a:pt x="88612" y="51297"/>
                  </a:lnTo>
                  <a:lnTo>
                    <a:pt x="94317" y="49438"/>
                  </a:lnTo>
                  <a:lnTo>
                    <a:pt x="100025" y="47246"/>
                  </a:lnTo>
                  <a:lnTo>
                    <a:pt x="105736" y="44832"/>
                  </a:lnTo>
                  <a:lnTo>
                    <a:pt x="111448" y="42271"/>
                  </a:lnTo>
                  <a:lnTo>
                    <a:pt x="117162" y="39610"/>
                  </a:lnTo>
                  <a:lnTo>
                    <a:pt x="122875" y="37837"/>
                  </a:lnTo>
                  <a:lnTo>
                    <a:pt x="128589" y="36654"/>
                  </a:lnTo>
                  <a:lnTo>
                    <a:pt x="134303" y="35866"/>
                  </a:lnTo>
                  <a:lnTo>
                    <a:pt x="140018" y="34388"/>
                  </a:lnTo>
                  <a:lnTo>
                    <a:pt x="145733" y="32450"/>
                  </a:lnTo>
                  <a:lnTo>
                    <a:pt x="151448" y="30206"/>
                  </a:lnTo>
                  <a:lnTo>
                    <a:pt x="157162" y="27757"/>
                  </a:lnTo>
                  <a:lnTo>
                    <a:pt x="168592" y="22496"/>
                  </a:lnTo>
                  <a:lnTo>
                    <a:pt x="173354" y="19760"/>
                  </a:lnTo>
                  <a:lnTo>
                    <a:pt x="177482" y="16983"/>
                  </a:lnTo>
                  <a:lnTo>
                    <a:pt x="181186" y="14180"/>
                  </a:lnTo>
                  <a:lnTo>
                    <a:pt x="184608" y="11358"/>
                  </a:lnTo>
                  <a:lnTo>
                    <a:pt x="187842" y="8524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336"/>
            <p:cNvSpPr/>
            <p:nvPr/>
          </p:nvSpPr>
          <p:spPr>
            <a:xfrm>
              <a:off x="7366634" y="2666152"/>
              <a:ext cx="171334" cy="230956"/>
            </a:xfrm>
            <a:custGeom>
              <a:avLst/>
              <a:gdLst/>
              <a:ahLst/>
              <a:cxnLst/>
              <a:rect l="0" t="0" r="0" b="0"/>
              <a:pathLst>
                <a:path w="171334" h="230956">
                  <a:moveTo>
                    <a:pt x="0" y="8468"/>
                  </a:moveTo>
                  <a:lnTo>
                    <a:pt x="0" y="1087"/>
                  </a:lnTo>
                  <a:lnTo>
                    <a:pt x="953" y="690"/>
                  </a:lnTo>
                  <a:lnTo>
                    <a:pt x="5892" y="130"/>
                  </a:lnTo>
                  <a:lnTo>
                    <a:pt x="7381" y="0"/>
                  </a:lnTo>
                  <a:lnTo>
                    <a:pt x="10583" y="2482"/>
                  </a:lnTo>
                  <a:lnTo>
                    <a:pt x="15850" y="7285"/>
                  </a:lnTo>
                  <a:lnTo>
                    <a:pt x="21312" y="12668"/>
                  </a:lnTo>
                  <a:lnTo>
                    <a:pt x="23734" y="16030"/>
                  </a:lnTo>
                  <a:lnTo>
                    <a:pt x="26300" y="20177"/>
                  </a:lnTo>
                  <a:lnTo>
                    <a:pt x="28964" y="24846"/>
                  </a:lnTo>
                  <a:lnTo>
                    <a:pt x="30740" y="28912"/>
                  </a:lnTo>
                  <a:lnTo>
                    <a:pt x="32712" y="35969"/>
                  </a:lnTo>
                  <a:lnTo>
                    <a:pt x="34191" y="40137"/>
                  </a:lnTo>
                  <a:lnTo>
                    <a:pt x="36129" y="44820"/>
                  </a:lnTo>
                  <a:lnTo>
                    <a:pt x="38374" y="49848"/>
                  </a:lnTo>
                  <a:lnTo>
                    <a:pt x="39870" y="55104"/>
                  </a:lnTo>
                  <a:lnTo>
                    <a:pt x="40868" y="60514"/>
                  </a:lnTo>
                  <a:lnTo>
                    <a:pt x="41533" y="66025"/>
                  </a:lnTo>
                  <a:lnTo>
                    <a:pt x="42929" y="71604"/>
                  </a:lnTo>
                  <a:lnTo>
                    <a:pt x="44812" y="77229"/>
                  </a:lnTo>
                  <a:lnTo>
                    <a:pt x="47019" y="82883"/>
                  </a:lnTo>
                  <a:lnTo>
                    <a:pt x="48492" y="88558"/>
                  </a:lnTo>
                  <a:lnTo>
                    <a:pt x="49473" y="94246"/>
                  </a:lnTo>
                  <a:lnTo>
                    <a:pt x="50127" y="99943"/>
                  </a:lnTo>
                  <a:lnTo>
                    <a:pt x="50563" y="105647"/>
                  </a:lnTo>
                  <a:lnTo>
                    <a:pt x="50855" y="111354"/>
                  </a:lnTo>
                  <a:lnTo>
                    <a:pt x="51048" y="117063"/>
                  </a:lnTo>
                  <a:lnTo>
                    <a:pt x="52130" y="123727"/>
                  </a:lnTo>
                  <a:lnTo>
                    <a:pt x="53803" y="131027"/>
                  </a:lnTo>
                  <a:lnTo>
                    <a:pt x="55872" y="138752"/>
                  </a:lnTo>
                  <a:lnTo>
                    <a:pt x="57250" y="145806"/>
                  </a:lnTo>
                  <a:lnTo>
                    <a:pt x="58170" y="152414"/>
                  </a:lnTo>
                  <a:lnTo>
                    <a:pt x="58783" y="158724"/>
                  </a:lnTo>
                  <a:lnTo>
                    <a:pt x="59191" y="163884"/>
                  </a:lnTo>
                  <a:lnTo>
                    <a:pt x="59463" y="168276"/>
                  </a:lnTo>
                  <a:lnTo>
                    <a:pt x="59646" y="172157"/>
                  </a:lnTo>
                  <a:lnTo>
                    <a:pt x="59847" y="181548"/>
                  </a:lnTo>
                  <a:lnTo>
                    <a:pt x="60008" y="230009"/>
                  </a:lnTo>
                  <a:lnTo>
                    <a:pt x="59056" y="230457"/>
                  </a:lnTo>
                  <a:lnTo>
                    <a:pt x="55457" y="230955"/>
                  </a:lnTo>
                  <a:lnTo>
                    <a:pt x="54116" y="230135"/>
                  </a:lnTo>
                  <a:lnTo>
                    <a:pt x="53223" y="228636"/>
                  </a:lnTo>
                  <a:lnTo>
                    <a:pt x="51789" y="223937"/>
                  </a:lnTo>
                  <a:lnTo>
                    <a:pt x="51540" y="218572"/>
                  </a:lnTo>
                  <a:lnTo>
                    <a:pt x="51445" y="202659"/>
                  </a:lnTo>
                  <a:lnTo>
                    <a:pt x="50490" y="199841"/>
                  </a:lnTo>
                  <a:lnTo>
                    <a:pt x="46887" y="194170"/>
                  </a:lnTo>
                  <a:lnTo>
                    <a:pt x="46498" y="191324"/>
                  </a:lnTo>
                  <a:lnTo>
                    <a:pt x="47192" y="188474"/>
                  </a:lnTo>
                  <a:lnTo>
                    <a:pt x="55148" y="172506"/>
                  </a:lnTo>
                  <a:lnTo>
                    <a:pt x="57721" y="168309"/>
                  </a:lnTo>
                  <a:lnTo>
                    <a:pt x="60388" y="164559"/>
                  </a:lnTo>
                  <a:lnTo>
                    <a:pt x="63119" y="161106"/>
                  </a:lnTo>
                  <a:lnTo>
                    <a:pt x="65892" y="157851"/>
                  </a:lnTo>
                  <a:lnTo>
                    <a:pt x="68694" y="154729"/>
                  </a:lnTo>
                  <a:lnTo>
                    <a:pt x="74345" y="148720"/>
                  </a:lnTo>
                  <a:lnTo>
                    <a:pt x="88590" y="134229"/>
                  </a:lnTo>
                  <a:lnTo>
                    <a:pt x="92398" y="132313"/>
                  </a:lnTo>
                  <a:lnTo>
                    <a:pt x="96842" y="131036"/>
                  </a:lnTo>
                  <a:lnTo>
                    <a:pt x="101708" y="130185"/>
                  </a:lnTo>
                  <a:lnTo>
                    <a:pt x="105906" y="129618"/>
                  </a:lnTo>
                  <a:lnTo>
                    <a:pt x="109656" y="129239"/>
                  </a:lnTo>
                  <a:lnTo>
                    <a:pt x="113110" y="128987"/>
                  </a:lnTo>
                  <a:lnTo>
                    <a:pt x="116364" y="127866"/>
                  </a:lnTo>
                  <a:lnTo>
                    <a:pt x="119486" y="126167"/>
                  </a:lnTo>
                  <a:lnTo>
                    <a:pt x="122520" y="124081"/>
                  </a:lnTo>
                  <a:lnTo>
                    <a:pt x="126448" y="123643"/>
                  </a:lnTo>
                  <a:lnTo>
                    <a:pt x="130971" y="124304"/>
                  </a:lnTo>
                  <a:lnTo>
                    <a:pt x="135892" y="125697"/>
                  </a:lnTo>
                  <a:lnTo>
                    <a:pt x="140124" y="126625"/>
                  </a:lnTo>
                  <a:lnTo>
                    <a:pt x="143899" y="127245"/>
                  </a:lnTo>
                  <a:lnTo>
                    <a:pt x="147368" y="127657"/>
                  </a:lnTo>
                  <a:lnTo>
                    <a:pt x="150633" y="127932"/>
                  </a:lnTo>
                  <a:lnTo>
                    <a:pt x="153762" y="128116"/>
                  </a:lnTo>
                  <a:lnTo>
                    <a:pt x="156801" y="128238"/>
                  </a:lnTo>
                  <a:lnTo>
                    <a:pt x="158827" y="129272"/>
                  </a:lnTo>
                  <a:lnTo>
                    <a:pt x="160177" y="130914"/>
                  </a:lnTo>
                  <a:lnTo>
                    <a:pt x="161077" y="132961"/>
                  </a:lnTo>
                  <a:lnTo>
                    <a:pt x="164617" y="137776"/>
                  </a:lnTo>
                  <a:lnTo>
                    <a:pt x="166896" y="140393"/>
                  </a:lnTo>
                  <a:lnTo>
                    <a:pt x="168414" y="143090"/>
                  </a:lnTo>
                  <a:lnTo>
                    <a:pt x="170101" y="148627"/>
                  </a:lnTo>
                  <a:lnTo>
                    <a:pt x="170851" y="154263"/>
                  </a:lnTo>
                  <a:lnTo>
                    <a:pt x="171184" y="159943"/>
                  </a:lnTo>
                  <a:lnTo>
                    <a:pt x="171333" y="165643"/>
                  </a:lnTo>
                  <a:lnTo>
                    <a:pt x="170419" y="168496"/>
                  </a:lnTo>
                  <a:lnTo>
                    <a:pt x="166865" y="174206"/>
                  </a:lnTo>
                  <a:lnTo>
                    <a:pt x="162110" y="179919"/>
                  </a:lnTo>
                  <a:lnTo>
                    <a:pt x="156822" y="185633"/>
                  </a:lnTo>
                  <a:lnTo>
                    <a:pt x="148490" y="194205"/>
                  </a:lnTo>
                  <a:lnTo>
                    <a:pt x="134290" y="208493"/>
                  </a:lnTo>
                  <a:lnTo>
                    <a:pt x="130484" y="210398"/>
                  </a:lnTo>
                  <a:lnTo>
                    <a:pt x="126042" y="211668"/>
                  </a:lnTo>
                  <a:lnTo>
                    <a:pt x="121176" y="212514"/>
                  </a:lnTo>
                  <a:lnTo>
                    <a:pt x="116979" y="213079"/>
                  </a:lnTo>
                  <a:lnTo>
                    <a:pt x="113229" y="213455"/>
                  </a:lnTo>
                  <a:lnTo>
                    <a:pt x="109776" y="213706"/>
                  </a:lnTo>
                  <a:lnTo>
                    <a:pt x="106522" y="214826"/>
                  </a:lnTo>
                  <a:lnTo>
                    <a:pt x="103400" y="216525"/>
                  </a:lnTo>
                  <a:lnTo>
                    <a:pt x="100366" y="218610"/>
                  </a:lnTo>
                  <a:lnTo>
                    <a:pt x="97391" y="220000"/>
                  </a:lnTo>
                  <a:lnTo>
                    <a:pt x="94455" y="220927"/>
                  </a:lnTo>
                  <a:lnTo>
                    <a:pt x="91545" y="221544"/>
                  </a:lnTo>
                  <a:lnTo>
                    <a:pt x="89605" y="221004"/>
                  </a:lnTo>
                  <a:lnTo>
                    <a:pt x="88312" y="219691"/>
                  </a:lnTo>
                  <a:lnTo>
                    <a:pt x="87450" y="217863"/>
                  </a:lnTo>
                  <a:lnTo>
                    <a:pt x="85923" y="216645"/>
                  </a:lnTo>
                  <a:lnTo>
                    <a:pt x="83953" y="215832"/>
                  </a:lnTo>
                  <a:lnTo>
                    <a:pt x="78496" y="214529"/>
                  </a:lnTo>
                  <a:lnTo>
                    <a:pt x="75210" y="211810"/>
                  </a:lnTo>
                  <a:lnTo>
                    <a:pt x="68581" y="20563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337"/>
            <p:cNvSpPr/>
            <p:nvPr/>
          </p:nvSpPr>
          <p:spPr>
            <a:xfrm>
              <a:off x="7512367" y="2546066"/>
              <a:ext cx="222886" cy="94264"/>
            </a:xfrm>
            <a:custGeom>
              <a:avLst/>
              <a:gdLst/>
              <a:ahLst/>
              <a:cxnLst/>
              <a:rect l="0" t="0" r="0" b="0"/>
              <a:pathLst>
                <a:path w="222886" h="94264">
                  <a:moveTo>
                    <a:pt x="0" y="51401"/>
                  </a:moveTo>
                  <a:lnTo>
                    <a:pt x="0" y="46850"/>
                  </a:lnTo>
                  <a:lnTo>
                    <a:pt x="953" y="44557"/>
                  </a:lnTo>
                  <a:lnTo>
                    <a:pt x="2540" y="42076"/>
                  </a:lnTo>
                  <a:lnTo>
                    <a:pt x="7381" y="35801"/>
                  </a:lnTo>
                  <a:lnTo>
                    <a:pt x="8731" y="35286"/>
                  </a:lnTo>
                  <a:lnTo>
                    <a:pt x="12771" y="34714"/>
                  </a:lnTo>
                  <a:lnTo>
                    <a:pt x="14229" y="33609"/>
                  </a:lnTo>
                  <a:lnTo>
                    <a:pt x="15201" y="31920"/>
                  </a:lnTo>
                  <a:lnTo>
                    <a:pt x="15849" y="29841"/>
                  </a:lnTo>
                  <a:lnTo>
                    <a:pt x="17233" y="27503"/>
                  </a:lnTo>
                  <a:lnTo>
                    <a:pt x="19109" y="24991"/>
                  </a:lnTo>
                  <a:lnTo>
                    <a:pt x="21311" y="22365"/>
                  </a:lnTo>
                  <a:lnTo>
                    <a:pt x="24685" y="20613"/>
                  </a:lnTo>
                  <a:lnTo>
                    <a:pt x="28840" y="19446"/>
                  </a:lnTo>
                  <a:lnTo>
                    <a:pt x="33514" y="18668"/>
                  </a:lnTo>
                  <a:lnTo>
                    <a:pt x="37583" y="17196"/>
                  </a:lnTo>
                  <a:lnTo>
                    <a:pt x="41247" y="15263"/>
                  </a:lnTo>
                  <a:lnTo>
                    <a:pt x="44643" y="13021"/>
                  </a:lnTo>
                  <a:lnTo>
                    <a:pt x="50957" y="10531"/>
                  </a:lnTo>
                  <a:lnTo>
                    <a:pt x="57890" y="8472"/>
                  </a:lnTo>
                  <a:lnTo>
                    <a:pt x="62406" y="6589"/>
                  </a:lnTo>
                  <a:lnTo>
                    <a:pt x="67321" y="4381"/>
                  </a:lnTo>
                  <a:lnTo>
                    <a:pt x="72503" y="2910"/>
                  </a:lnTo>
                  <a:lnTo>
                    <a:pt x="77863" y="1928"/>
                  </a:lnTo>
                  <a:lnTo>
                    <a:pt x="83341" y="1274"/>
                  </a:lnTo>
                  <a:lnTo>
                    <a:pt x="88899" y="838"/>
                  </a:lnTo>
                  <a:lnTo>
                    <a:pt x="94508" y="548"/>
                  </a:lnTo>
                  <a:lnTo>
                    <a:pt x="105821" y="225"/>
                  </a:lnTo>
                  <a:lnTo>
                    <a:pt x="129764" y="0"/>
                  </a:lnTo>
                  <a:lnTo>
                    <a:pt x="133182" y="941"/>
                  </a:lnTo>
                  <a:lnTo>
                    <a:pt x="136413" y="2521"/>
                  </a:lnTo>
                  <a:lnTo>
                    <a:pt x="143892" y="7350"/>
                  </a:lnTo>
                  <a:lnTo>
                    <a:pt x="144505" y="8699"/>
                  </a:lnTo>
                  <a:lnTo>
                    <a:pt x="144914" y="10550"/>
                  </a:lnTo>
                  <a:lnTo>
                    <a:pt x="145187" y="12737"/>
                  </a:lnTo>
                  <a:lnTo>
                    <a:pt x="145369" y="15148"/>
                  </a:lnTo>
                  <a:lnTo>
                    <a:pt x="145491" y="17707"/>
                  </a:lnTo>
                  <a:lnTo>
                    <a:pt x="145570" y="20366"/>
                  </a:lnTo>
                  <a:lnTo>
                    <a:pt x="145685" y="33210"/>
                  </a:lnTo>
                  <a:lnTo>
                    <a:pt x="143795" y="37368"/>
                  </a:lnTo>
                  <a:lnTo>
                    <a:pt x="140631" y="41094"/>
                  </a:lnTo>
                  <a:lnTo>
                    <a:pt x="136617" y="44529"/>
                  </a:lnTo>
                  <a:lnTo>
                    <a:pt x="132988" y="47772"/>
                  </a:lnTo>
                  <a:lnTo>
                    <a:pt x="126416" y="53916"/>
                  </a:lnTo>
                  <a:lnTo>
                    <a:pt x="117361" y="62730"/>
                  </a:lnTo>
                  <a:lnTo>
                    <a:pt x="115388" y="65621"/>
                  </a:lnTo>
                  <a:lnTo>
                    <a:pt x="114073" y="68501"/>
                  </a:lnTo>
                  <a:lnTo>
                    <a:pt x="113197" y="71374"/>
                  </a:lnTo>
                  <a:lnTo>
                    <a:pt x="111659" y="73289"/>
                  </a:lnTo>
                  <a:lnTo>
                    <a:pt x="109682" y="74565"/>
                  </a:lnTo>
                  <a:lnTo>
                    <a:pt x="107411" y="75416"/>
                  </a:lnTo>
                  <a:lnTo>
                    <a:pt x="105898" y="76936"/>
                  </a:lnTo>
                  <a:lnTo>
                    <a:pt x="104888" y="78902"/>
                  </a:lnTo>
                  <a:lnTo>
                    <a:pt x="104216" y="81165"/>
                  </a:lnTo>
                  <a:lnTo>
                    <a:pt x="103768" y="83626"/>
                  </a:lnTo>
                  <a:lnTo>
                    <a:pt x="103468" y="86220"/>
                  </a:lnTo>
                  <a:lnTo>
                    <a:pt x="102906" y="93793"/>
                  </a:lnTo>
                  <a:lnTo>
                    <a:pt x="109660" y="94202"/>
                  </a:lnTo>
                  <a:lnTo>
                    <a:pt x="115641" y="94251"/>
                  </a:lnTo>
                  <a:lnTo>
                    <a:pt x="161619" y="94263"/>
                  </a:lnTo>
                  <a:lnTo>
                    <a:pt x="166801" y="93311"/>
                  </a:lnTo>
                  <a:lnTo>
                    <a:pt x="172161" y="91723"/>
                  </a:lnTo>
                  <a:lnTo>
                    <a:pt x="177639" y="89713"/>
                  </a:lnTo>
                  <a:lnTo>
                    <a:pt x="183196" y="88372"/>
                  </a:lnTo>
                  <a:lnTo>
                    <a:pt x="188806" y="87478"/>
                  </a:lnTo>
                  <a:lnTo>
                    <a:pt x="194450" y="86883"/>
                  </a:lnTo>
                  <a:lnTo>
                    <a:pt x="199166" y="86486"/>
                  </a:lnTo>
                  <a:lnTo>
                    <a:pt x="203262" y="86221"/>
                  </a:lnTo>
                  <a:lnTo>
                    <a:pt x="210354" y="85927"/>
                  </a:lnTo>
                  <a:lnTo>
                    <a:pt x="222885" y="8569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338"/>
            <p:cNvSpPr/>
            <p:nvPr/>
          </p:nvSpPr>
          <p:spPr>
            <a:xfrm>
              <a:off x="7769542" y="2794635"/>
              <a:ext cx="162878" cy="8573"/>
            </a:xfrm>
            <a:custGeom>
              <a:avLst/>
              <a:gdLst/>
              <a:ahLst/>
              <a:cxnLst/>
              <a:rect l="0" t="0" r="0" b="0"/>
              <a:pathLst>
                <a:path w="162878" h="8573">
                  <a:moveTo>
                    <a:pt x="0" y="8572"/>
                  </a:moveTo>
                  <a:lnTo>
                    <a:pt x="83339" y="8572"/>
                  </a:lnTo>
                  <a:lnTo>
                    <a:pt x="87945" y="7620"/>
                  </a:lnTo>
                  <a:lnTo>
                    <a:pt x="91968" y="6032"/>
                  </a:lnTo>
                  <a:lnTo>
                    <a:pt x="95601" y="4021"/>
                  </a:lnTo>
                  <a:lnTo>
                    <a:pt x="99930" y="2681"/>
                  </a:lnTo>
                  <a:lnTo>
                    <a:pt x="104720" y="1787"/>
                  </a:lnTo>
                  <a:lnTo>
                    <a:pt x="109818" y="1191"/>
                  </a:lnTo>
                  <a:lnTo>
                    <a:pt x="115123" y="794"/>
                  </a:lnTo>
                  <a:lnTo>
                    <a:pt x="120563" y="529"/>
                  </a:lnTo>
                  <a:lnTo>
                    <a:pt x="134783" y="157"/>
                  </a:lnTo>
                  <a:lnTo>
                    <a:pt x="16287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339"/>
            <p:cNvSpPr/>
            <p:nvPr/>
          </p:nvSpPr>
          <p:spPr>
            <a:xfrm>
              <a:off x="7769542" y="2897505"/>
              <a:ext cx="128589" cy="1"/>
            </a:xfrm>
            <a:custGeom>
              <a:avLst/>
              <a:gdLst/>
              <a:ahLst/>
              <a:cxnLst/>
              <a:rect l="0" t="0" r="0" b="0"/>
              <a:pathLst>
                <a:path w="128589" h="1">
                  <a:moveTo>
                    <a:pt x="0" y="0"/>
                  </a:move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340"/>
            <p:cNvSpPr/>
            <p:nvPr/>
          </p:nvSpPr>
          <p:spPr>
            <a:xfrm>
              <a:off x="8009572" y="2708942"/>
              <a:ext cx="197169" cy="188455"/>
            </a:xfrm>
            <a:custGeom>
              <a:avLst/>
              <a:gdLst/>
              <a:ahLst/>
              <a:cxnLst/>
              <a:rect l="0" t="0" r="0" b="0"/>
              <a:pathLst>
                <a:path w="197169" h="188455">
                  <a:moveTo>
                    <a:pt x="0" y="42830"/>
                  </a:moveTo>
                  <a:lnTo>
                    <a:pt x="0" y="38279"/>
                  </a:lnTo>
                  <a:lnTo>
                    <a:pt x="953" y="36939"/>
                  </a:lnTo>
                  <a:lnTo>
                    <a:pt x="2540" y="36045"/>
                  </a:lnTo>
                  <a:lnTo>
                    <a:pt x="7382" y="34610"/>
                  </a:lnTo>
                  <a:lnTo>
                    <a:pt x="12771" y="29811"/>
                  </a:lnTo>
                  <a:lnTo>
                    <a:pt x="17234" y="25548"/>
                  </a:lnTo>
                  <a:lnTo>
                    <a:pt x="28964" y="13861"/>
                  </a:lnTo>
                  <a:lnTo>
                    <a:pt x="31692" y="12087"/>
                  </a:lnTo>
                  <a:lnTo>
                    <a:pt x="37263" y="10117"/>
                  </a:lnTo>
                  <a:lnTo>
                    <a:pt x="42914" y="9241"/>
                  </a:lnTo>
                  <a:lnTo>
                    <a:pt x="45754" y="9007"/>
                  </a:lnTo>
                  <a:lnTo>
                    <a:pt x="48600" y="7899"/>
                  </a:lnTo>
                  <a:lnTo>
                    <a:pt x="54302" y="4128"/>
                  </a:lnTo>
                  <a:lnTo>
                    <a:pt x="58109" y="2741"/>
                  </a:lnTo>
                  <a:lnTo>
                    <a:pt x="62553" y="1817"/>
                  </a:lnTo>
                  <a:lnTo>
                    <a:pt x="67418" y="1200"/>
                  </a:lnTo>
                  <a:lnTo>
                    <a:pt x="72568" y="789"/>
                  </a:lnTo>
                  <a:lnTo>
                    <a:pt x="77906" y="515"/>
                  </a:lnTo>
                  <a:lnTo>
                    <a:pt x="91981" y="130"/>
                  </a:lnTo>
                  <a:lnTo>
                    <a:pt x="109820" y="0"/>
                  </a:lnTo>
                  <a:lnTo>
                    <a:pt x="114172" y="942"/>
                  </a:lnTo>
                  <a:lnTo>
                    <a:pt x="118024" y="2522"/>
                  </a:lnTo>
                  <a:lnTo>
                    <a:pt x="121546" y="4528"/>
                  </a:lnTo>
                  <a:lnTo>
                    <a:pt x="125798" y="5865"/>
                  </a:lnTo>
                  <a:lnTo>
                    <a:pt x="130538" y="6757"/>
                  </a:lnTo>
                  <a:lnTo>
                    <a:pt x="135603" y="7351"/>
                  </a:lnTo>
                  <a:lnTo>
                    <a:pt x="139932" y="8700"/>
                  </a:lnTo>
                  <a:lnTo>
                    <a:pt x="143770" y="10552"/>
                  </a:lnTo>
                  <a:lnTo>
                    <a:pt x="147282" y="12739"/>
                  </a:lnTo>
                  <a:lnTo>
                    <a:pt x="149623" y="15149"/>
                  </a:lnTo>
                  <a:lnTo>
                    <a:pt x="151184" y="17709"/>
                  </a:lnTo>
                  <a:lnTo>
                    <a:pt x="152225" y="20367"/>
                  </a:lnTo>
                  <a:lnTo>
                    <a:pt x="152918" y="24045"/>
                  </a:lnTo>
                  <a:lnTo>
                    <a:pt x="153381" y="28402"/>
                  </a:lnTo>
                  <a:lnTo>
                    <a:pt x="153689" y="33211"/>
                  </a:lnTo>
                  <a:lnTo>
                    <a:pt x="152942" y="37370"/>
                  </a:lnTo>
                  <a:lnTo>
                    <a:pt x="151491" y="41095"/>
                  </a:lnTo>
                  <a:lnTo>
                    <a:pt x="149572" y="44531"/>
                  </a:lnTo>
                  <a:lnTo>
                    <a:pt x="148292" y="47774"/>
                  </a:lnTo>
                  <a:lnTo>
                    <a:pt x="147439" y="50888"/>
                  </a:lnTo>
                  <a:lnTo>
                    <a:pt x="146870" y="53917"/>
                  </a:lnTo>
                  <a:lnTo>
                    <a:pt x="144586" y="57842"/>
                  </a:lnTo>
                  <a:lnTo>
                    <a:pt x="141159" y="62363"/>
                  </a:lnTo>
                  <a:lnTo>
                    <a:pt x="136967" y="67282"/>
                  </a:lnTo>
                  <a:lnTo>
                    <a:pt x="133222" y="71514"/>
                  </a:lnTo>
                  <a:lnTo>
                    <a:pt x="126520" y="78756"/>
                  </a:lnTo>
                  <a:lnTo>
                    <a:pt x="123399" y="82973"/>
                  </a:lnTo>
                  <a:lnTo>
                    <a:pt x="120367" y="87690"/>
                  </a:lnTo>
                  <a:lnTo>
                    <a:pt x="117392" y="92739"/>
                  </a:lnTo>
                  <a:lnTo>
                    <a:pt x="114456" y="98010"/>
                  </a:lnTo>
                  <a:lnTo>
                    <a:pt x="108654" y="108947"/>
                  </a:lnTo>
                  <a:lnTo>
                    <a:pt x="106726" y="113578"/>
                  </a:lnTo>
                  <a:lnTo>
                    <a:pt x="105441" y="117618"/>
                  </a:lnTo>
                  <a:lnTo>
                    <a:pt x="104584" y="121264"/>
                  </a:lnTo>
                  <a:lnTo>
                    <a:pt x="103060" y="125599"/>
                  </a:lnTo>
                  <a:lnTo>
                    <a:pt x="101092" y="130394"/>
                  </a:lnTo>
                  <a:lnTo>
                    <a:pt x="98826" y="135496"/>
                  </a:lnTo>
                  <a:lnTo>
                    <a:pt x="96365" y="139850"/>
                  </a:lnTo>
                  <a:lnTo>
                    <a:pt x="93771" y="143705"/>
                  </a:lnTo>
                  <a:lnTo>
                    <a:pt x="87315" y="152185"/>
                  </a:lnTo>
                  <a:lnTo>
                    <a:pt x="86431" y="155885"/>
                  </a:lnTo>
                  <a:lnTo>
                    <a:pt x="86039" y="160704"/>
                  </a:lnTo>
                  <a:lnTo>
                    <a:pt x="85864" y="166021"/>
                  </a:lnTo>
                  <a:lnTo>
                    <a:pt x="85737" y="178325"/>
                  </a:lnTo>
                  <a:lnTo>
                    <a:pt x="86686" y="178880"/>
                  </a:lnTo>
                  <a:lnTo>
                    <a:pt x="90280" y="179497"/>
                  </a:lnTo>
                  <a:lnTo>
                    <a:pt x="95052" y="182311"/>
                  </a:lnTo>
                  <a:lnTo>
                    <a:pt x="97657" y="184395"/>
                  </a:lnTo>
                  <a:lnTo>
                    <a:pt x="100348" y="185784"/>
                  </a:lnTo>
                  <a:lnTo>
                    <a:pt x="105876" y="187327"/>
                  </a:lnTo>
                  <a:lnTo>
                    <a:pt x="111509" y="188014"/>
                  </a:lnTo>
                  <a:lnTo>
                    <a:pt x="117186" y="188319"/>
                  </a:lnTo>
                  <a:lnTo>
                    <a:pt x="122885" y="188454"/>
                  </a:lnTo>
                  <a:lnTo>
                    <a:pt x="126691" y="187538"/>
                  </a:lnTo>
                  <a:lnTo>
                    <a:pt x="131134" y="185974"/>
                  </a:lnTo>
                  <a:lnTo>
                    <a:pt x="135999" y="183980"/>
                  </a:lnTo>
                  <a:lnTo>
                    <a:pt x="141149" y="182650"/>
                  </a:lnTo>
                  <a:lnTo>
                    <a:pt x="146487" y="181763"/>
                  </a:lnTo>
                  <a:lnTo>
                    <a:pt x="151950" y="181172"/>
                  </a:lnTo>
                  <a:lnTo>
                    <a:pt x="156545" y="180778"/>
                  </a:lnTo>
                  <a:lnTo>
                    <a:pt x="160561" y="180515"/>
                  </a:lnTo>
                  <a:lnTo>
                    <a:pt x="164191" y="180340"/>
                  </a:lnTo>
                  <a:lnTo>
                    <a:pt x="168516" y="179271"/>
                  </a:lnTo>
                  <a:lnTo>
                    <a:pt x="173304" y="177606"/>
                  </a:lnTo>
                  <a:lnTo>
                    <a:pt x="178401" y="175543"/>
                  </a:lnTo>
                  <a:lnTo>
                    <a:pt x="182751" y="174168"/>
                  </a:lnTo>
                  <a:lnTo>
                    <a:pt x="186605" y="173251"/>
                  </a:lnTo>
                  <a:lnTo>
                    <a:pt x="197168" y="17141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341"/>
            <p:cNvSpPr/>
            <p:nvPr/>
          </p:nvSpPr>
          <p:spPr>
            <a:xfrm>
              <a:off x="8249967" y="2743200"/>
              <a:ext cx="183371" cy="154262"/>
            </a:xfrm>
            <a:custGeom>
              <a:avLst/>
              <a:gdLst/>
              <a:ahLst/>
              <a:cxnLst/>
              <a:rect l="0" t="0" r="0" b="0"/>
              <a:pathLst>
                <a:path w="183371" h="154262">
                  <a:moveTo>
                    <a:pt x="33925" y="0"/>
                  </a:moveTo>
                  <a:lnTo>
                    <a:pt x="21156" y="0"/>
                  </a:lnTo>
                  <a:lnTo>
                    <a:pt x="18744" y="952"/>
                  </a:lnTo>
                  <a:lnTo>
                    <a:pt x="13526" y="4551"/>
                  </a:lnTo>
                  <a:lnTo>
                    <a:pt x="11753" y="6844"/>
                  </a:lnTo>
                  <a:lnTo>
                    <a:pt x="10572" y="9325"/>
                  </a:lnTo>
                  <a:lnTo>
                    <a:pt x="9783" y="11931"/>
                  </a:lnTo>
                  <a:lnTo>
                    <a:pt x="9258" y="14621"/>
                  </a:lnTo>
                  <a:lnTo>
                    <a:pt x="8907" y="17368"/>
                  </a:lnTo>
                  <a:lnTo>
                    <a:pt x="8674" y="20151"/>
                  </a:lnTo>
                  <a:lnTo>
                    <a:pt x="7566" y="23911"/>
                  </a:lnTo>
                  <a:lnTo>
                    <a:pt x="5875" y="28323"/>
                  </a:lnTo>
                  <a:lnTo>
                    <a:pt x="3795" y="33170"/>
                  </a:lnTo>
                  <a:lnTo>
                    <a:pt x="2409" y="37353"/>
                  </a:lnTo>
                  <a:lnTo>
                    <a:pt x="1484" y="41094"/>
                  </a:lnTo>
                  <a:lnTo>
                    <a:pt x="868" y="44541"/>
                  </a:lnTo>
                  <a:lnTo>
                    <a:pt x="457" y="48744"/>
                  </a:lnTo>
                  <a:lnTo>
                    <a:pt x="183" y="53451"/>
                  </a:lnTo>
                  <a:lnTo>
                    <a:pt x="0" y="58494"/>
                  </a:lnTo>
                  <a:lnTo>
                    <a:pt x="831" y="63761"/>
                  </a:lnTo>
                  <a:lnTo>
                    <a:pt x="2338" y="69177"/>
                  </a:lnTo>
                  <a:lnTo>
                    <a:pt x="4294" y="74693"/>
                  </a:lnTo>
                  <a:lnTo>
                    <a:pt x="5598" y="79323"/>
                  </a:lnTo>
                  <a:lnTo>
                    <a:pt x="6468" y="83362"/>
                  </a:lnTo>
                  <a:lnTo>
                    <a:pt x="7048" y="87007"/>
                  </a:lnTo>
                  <a:lnTo>
                    <a:pt x="7434" y="91342"/>
                  </a:lnTo>
                  <a:lnTo>
                    <a:pt x="7693" y="96137"/>
                  </a:lnTo>
                  <a:lnTo>
                    <a:pt x="7864" y="101239"/>
                  </a:lnTo>
                  <a:lnTo>
                    <a:pt x="8931" y="105592"/>
                  </a:lnTo>
                  <a:lnTo>
                    <a:pt x="10594" y="109447"/>
                  </a:lnTo>
                  <a:lnTo>
                    <a:pt x="12657" y="112970"/>
                  </a:lnTo>
                  <a:lnTo>
                    <a:pt x="14985" y="116271"/>
                  </a:lnTo>
                  <a:lnTo>
                    <a:pt x="17488" y="119424"/>
                  </a:lnTo>
                  <a:lnTo>
                    <a:pt x="20110" y="122478"/>
                  </a:lnTo>
                  <a:lnTo>
                    <a:pt x="22810" y="125467"/>
                  </a:lnTo>
                  <a:lnTo>
                    <a:pt x="28350" y="131328"/>
                  </a:lnTo>
                  <a:lnTo>
                    <a:pt x="45368" y="148579"/>
                  </a:lnTo>
                  <a:lnTo>
                    <a:pt x="48221" y="150488"/>
                  </a:lnTo>
                  <a:lnTo>
                    <a:pt x="53931" y="152608"/>
                  </a:lnTo>
                  <a:lnTo>
                    <a:pt x="59645" y="153551"/>
                  </a:lnTo>
                  <a:lnTo>
                    <a:pt x="62501" y="153802"/>
                  </a:lnTo>
                  <a:lnTo>
                    <a:pt x="66310" y="153969"/>
                  </a:lnTo>
                  <a:lnTo>
                    <a:pt x="79821" y="154205"/>
                  </a:lnTo>
                  <a:lnTo>
                    <a:pt x="87026" y="154261"/>
                  </a:lnTo>
                  <a:lnTo>
                    <a:pt x="91233" y="153323"/>
                  </a:lnTo>
                  <a:lnTo>
                    <a:pt x="95942" y="151745"/>
                  </a:lnTo>
                  <a:lnTo>
                    <a:pt x="100989" y="149741"/>
                  </a:lnTo>
                  <a:lnTo>
                    <a:pt x="106257" y="147452"/>
                  </a:lnTo>
                  <a:lnTo>
                    <a:pt x="117190" y="142369"/>
                  </a:lnTo>
                  <a:lnTo>
                    <a:pt x="151118" y="125685"/>
                  </a:lnTo>
                  <a:lnTo>
                    <a:pt x="155869" y="122843"/>
                  </a:lnTo>
                  <a:lnTo>
                    <a:pt x="159988" y="119995"/>
                  </a:lnTo>
                  <a:lnTo>
                    <a:pt x="163686" y="117144"/>
                  </a:lnTo>
                  <a:lnTo>
                    <a:pt x="167106" y="113338"/>
                  </a:lnTo>
                  <a:lnTo>
                    <a:pt x="170337" y="108896"/>
                  </a:lnTo>
                  <a:lnTo>
                    <a:pt x="173444" y="104030"/>
                  </a:lnTo>
                  <a:lnTo>
                    <a:pt x="176468" y="98880"/>
                  </a:lnTo>
                  <a:lnTo>
                    <a:pt x="179436" y="93543"/>
                  </a:lnTo>
                  <a:lnTo>
                    <a:pt x="182368" y="88079"/>
                  </a:lnTo>
                  <a:lnTo>
                    <a:pt x="183370" y="83484"/>
                  </a:lnTo>
                  <a:lnTo>
                    <a:pt x="183084" y="79469"/>
                  </a:lnTo>
                  <a:lnTo>
                    <a:pt x="181942" y="75839"/>
                  </a:lnTo>
                  <a:lnTo>
                    <a:pt x="181180" y="72467"/>
                  </a:lnTo>
                  <a:lnTo>
                    <a:pt x="180673" y="69266"/>
                  </a:lnTo>
                  <a:lnTo>
                    <a:pt x="180335" y="66180"/>
                  </a:lnTo>
                  <a:lnTo>
                    <a:pt x="179156" y="63170"/>
                  </a:lnTo>
                  <a:lnTo>
                    <a:pt x="177418" y="60211"/>
                  </a:lnTo>
                  <a:lnTo>
                    <a:pt x="175307" y="57285"/>
                  </a:lnTo>
                  <a:lnTo>
                    <a:pt x="171995" y="54382"/>
                  </a:lnTo>
                  <a:lnTo>
                    <a:pt x="167882" y="51495"/>
                  </a:lnTo>
                  <a:lnTo>
                    <a:pt x="163234" y="48617"/>
                  </a:lnTo>
                  <a:lnTo>
                    <a:pt x="159184" y="46699"/>
                  </a:lnTo>
                  <a:lnTo>
                    <a:pt x="155530" y="45420"/>
                  </a:lnTo>
                  <a:lnTo>
                    <a:pt x="152144" y="44567"/>
                  </a:lnTo>
                  <a:lnTo>
                    <a:pt x="147027" y="43046"/>
                  </a:lnTo>
                  <a:lnTo>
                    <a:pt x="133722" y="38817"/>
                  </a:lnTo>
                  <a:lnTo>
                    <a:pt x="127127" y="37307"/>
                  </a:lnTo>
                  <a:lnTo>
                    <a:pt x="120824" y="36302"/>
                  </a:lnTo>
                  <a:lnTo>
                    <a:pt x="114718" y="35631"/>
                  </a:lnTo>
                  <a:lnTo>
                    <a:pt x="107790" y="36136"/>
                  </a:lnTo>
                  <a:lnTo>
                    <a:pt x="100314" y="37426"/>
                  </a:lnTo>
                  <a:lnTo>
                    <a:pt x="76788" y="428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342"/>
            <p:cNvSpPr/>
            <p:nvPr/>
          </p:nvSpPr>
          <p:spPr>
            <a:xfrm>
              <a:off x="8241040" y="2751772"/>
              <a:ext cx="162866" cy="145701"/>
            </a:xfrm>
            <a:custGeom>
              <a:avLst/>
              <a:gdLst/>
              <a:ahLst/>
              <a:cxnLst/>
              <a:rect l="0" t="0" r="0" b="0"/>
              <a:pathLst>
                <a:path w="162866" h="145701">
                  <a:moveTo>
                    <a:pt x="59997" y="0"/>
                  </a:moveTo>
                  <a:lnTo>
                    <a:pt x="44052" y="0"/>
                  </a:lnTo>
                  <a:lnTo>
                    <a:pt x="40846" y="2540"/>
                  </a:lnTo>
                  <a:lnTo>
                    <a:pt x="35577" y="7381"/>
                  </a:lnTo>
                  <a:lnTo>
                    <a:pt x="32317" y="8043"/>
                  </a:lnTo>
                  <a:lnTo>
                    <a:pt x="30113" y="8220"/>
                  </a:lnTo>
                  <a:lnTo>
                    <a:pt x="28645" y="9290"/>
                  </a:lnTo>
                  <a:lnTo>
                    <a:pt x="27665" y="10956"/>
                  </a:lnTo>
                  <a:lnTo>
                    <a:pt x="27012" y="13019"/>
                  </a:lnTo>
                  <a:lnTo>
                    <a:pt x="25625" y="15347"/>
                  </a:lnTo>
                  <a:lnTo>
                    <a:pt x="23747" y="17851"/>
                  </a:lnTo>
                  <a:lnTo>
                    <a:pt x="21544" y="20473"/>
                  </a:lnTo>
                  <a:lnTo>
                    <a:pt x="19120" y="22221"/>
                  </a:lnTo>
                  <a:lnTo>
                    <a:pt x="16554" y="23387"/>
                  </a:lnTo>
                  <a:lnTo>
                    <a:pt x="13891" y="24164"/>
                  </a:lnTo>
                  <a:lnTo>
                    <a:pt x="12114" y="25634"/>
                  </a:lnTo>
                  <a:lnTo>
                    <a:pt x="10930" y="27567"/>
                  </a:lnTo>
                  <a:lnTo>
                    <a:pt x="10141" y="29808"/>
                  </a:lnTo>
                  <a:lnTo>
                    <a:pt x="8662" y="32254"/>
                  </a:lnTo>
                  <a:lnTo>
                    <a:pt x="6724" y="34838"/>
                  </a:lnTo>
                  <a:lnTo>
                    <a:pt x="4479" y="37513"/>
                  </a:lnTo>
                  <a:lnTo>
                    <a:pt x="2983" y="40249"/>
                  </a:lnTo>
                  <a:lnTo>
                    <a:pt x="1985" y="43025"/>
                  </a:lnTo>
                  <a:lnTo>
                    <a:pt x="1319" y="45828"/>
                  </a:lnTo>
                  <a:lnTo>
                    <a:pt x="876" y="48650"/>
                  </a:lnTo>
                  <a:lnTo>
                    <a:pt x="580" y="51483"/>
                  </a:lnTo>
                  <a:lnTo>
                    <a:pt x="384" y="54325"/>
                  </a:lnTo>
                  <a:lnTo>
                    <a:pt x="252" y="57171"/>
                  </a:lnTo>
                  <a:lnTo>
                    <a:pt x="107" y="62874"/>
                  </a:lnTo>
                  <a:lnTo>
                    <a:pt x="0" y="80011"/>
                  </a:lnTo>
                  <a:lnTo>
                    <a:pt x="949" y="82868"/>
                  </a:lnTo>
                  <a:lnTo>
                    <a:pt x="2535" y="85725"/>
                  </a:lnTo>
                  <a:lnTo>
                    <a:pt x="4544" y="88583"/>
                  </a:lnTo>
                  <a:lnTo>
                    <a:pt x="5883" y="91440"/>
                  </a:lnTo>
                  <a:lnTo>
                    <a:pt x="6775" y="94298"/>
                  </a:lnTo>
                  <a:lnTo>
                    <a:pt x="8209" y="101177"/>
                  </a:lnTo>
                  <a:lnTo>
                    <a:pt x="8405" y="104658"/>
                  </a:lnTo>
                  <a:lnTo>
                    <a:pt x="8458" y="106919"/>
                  </a:lnTo>
                  <a:lnTo>
                    <a:pt x="9445" y="109379"/>
                  </a:lnTo>
                  <a:lnTo>
                    <a:pt x="11056" y="111972"/>
                  </a:lnTo>
                  <a:lnTo>
                    <a:pt x="15935" y="118426"/>
                  </a:lnTo>
                  <a:lnTo>
                    <a:pt x="16601" y="121849"/>
                  </a:lnTo>
                  <a:lnTo>
                    <a:pt x="16779" y="124095"/>
                  </a:lnTo>
                  <a:lnTo>
                    <a:pt x="17850" y="126545"/>
                  </a:lnTo>
                  <a:lnTo>
                    <a:pt x="19517" y="129131"/>
                  </a:lnTo>
                  <a:lnTo>
                    <a:pt x="21580" y="131807"/>
                  </a:lnTo>
                  <a:lnTo>
                    <a:pt x="23909" y="133592"/>
                  </a:lnTo>
                  <a:lnTo>
                    <a:pt x="26413" y="134781"/>
                  </a:lnTo>
                  <a:lnTo>
                    <a:pt x="29036" y="135574"/>
                  </a:lnTo>
                  <a:lnTo>
                    <a:pt x="31736" y="136103"/>
                  </a:lnTo>
                  <a:lnTo>
                    <a:pt x="34488" y="136455"/>
                  </a:lnTo>
                  <a:lnTo>
                    <a:pt x="37277" y="136690"/>
                  </a:lnTo>
                  <a:lnTo>
                    <a:pt x="40087" y="137799"/>
                  </a:lnTo>
                  <a:lnTo>
                    <a:pt x="42914" y="139491"/>
                  </a:lnTo>
                  <a:lnTo>
                    <a:pt x="45751" y="141572"/>
                  </a:lnTo>
                  <a:lnTo>
                    <a:pt x="48595" y="142959"/>
                  </a:lnTo>
                  <a:lnTo>
                    <a:pt x="51443" y="143883"/>
                  </a:lnTo>
                  <a:lnTo>
                    <a:pt x="58307" y="145367"/>
                  </a:lnTo>
                  <a:lnTo>
                    <a:pt x="61787" y="145570"/>
                  </a:lnTo>
                  <a:lnTo>
                    <a:pt x="66507" y="145660"/>
                  </a:lnTo>
                  <a:lnTo>
                    <a:pt x="71781" y="145700"/>
                  </a:lnTo>
                  <a:lnTo>
                    <a:pt x="74521" y="144759"/>
                  </a:lnTo>
                  <a:lnTo>
                    <a:pt x="77299" y="143179"/>
                  </a:lnTo>
                  <a:lnTo>
                    <a:pt x="80104" y="141172"/>
                  </a:lnTo>
                  <a:lnTo>
                    <a:pt x="83879" y="139835"/>
                  </a:lnTo>
                  <a:lnTo>
                    <a:pt x="88301" y="138943"/>
                  </a:lnTo>
                  <a:lnTo>
                    <a:pt x="99984" y="137512"/>
                  </a:lnTo>
                  <a:lnTo>
                    <a:pt x="102848" y="137395"/>
                  </a:lnTo>
                  <a:lnTo>
                    <a:pt x="111109" y="137265"/>
                  </a:lnTo>
                  <a:lnTo>
                    <a:pt x="114074" y="136277"/>
                  </a:lnTo>
                  <a:lnTo>
                    <a:pt x="116051" y="134666"/>
                  </a:lnTo>
                  <a:lnTo>
                    <a:pt x="117369" y="132640"/>
                  </a:lnTo>
                  <a:lnTo>
                    <a:pt x="119200" y="131289"/>
                  </a:lnTo>
                  <a:lnTo>
                    <a:pt x="121373" y="130389"/>
                  </a:lnTo>
                  <a:lnTo>
                    <a:pt x="126329" y="129388"/>
                  </a:lnTo>
                  <a:lnTo>
                    <a:pt x="128983" y="129121"/>
                  </a:lnTo>
                  <a:lnTo>
                    <a:pt x="131705" y="128943"/>
                  </a:lnTo>
                  <a:lnTo>
                    <a:pt x="134473" y="127872"/>
                  </a:lnTo>
                  <a:lnTo>
                    <a:pt x="137270" y="126206"/>
                  </a:lnTo>
                  <a:lnTo>
                    <a:pt x="144053" y="121238"/>
                  </a:lnTo>
                  <a:lnTo>
                    <a:pt x="147520" y="118019"/>
                  </a:lnTo>
                  <a:lnTo>
                    <a:pt x="149778" y="115827"/>
                  </a:lnTo>
                  <a:lnTo>
                    <a:pt x="151284" y="113413"/>
                  </a:lnTo>
                  <a:lnTo>
                    <a:pt x="152287" y="110851"/>
                  </a:lnTo>
                  <a:lnTo>
                    <a:pt x="153898" y="104447"/>
                  </a:lnTo>
                  <a:lnTo>
                    <a:pt x="156659" y="101031"/>
                  </a:lnTo>
                  <a:lnTo>
                    <a:pt x="158728" y="98786"/>
                  </a:lnTo>
                  <a:lnTo>
                    <a:pt x="160108" y="96338"/>
                  </a:lnTo>
                  <a:lnTo>
                    <a:pt x="161027" y="93753"/>
                  </a:lnTo>
                  <a:lnTo>
                    <a:pt x="161640" y="91077"/>
                  </a:lnTo>
                  <a:lnTo>
                    <a:pt x="162050" y="88340"/>
                  </a:lnTo>
                  <a:lnTo>
                    <a:pt x="162322" y="85564"/>
                  </a:lnTo>
                  <a:lnTo>
                    <a:pt x="162504" y="82760"/>
                  </a:lnTo>
                  <a:lnTo>
                    <a:pt x="162626" y="79938"/>
                  </a:lnTo>
                  <a:lnTo>
                    <a:pt x="162759" y="74263"/>
                  </a:lnTo>
                  <a:lnTo>
                    <a:pt x="162865" y="48577"/>
                  </a:lnTo>
                  <a:lnTo>
                    <a:pt x="161912" y="45720"/>
                  </a:lnTo>
                  <a:lnTo>
                    <a:pt x="160327" y="42862"/>
                  </a:lnTo>
                  <a:lnTo>
                    <a:pt x="158315" y="40005"/>
                  </a:lnTo>
                  <a:lnTo>
                    <a:pt x="156022" y="38100"/>
                  </a:lnTo>
                  <a:lnTo>
                    <a:pt x="153542" y="36830"/>
                  </a:lnTo>
                  <a:lnTo>
                    <a:pt x="150936" y="35983"/>
                  </a:lnTo>
                  <a:lnTo>
                    <a:pt x="148245" y="34466"/>
                  </a:lnTo>
                  <a:lnTo>
                    <a:pt x="145500" y="32503"/>
                  </a:lnTo>
                  <a:lnTo>
                    <a:pt x="142716" y="30241"/>
                  </a:lnTo>
                  <a:lnTo>
                    <a:pt x="139908" y="28733"/>
                  </a:lnTo>
                  <a:lnTo>
                    <a:pt x="137084" y="27728"/>
                  </a:lnTo>
                  <a:lnTo>
                    <a:pt x="134248" y="27058"/>
                  </a:lnTo>
                  <a:lnTo>
                    <a:pt x="131406" y="25658"/>
                  </a:lnTo>
                  <a:lnTo>
                    <a:pt x="128557" y="23773"/>
                  </a:lnTo>
                  <a:lnTo>
                    <a:pt x="125707" y="21564"/>
                  </a:lnTo>
                  <a:lnTo>
                    <a:pt x="121901" y="20091"/>
                  </a:lnTo>
                  <a:lnTo>
                    <a:pt x="117459" y="19109"/>
                  </a:lnTo>
                  <a:lnTo>
                    <a:pt x="112592" y="18454"/>
                  </a:lnTo>
                  <a:lnTo>
                    <a:pt x="107443" y="18018"/>
                  </a:lnTo>
                  <a:lnTo>
                    <a:pt x="102105" y="17727"/>
                  </a:lnTo>
                  <a:lnTo>
                    <a:pt x="91094" y="17404"/>
                  </a:lnTo>
                  <a:lnTo>
                    <a:pt x="67362" y="17179"/>
                  </a:lnTo>
                  <a:lnTo>
                    <a:pt x="63001" y="18120"/>
                  </a:lnTo>
                  <a:lnTo>
                    <a:pt x="58190" y="19700"/>
                  </a:lnTo>
                  <a:lnTo>
                    <a:pt x="53078" y="21706"/>
                  </a:lnTo>
                  <a:lnTo>
                    <a:pt x="48716" y="23043"/>
                  </a:lnTo>
                  <a:lnTo>
                    <a:pt x="44857" y="23935"/>
                  </a:lnTo>
                  <a:lnTo>
                    <a:pt x="41331" y="24529"/>
                  </a:lnTo>
                  <a:lnTo>
                    <a:pt x="38028" y="24925"/>
                  </a:lnTo>
                  <a:lnTo>
                    <a:pt x="34874" y="25189"/>
                  </a:lnTo>
                  <a:lnTo>
                    <a:pt x="31818" y="25365"/>
                  </a:lnTo>
                  <a:lnTo>
                    <a:pt x="25883" y="25561"/>
                  </a:lnTo>
                  <a:lnTo>
                    <a:pt x="8562" y="2571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343"/>
            <p:cNvSpPr/>
            <p:nvPr/>
          </p:nvSpPr>
          <p:spPr>
            <a:xfrm>
              <a:off x="8429625" y="2571762"/>
              <a:ext cx="188595" cy="85711"/>
            </a:xfrm>
            <a:custGeom>
              <a:avLst/>
              <a:gdLst/>
              <a:ahLst/>
              <a:cxnLst/>
              <a:rect l="0" t="0" r="0" b="0"/>
              <a:pathLst>
                <a:path w="188595" h="85711">
                  <a:moveTo>
                    <a:pt x="0" y="34277"/>
                  </a:moveTo>
                  <a:lnTo>
                    <a:pt x="0" y="29727"/>
                  </a:lnTo>
                  <a:lnTo>
                    <a:pt x="952" y="28386"/>
                  </a:lnTo>
                  <a:lnTo>
                    <a:pt x="2540" y="27492"/>
                  </a:lnTo>
                  <a:lnTo>
                    <a:pt x="7381" y="26058"/>
                  </a:lnTo>
                  <a:lnTo>
                    <a:pt x="8730" y="24988"/>
                  </a:lnTo>
                  <a:lnTo>
                    <a:pt x="10583" y="23322"/>
                  </a:lnTo>
                  <a:lnTo>
                    <a:pt x="12770" y="21259"/>
                  </a:lnTo>
                  <a:lnTo>
                    <a:pt x="16133" y="19883"/>
                  </a:lnTo>
                  <a:lnTo>
                    <a:pt x="20280" y="18966"/>
                  </a:lnTo>
                  <a:lnTo>
                    <a:pt x="24950" y="18355"/>
                  </a:lnTo>
                  <a:lnTo>
                    <a:pt x="29016" y="16995"/>
                  </a:lnTo>
                  <a:lnTo>
                    <a:pt x="32679" y="15136"/>
                  </a:lnTo>
                  <a:lnTo>
                    <a:pt x="36072" y="12944"/>
                  </a:lnTo>
                  <a:lnTo>
                    <a:pt x="39289" y="10530"/>
                  </a:lnTo>
                  <a:lnTo>
                    <a:pt x="42385" y="7969"/>
                  </a:lnTo>
                  <a:lnTo>
                    <a:pt x="45402" y="5308"/>
                  </a:lnTo>
                  <a:lnTo>
                    <a:pt x="48366" y="3535"/>
                  </a:lnTo>
                  <a:lnTo>
                    <a:pt x="54199" y="1564"/>
                  </a:lnTo>
                  <a:lnTo>
                    <a:pt x="58039" y="1038"/>
                  </a:lnTo>
                  <a:lnTo>
                    <a:pt x="62505" y="688"/>
                  </a:lnTo>
                  <a:lnTo>
                    <a:pt x="71595" y="299"/>
                  </a:lnTo>
                  <a:lnTo>
                    <a:pt x="83676" y="29"/>
                  </a:lnTo>
                  <a:lnTo>
                    <a:pt x="89668" y="0"/>
                  </a:lnTo>
                  <a:lnTo>
                    <a:pt x="91211" y="948"/>
                  </a:lnTo>
                  <a:lnTo>
                    <a:pt x="92240" y="2533"/>
                  </a:lnTo>
                  <a:lnTo>
                    <a:pt x="92926" y="4542"/>
                  </a:lnTo>
                  <a:lnTo>
                    <a:pt x="94336" y="5881"/>
                  </a:lnTo>
                  <a:lnTo>
                    <a:pt x="96228" y="6774"/>
                  </a:lnTo>
                  <a:lnTo>
                    <a:pt x="98442" y="7370"/>
                  </a:lnTo>
                  <a:lnTo>
                    <a:pt x="99917" y="8719"/>
                  </a:lnTo>
                  <a:lnTo>
                    <a:pt x="100902" y="10571"/>
                  </a:lnTo>
                  <a:lnTo>
                    <a:pt x="102482" y="15836"/>
                  </a:lnTo>
                  <a:lnTo>
                    <a:pt x="102610" y="17221"/>
                  </a:lnTo>
                  <a:lnTo>
                    <a:pt x="102697" y="19096"/>
                  </a:lnTo>
                  <a:lnTo>
                    <a:pt x="102754" y="21299"/>
                  </a:lnTo>
                  <a:lnTo>
                    <a:pt x="101840" y="23721"/>
                  </a:lnTo>
                  <a:lnTo>
                    <a:pt x="100279" y="26287"/>
                  </a:lnTo>
                  <a:lnTo>
                    <a:pt x="98284" y="28950"/>
                  </a:lnTo>
                  <a:lnTo>
                    <a:pt x="96955" y="31679"/>
                  </a:lnTo>
                  <a:lnTo>
                    <a:pt x="96070" y="34450"/>
                  </a:lnTo>
                  <a:lnTo>
                    <a:pt x="95478" y="37250"/>
                  </a:lnTo>
                  <a:lnTo>
                    <a:pt x="94132" y="39117"/>
                  </a:lnTo>
                  <a:lnTo>
                    <a:pt x="92283" y="40361"/>
                  </a:lnTo>
                  <a:lnTo>
                    <a:pt x="90096" y="41191"/>
                  </a:lnTo>
                  <a:lnTo>
                    <a:pt x="88639" y="42697"/>
                  </a:lnTo>
                  <a:lnTo>
                    <a:pt x="87668" y="44653"/>
                  </a:lnTo>
                  <a:lnTo>
                    <a:pt x="87020" y="46909"/>
                  </a:lnTo>
                  <a:lnTo>
                    <a:pt x="86588" y="49366"/>
                  </a:lnTo>
                  <a:lnTo>
                    <a:pt x="86300" y="51957"/>
                  </a:lnTo>
                  <a:lnTo>
                    <a:pt x="86109" y="54636"/>
                  </a:lnTo>
                  <a:lnTo>
                    <a:pt x="85028" y="56422"/>
                  </a:lnTo>
                  <a:lnTo>
                    <a:pt x="83356" y="57613"/>
                  </a:lnTo>
                  <a:lnTo>
                    <a:pt x="81288" y="58407"/>
                  </a:lnTo>
                  <a:lnTo>
                    <a:pt x="79909" y="59889"/>
                  </a:lnTo>
                  <a:lnTo>
                    <a:pt x="78991" y="61829"/>
                  </a:lnTo>
                  <a:lnTo>
                    <a:pt x="78378" y="64075"/>
                  </a:lnTo>
                  <a:lnTo>
                    <a:pt x="77969" y="66525"/>
                  </a:lnTo>
                  <a:lnTo>
                    <a:pt x="77697" y="69111"/>
                  </a:lnTo>
                  <a:lnTo>
                    <a:pt x="77185" y="76670"/>
                  </a:lnTo>
                  <a:lnTo>
                    <a:pt x="77153" y="85347"/>
                  </a:lnTo>
                  <a:lnTo>
                    <a:pt x="83043" y="85640"/>
                  </a:lnTo>
                  <a:lnTo>
                    <a:pt x="87734" y="85698"/>
                  </a:lnTo>
                  <a:lnTo>
                    <a:pt x="102103" y="85710"/>
                  </a:lnTo>
                  <a:lnTo>
                    <a:pt x="106168" y="84758"/>
                  </a:lnTo>
                  <a:lnTo>
                    <a:pt x="109832" y="83171"/>
                  </a:lnTo>
                  <a:lnTo>
                    <a:pt x="113225" y="81161"/>
                  </a:lnTo>
                  <a:lnTo>
                    <a:pt x="117393" y="79821"/>
                  </a:lnTo>
                  <a:lnTo>
                    <a:pt x="122077" y="78927"/>
                  </a:lnTo>
                  <a:lnTo>
                    <a:pt x="127105" y="78331"/>
                  </a:lnTo>
                  <a:lnTo>
                    <a:pt x="132362" y="77934"/>
                  </a:lnTo>
                  <a:lnTo>
                    <a:pt x="137771" y="77670"/>
                  </a:lnTo>
                  <a:lnTo>
                    <a:pt x="143282" y="77493"/>
                  </a:lnTo>
                  <a:lnTo>
                    <a:pt x="148861" y="76423"/>
                  </a:lnTo>
                  <a:lnTo>
                    <a:pt x="154485" y="74757"/>
                  </a:lnTo>
                  <a:lnTo>
                    <a:pt x="160141" y="72694"/>
                  </a:lnTo>
                  <a:lnTo>
                    <a:pt x="164863" y="71318"/>
                  </a:lnTo>
                  <a:lnTo>
                    <a:pt x="168963" y="70401"/>
                  </a:lnTo>
                  <a:lnTo>
                    <a:pt x="172650" y="69790"/>
                  </a:lnTo>
                  <a:lnTo>
                    <a:pt x="176059" y="69383"/>
                  </a:lnTo>
                  <a:lnTo>
                    <a:pt x="179285" y="69111"/>
                  </a:lnTo>
                  <a:lnTo>
                    <a:pt x="188594" y="6856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344"/>
            <p:cNvSpPr/>
            <p:nvPr/>
          </p:nvSpPr>
          <p:spPr>
            <a:xfrm>
              <a:off x="6235065" y="3154680"/>
              <a:ext cx="51402" cy="282893"/>
            </a:xfrm>
            <a:custGeom>
              <a:avLst/>
              <a:gdLst/>
              <a:ahLst/>
              <a:cxnLst/>
              <a:rect l="0" t="0" r="0" b="0"/>
              <a:pathLst>
                <a:path w="51402" h="282893">
                  <a:moveTo>
                    <a:pt x="0" y="0"/>
                  </a:moveTo>
                  <a:lnTo>
                    <a:pt x="0" y="4551"/>
                  </a:lnTo>
                  <a:lnTo>
                    <a:pt x="952" y="6844"/>
                  </a:lnTo>
                  <a:lnTo>
                    <a:pt x="2540" y="9325"/>
                  </a:lnTo>
                  <a:lnTo>
                    <a:pt x="7381" y="15600"/>
                  </a:lnTo>
                  <a:lnTo>
                    <a:pt x="8043" y="21538"/>
                  </a:lnTo>
                  <a:lnTo>
                    <a:pt x="8219" y="25789"/>
                  </a:lnTo>
                  <a:lnTo>
                    <a:pt x="9289" y="30527"/>
                  </a:lnTo>
                  <a:lnTo>
                    <a:pt x="10955" y="35591"/>
                  </a:lnTo>
                  <a:lnTo>
                    <a:pt x="13018" y="40873"/>
                  </a:lnTo>
                  <a:lnTo>
                    <a:pt x="14394" y="46298"/>
                  </a:lnTo>
                  <a:lnTo>
                    <a:pt x="15311" y="51820"/>
                  </a:lnTo>
                  <a:lnTo>
                    <a:pt x="15922" y="57407"/>
                  </a:lnTo>
                  <a:lnTo>
                    <a:pt x="17282" y="63989"/>
                  </a:lnTo>
                  <a:lnTo>
                    <a:pt x="19141" y="71234"/>
                  </a:lnTo>
                  <a:lnTo>
                    <a:pt x="21333" y="78922"/>
                  </a:lnTo>
                  <a:lnTo>
                    <a:pt x="26309" y="95084"/>
                  </a:lnTo>
                  <a:lnTo>
                    <a:pt x="28969" y="103394"/>
                  </a:lnTo>
                  <a:lnTo>
                    <a:pt x="30743" y="110839"/>
                  </a:lnTo>
                  <a:lnTo>
                    <a:pt x="31925" y="117708"/>
                  </a:lnTo>
                  <a:lnTo>
                    <a:pt x="32713" y="124192"/>
                  </a:lnTo>
                  <a:lnTo>
                    <a:pt x="33239" y="131372"/>
                  </a:lnTo>
                  <a:lnTo>
                    <a:pt x="33589" y="139016"/>
                  </a:lnTo>
                  <a:lnTo>
                    <a:pt x="34082" y="160887"/>
                  </a:lnTo>
                  <a:lnTo>
                    <a:pt x="34151" y="167266"/>
                  </a:lnTo>
                  <a:lnTo>
                    <a:pt x="35150" y="173423"/>
                  </a:lnTo>
                  <a:lnTo>
                    <a:pt x="36768" y="179432"/>
                  </a:lnTo>
                  <a:lnTo>
                    <a:pt x="38799" y="185344"/>
                  </a:lnTo>
                  <a:lnTo>
                    <a:pt x="40154" y="191190"/>
                  </a:lnTo>
                  <a:lnTo>
                    <a:pt x="41056" y="196992"/>
                  </a:lnTo>
                  <a:lnTo>
                    <a:pt x="41659" y="202766"/>
                  </a:lnTo>
                  <a:lnTo>
                    <a:pt x="43012" y="208520"/>
                  </a:lnTo>
                  <a:lnTo>
                    <a:pt x="44867" y="214260"/>
                  </a:lnTo>
                  <a:lnTo>
                    <a:pt x="47056" y="219993"/>
                  </a:lnTo>
                  <a:lnTo>
                    <a:pt x="48515" y="224767"/>
                  </a:lnTo>
                  <a:lnTo>
                    <a:pt x="49488" y="228902"/>
                  </a:lnTo>
                  <a:lnTo>
                    <a:pt x="50569" y="236989"/>
                  </a:lnTo>
                  <a:lnTo>
                    <a:pt x="50858" y="241813"/>
                  </a:lnTo>
                  <a:lnTo>
                    <a:pt x="51178" y="251300"/>
                  </a:lnTo>
                  <a:lnTo>
                    <a:pt x="51401" y="263656"/>
                  </a:lnTo>
                  <a:lnTo>
                    <a:pt x="49507" y="265306"/>
                  </a:lnTo>
                  <a:lnTo>
                    <a:pt x="46339" y="267358"/>
                  </a:lnTo>
                  <a:lnTo>
                    <a:pt x="42323" y="269679"/>
                  </a:lnTo>
                  <a:lnTo>
                    <a:pt x="40598" y="271226"/>
                  </a:lnTo>
                  <a:lnTo>
                    <a:pt x="40400" y="272257"/>
                  </a:lnTo>
                  <a:lnTo>
                    <a:pt x="41221" y="272944"/>
                  </a:lnTo>
                  <a:lnTo>
                    <a:pt x="41768" y="274356"/>
                  </a:lnTo>
                  <a:lnTo>
                    <a:pt x="42862" y="28289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345"/>
            <p:cNvSpPr/>
            <p:nvPr/>
          </p:nvSpPr>
          <p:spPr>
            <a:xfrm>
              <a:off x="6373450" y="3137535"/>
              <a:ext cx="247378" cy="145593"/>
            </a:xfrm>
            <a:custGeom>
              <a:avLst/>
              <a:gdLst/>
              <a:ahLst/>
              <a:cxnLst/>
              <a:rect l="0" t="0" r="0" b="0"/>
              <a:pathLst>
                <a:path w="247378" h="145593">
                  <a:moveTo>
                    <a:pt x="24492" y="0"/>
                  </a:moveTo>
                  <a:lnTo>
                    <a:pt x="24492" y="40550"/>
                  </a:lnTo>
                  <a:lnTo>
                    <a:pt x="23540" y="46084"/>
                  </a:lnTo>
                  <a:lnTo>
                    <a:pt x="21952" y="51677"/>
                  </a:lnTo>
                  <a:lnTo>
                    <a:pt x="19941" y="57311"/>
                  </a:lnTo>
                  <a:lnTo>
                    <a:pt x="18600" y="62020"/>
                  </a:lnTo>
                  <a:lnTo>
                    <a:pt x="17707" y="66112"/>
                  </a:lnTo>
                  <a:lnTo>
                    <a:pt x="17111" y="69792"/>
                  </a:lnTo>
                  <a:lnTo>
                    <a:pt x="15761" y="74150"/>
                  </a:lnTo>
                  <a:lnTo>
                    <a:pt x="13909" y="78961"/>
                  </a:lnTo>
                  <a:lnTo>
                    <a:pt x="11722" y="84073"/>
                  </a:lnTo>
                  <a:lnTo>
                    <a:pt x="10263" y="89386"/>
                  </a:lnTo>
                  <a:lnTo>
                    <a:pt x="9291" y="94833"/>
                  </a:lnTo>
                  <a:lnTo>
                    <a:pt x="8644" y="100369"/>
                  </a:lnTo>
                  <a:lnTo>
                    <a:pt x="8212" y="105013"/>
                  </a:lnTo>
                  <a:lnTo>
                    <a:pt x="7923" y="109061"/>
                  </a:lnTo>
                  <a:lnTo>
                    <a:pt x="7731" y="112712"/>
                  </a:lnTo>
                  <a:lnTo>
                    <a:pt x="6651" y="116099"/>
                  </a:lnTo>
                  <a:lnTo>
                    <a:pt x="4978" y="119309"/>
                  </a:lnTo>
                  <a:lnTo>
                    <a:pt x="0" y="126754"/>
                  </a:lnTo>
                  <a:lnTo>
                    <a:pt x="544" y="128318"/>
                  </a:lnTo>
                  <a:lnTo>
                    <a:pt x="3689" y="132595"/>
                  </a:lnTo>
                  <a:lnTo>
                    <a:pt x="4908" y="135069"/>
                  </a:lnTo>
                  <a:lnTo>
                    <a:pt x="5721" y="137671"/>
                  </a:lnTo>
                  <a:lnTo>
                    <a:pt x="7026" y="144140"/>
                  </a:lnTo>
                  <a:lnTo>
                    <a:pt x="8085" y="144670"/>
                  </a:lnTo>
                  <a:lnTo>
                    <a:pt x="14127" y="145418"/>
                  </a:lnTo>
                  <a:lnTo>
                    <a:pt x="19250" y="145592"/>
                  </a:lnTo>
                  <a:lnTo>
                    <a:pt x="21950" y="144686"/>
                  </a:lnTo>
                  <a:lnTo>
                    <a:pt x="27490" y="141140"/>
                  </a:lnTo>
                  <a:lnTo>
                    <a:pt x="33127" y="138928"/>
                  </a:lnTo>
                  <a:lnTo>
                    <a:pt x="39760" y="136993"/>
                  </a:lnTo>
                  <a:lnTo>
                    <a:pt x="44196" y="135144"/>
                  </a:lnTo>
                  <a:lnTo>
                    <a:pt x="49058" y="132958"/>
                  </a:lnTo>
                  <a:lnTo>
                    <a:pt x="54204" y="131501"/>
                  </a:lnTo>
                  <a:lnTo>
                    <a:pt x="59540" y="130530"/>
                  </a:lnTo>
                  <a:lnTo>
                    <a:pt x="65003" y="129882"/>
                  </a:lnTo>
                  <a:lnTo>
                    <a:pt x="71501" y="128498"/>
                  </a:lnTo>
                  <a:lnTo>
                    <a:pt x="78692" y="126623"/>
                  </a:lnTo>
                  <a:lnTo>
                    <a:pt x="86342" y="124420"/>
                  </a:lnTo>
                  <a:lnTo>
                    <a:pt x="93348" y="121999"/>
                  </a:lnTo>
                  <a:lnTo>
                    <a:pt x="99924" y="119432"/>
                  </a:lnTo>
                  <a:lnTo>
                    <a:pt x="106212" y="116769"/>
                  </a:lnTo>
                  <a:lnTo>
                    <a:pt x="113262" y="114993"/>
                  </a:lnTo>
                  <a:lnTo>
                    <a:pt x="120820" y="113809"/>
                  </a:lnTo>
                  <a:lnTo>
                    <a:pt x="128715" y="113020"/>
                  </a:lnTo>
                  <a:lnTo>
                    <a:pt x="135884" y="111542"/>
                  </a:lnTo>
                  <a:lnTo>
                    <a:pt x="142569" y="109604"/>
                  </a:lnTo>
                  <a:lnTo>
                    <a:pt x="148930" y="107359"/>
                  </a:lnTo>
                  <a:lnTo>
                    <a:pt x="155076" y="105862"/>
                  </a:lnTo>
                  <a:lnTo>
                    <a:pt x="161078" y="104865"/>
                  </a:lnTo>
                  <a:lnTo>
                    <a:pt x="166984" y="104200"/>
                  </a:lnTo>
                  <a:lnTo>
                    <a:pt x="173779" y="103756"/>
                  </a:lnTo>
                  <a:lnTo>
                    <a:pt x="181166" y="103461"/>
                  </a:lnTo>
                  <a:lnTo>
                    <a:pt x="204453" y="102986"/>
                  </a:lnTo>
                  <a:lnTo>
                    <a:pt x="231642" y="102880"/>
                  </a:lnTo>
                  <a:lnTo>
                    <a:pt x="234982" y="103829"/>
                  </a:lnTo>
                  <a:lnTo>
                    <a:pt x="241233" y="107423"/>
                  </a:lnTo>
                  <a:lnTo>
                    <a:pt x="247377" y="11144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346"/>
            <p:cNvSpPr/>
            <p:nvPr/>
          </p:nvSpPr>
          <p:spPr>
            <a:xfrm>
              <a:off x="6577965" y="3137535"/>
              <a:ext cx="42863" cy="317183"/>
            </a:xfrm>
            <a:custGeom>
              <a:avLst/>
              <a:gdLst/>
              <a:ahLst/>
              <a:cxnLst/>
              <a:rect l="0" t="0" r="0" b="0"/>
              <a:pathLst>
                <a:path w="42863" h="317183">
                  <a:moveTo>
                    <a:pt x="0" y="0"/>
                  </a:moveTo>
                  <a:lnTo>
                    <a:pt x="0" y="7380"/>
                  </a:lnTo>
                  <a:lnTo>
                    <a:pt x="952" y="8730"/>
                  </a:lnTo>
                  <a:lnTo>
                    <a:pt x="2540" y="10583"/>
                  </a:lnTo>
                  <a:lnTo>
                    <a:pt x="4551" y="12770"/>
                  </a:lnTo>
                  <a:lnTo>
                    <a:pt x="5891" y="15181"/>
                  </a:lnTo>
                  <a:lnTo>
                    <a:pt x="6785" y="17740"/>
                  </a:lnTo>
                  <a:lnTo>
                    <a:pt x="7777" y="24077"/>
                  </a:lnTo>
                  <a:lnTo>
                    <a:pt x="8219" y="33243"/>
                  </a:lnTo>
                  <a:lnTo>
                    <a:pt x="8467" y="49114"/>
                  </a:lnTo>
                  <a:lnTo>
                    <a:pt x="8541" y="65881"/>
                  </a:lnTo>
                  <a:lnTo>
                    <a:pt x="9504" y="71543"/>
                  </a:lnTo>
                  <a:lnTo>
                    <a:pt x="11098" y="77223"/>
                  </a:lnTo>
                  <a:lnTo>
                    <a:pt x="13114" y="82914"/>
                  </a:lnTo>
                  <a:lnTo>
                    <a:pt x="14457" y="89566"/>
                  </a:lnTo>
                  <a:lnTo>
                    <a:pt x="15353" y="96858"/>
                  </a:lnTo>
                  <a:lnTo>
                    <a:pt x="15950" y="104577"/>
                  </a:lnTo>
                  <a:lnTo>
                    <a:pt x="17301" y="112580"/>
                  </a:lnTo>
                  <a:lnTo>
                    <a:pt x="19154" y="120773"/>
                  </a:lnTo>
                  <a:lnTo>
                    <a:pt x="21341" y="129093"/>
                  </a:lnTo>
                  <a:lnTo>
                    <a:pt x="22800" y="136544"/>
                  </a:lnTo>
                  <a:lnTo>
                    <a:pt x="23772" y="143417"/>
                  </a:lnTo>
                  <a:lnTo>
                    <a:pt x="24421" y="149904"/>
                  </a:lnTo>
                  <a:lnTo>
                    <a:pt x="25805" y="157085"/>
                  </a:lnTo>
                  <a:lnTo>
                    <a:pt x="27681" y="164731"/>
                  </a:lnTo>
                  <a:lnTo>
                    <a:pt x="29884" y="172686"/>
                  </a:lnTo>
                  <a:lnTo>
                    <a:pt x="31353" y="180846"/>
                  </a:lnTo>
                  <a:lnTo>
                    <a:pt x="32332" y="189144"/>
                  </a:lnTo>
                  <a:lnTo>
                    <a:pt x="32984" y="197533"/>
                  </a:lnTo>
                  <a:lnTo>
                    <a:pt x="33419" y="205031"/>
                  </a:lnTo>
                  <a:lnTo>
                    <a:pt x="33903" y="218442"/>
                  </a:lnTo>
                  <a:lnTo>
                    <a:pt x="34175" y="236702"/>
                  </a:lnTo>
                  <a:lnTo>
                    <a:pt x="35166" y="242574"/>
                  </a:lnTo>
                  <a:lnTo>
                    <a:pt x="36779" y="248393"/>
                  </a:lnTo>
                  <a:lnTo>
                    <a:pt x="38807" y="254178"/>
                  </a:lnTo>
                  <a:lnTo>
                    <a:pt x="40158" y="258987"/>
                  </a:lnTo>
                  <a:lnTo>
                    <a:pt x="41059" y="263145"/>
                  </a:lnTo>
                  <a:lnTo>
                    <a:pt x="41661" y="266870"/>
                  </a:lnTo>
                  <a:lnTo>
                    <a:pt x="40156" y="271258"/>
                  </a:lnTo>
                  <a:lnTo>
                    <a:pt x="37249" y="276089"/>
                  </a:lnTo>
                  <a:lnTo>
                    <a:pt x="33405" y="281214"/>
                  </a:lnTo>
                  <a:lnTo>
                    <a:pt x="30842" y="285583"/>
                  </a:lnTo>
                  <a:lnTo>
                    <a:pt x="29134" y="289449"/>
                  </a:lnTo>
                  <a:lnTo>
                    <a:pt x="27995" y="292978"/>
                  </a:lnTo>
                  <a:lnTo>
                    <a:pt x="28188" y="296284"/>
                  </a:lnTo>
                  <a:lnTo>
                    <a:pt x="29269" y="299440"/>
                  </a:lnTo>
                  <a:lnTo>
                    <a:pt x="30943" y="302496"/>
                  </a:lnTo>
                  <a:lnTo>
                    <a:pt x="33011" y="305487"/>
                  </a:lnTo>
                  <a:lnTo>
                    <a:pt x="35342" y="308433"/>
                  </a:lnTo>
                  <a:lnTo>
                    <a:pt x="42862" y="31718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347"/>
            <p:cNvSpPr/>
            <p:nvPr/>
          </p:nvSpPr>
          <p:spPr>
            <a:xfrm>
              <a:off x="6749415" y="3146107"/>
              <a:ext cx="214313" cy="119900"/>
            </a:xfrm>
            <a:custGeom>
              <a:avLst/>
              <a:gdLst/>
              <a:ahLst/>
              <a:cxnLst/>
              <a:rect l="0" t="0" r="0" b="0"/>
              <a:pathLst>
                <a:path w="214313" h="119900">
                  <a:moveTo>
                    <a:pt x="8572" y="0"/>
                  </a:moveTo>
                  <a:lnTo>
                    <a:pt x="13123" y="4551"/>
                  </a:lnTo>
                  <a:lnTo>
                    <a:pt x="13510" y="5892"/>
                  </a:lnTo>
                  <a:lnTo>
                    <a:pt x="12817" y="6785"/>
                  </a:lnTo>
                  <a:lnTo>
                    <a:pt x="11402" y="7381"/>
                  </a:lnTo>
                  <a:lnTo>
                    <a:pt x="11411" y="8731"/>
                  </a:lnTo>
                  <a:lnTo>
                    <a:pt x="12370" y="10583"/>
                  </a:lnTo>
                  <a:lnTo>
                    <a:pt x="13962" y="12770"/>
                  </a:lnTo>
                  <a:lnTo>
                    <a:pt x="15022" y="15181"/>
                  </a:lnTo>
                  <a:lnTo>
                    <a:pt x="15730" y="17741"/>
                  </a:lnTo>
                  <a:lnTo>
                    <a:pt x="16201" y="20400"/>
                  </a:lnTo>
                  <a:lnTo>
                    <a:pt x="16516" y="23125"/>
                  </a:lnTo>
                  <a:lnTo>
                    <a:pt x="16726" y="25894"/>
                  </a:lnTo>
                  <a:lnTo>
                    <a:pt x="16865" y="28693"/>
                  </a:lnTo>
                  <a:lnTo>
                    <a:pt x="17020" y="36882"/>
                  </a:lnTo>
                  <a:lnTo>
                    <a:pt x="17062" y="41733"/>
                  </a:lnTo>
                  <a:lnTo>
                    <a:pt x="16137" y="45920"/>
                  </a:lnTo>
                  <a:lnTo>
                    <a:pt x="14568" y="49663"/>
                  </a:lnTo>
                  <a:lnTo>
                    <a:pt x="12569" y="53111"/>
                  </a:lnTo>
                  <a:lnTo>
                    <a:pt x="11237" y="57315"/>
                  </a:lnTo>
                  <a:lnTo>
                    <a:pt x="10349" y="62023"/>
                  </a:lnTo>
                  <a:lnTo>
                    <a:pt x="9756" y="67066"/>
                  </a:lnTo>
                  <a:lnTo>
                    <a:pt x="8409" y="71381"/>
                  </a:lnTo>
                  <a:lnTo>
                    <a:pt x="6559" y="75210"/>
                  </a:lnTo>
                  <a:lnTo>
                    <a:pt x="4372" y="78715"/>
                  </a:lnTo>
                  <a:lnTo>
                    <a:pt x="2915" y="82957"/>
                  </a:lnTo>
                  <a:lnTo>
                    <a:pt x="1943" y="87689"/>
                  </a:lnTo>
                  <a:lnTo>
                    <a:pt x="383" y="99872"/>
                  </a:lnTo>
                  <a:lnTo>
                    <a:pt x="255" y="101824"/>
                  </a:lnTo>
                  <a:lnTo>
                    <a:pt x="170" y="104077"/>
                  </a:lnTo>
                  <a:lnTo>
                    <a:pt x="34" y="109988"/>
                  </a:lnTo>
                  <a:lnTo>
                    <a:pt x="0" y="119624"/>
                  </a:lnTo>
                  <a:lnTo>
                    <a:pt x="4551" y="119899"/>
                  </a:lnTo>
                  <a:lnTo>
                    <a:pt x="5891" y="118985"/>
                  </a:lnTo>
                  <a:lnTo>
                    <a:pt x="6785" y="117424"/>
                  </a:lnTo>
                  <a:lnTo>
                    <a:pt x="7381" y="115430"/>
                  </a:lnTo>
                  <a:lnTo>
                    <a:pt x="9683" y="114101"/>
                  </a:lnTo>
                  <a:lnTo>
                    <a:pt x="13122" y="113215"/>
                  </a:lnTo>
                  <a:lnTo>
                    <a:pt x="17321" y="112624"/>
                  </a:lnTo>
                  <a:lnTo>
                    <a:pt x="21072" y="111278"/>
                  </a:lnTo>
                  <a:lnTo>
                    <a:pt x="24525" y="109428"/>
                  </a:lnTo>
                  <a:lnTo>
                    <a:pt x="27780" y="107242"/>
                  </a:lnTo>
                  <a:lnTo>
                    <a:pt x="31855" y="105785"/>
                  </a:lnTo>
                  <a:lnTo>
                    <a:pt x="36476" y="104813"/>
                  </a:lnTo>
                  <a:lnTo>
                    <a:pt x="41462" y="104166"/>
                  </a:lnTo>
                  <a:lnTo>
                    <a:pt x="46691" y="102781"/>
                  </a:lnTo>
                  <a:lnTo>
                    <a:pt x="52083" y="100906"/>
                  </a:lnTo>
                  <a:lnTo>
                    <a:pt x="57581" y="98703"/>
                  </a:lnTo>
                  <a:lnTo>
                    <a:pt x="63152" y="96282"/>
                  </a:lnTo>
                  <a:lnTo>
                    <a:pt x="74423" y="91052"/>
                  </a:lnTo>
                  <a:lnTo>
                    <a:pt x="81047" y="89276"/>
                  </a:lnTo>
                  <a:lnTo>
                    <a:pt x="88322" y="88093"/>
                  </a:lnTo>
                  <a:lnTo>
                    <a:pt x="96029" y="87303"/>
                  </a:lnTo>
                  <a:lnTo>
                    <a:pt x="103072" y="86777"/>
                  </a:lnTo>
                  <a:lnTo>
                    <a:pt x="109671" y="86427"/>
                  </a:lnTo>
                  <a:lnTo>
                    <a:pt x="122085" y="86037"/>
                  </a:lnTo>
                  <a:lnTo>
                    <a:pt x="151344" y="85766"/>
                  </a:lnTo>
                  <a:lnTo>
                    <a:pt x="214312" y="8572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348"/>
            <p:cNvSpPr/>
            <p:nvPr/>
          </p:nvSpPr>
          <p:spPr>
            <a:xfrm>
              <a:off x="6912302" y="3094672"/>
              <a:ext cx="50222" cy="360046"/>
            </a:xfrm>
            <a:custGeom>
              <a:avLst/>
              <a:gdLst/>
              <a:ahLst/>
              <a:cxnLst/>
              <a:rect l="0" t="0" r="0" b="0"/>
              <a:pathLst>
                <a:path w="50222" h="360046">
                  <a:moveTo>
                    <a:pt x="8563" y="0"/>
                  </a:moveTo>
                  <a:lnTo>
                    <a:pt x="4012" y="0"/>
                  </a:lnTo>
                  <a:lnTo>
                    <a:pt x="2671" y="953"/>
                  </a:lnTo>
                  <a:lnTo>
                    <a:pt x="1777" y="2540"/>
                  </a:lnTo>
                  <a:lnTo>
                    <a:pt x="344" y="7381"/>
                  </a:lnTo>
                  <a:lnTo>
                    <a:pt x="60" y="16134"/>
                  </a:lnTo>
                  <a:lnTo>
                    <a:pt x="0" y="40624"/>
                  </a:lnTo>
                  <a:lnTo>
                    <a:pt x="948" y="46133"/>
                  </a:lnTo>
                  <a:lnTo>
                    <a:pt x="2534" y="51710"/>
                  </a:lnTo>
                  <a:lnTo>
                    <a:pt x="4544" y="57334"/>
                  </a:lnTo>
                  <a:lnTo>
                    <a:pt x="5883" y="63940"/>
                  </a:lnTo>
                  <a:lnTo>
                    <a:pt x="6776" y="71202"/>
                  </a:lnTo>
                  <a:lnTo>
                    <a:pt x="7372" y="78900"/>
                  </a:lnTo>
                  <a:lnTo>
                    <a:pt x="8722" y="86890"/>
                  </a:lnTo>
                  <a:lnTo>
                    <a:pt x="10573" y="95074"/>
                  </a:lnTo>
                  <a:lnTo>
                    <a:pt x="12761" y="103388"/>
                  </a:lnTo>
                  <a:lnTo>
                    <a:pt x="14219" y="111788"/>
                  </a:lnTo>
                  <a:lnTo>
                    <a:pt x="15191" y="120245"/>
                  </a:lnTo>
                  <a:lnTo>
                    <a:pt x="15839" y="128741"/>
                  </a:lnTo>
                  <a:lnTo>
                    <a:pt x="17223" y="137262"/>
                  </a:lnTo>
                  <a:lnTo>
                    <a:pt x="19099" y="145801"/>
                  </a:lnTo>
                  <a:lnTo>
                    <a:pt x="21301" y="154351"/>
                  </a:lnTo>
                  <a:lnTo>
                    <a:pt x="22770" y="161955"/>
                  </a:lnTo>
                  <a:lnTo>
                    <a:pt x="23749" y="168930"/>
                  </a:lnTo>
                  <a:lnTo>
                    <a:pt x="24402" y="175485"/>
                  </a:lnTo>
                  <a:lnTo>
                    <a:pt x="25790" y="182713"/>
                  </a:lnTo>
                  <a:lnTo>
                    <a:pt x="27668" y="190388"/>
                  </a:lnTo>
                  <a:lnTo>
                    <a:pt x="29872" y="198363"/>
                  </a:lnTo>
                  <a:lnTo>
                    <a:pt x="32294" y="205585"/>
                  </a:lnTo>
                  <a:lnTo>
                    <a:pt x="34861" y="212304"/>
                  </a:lnTo>
                  <a:lnTo>
                    <a:pt x="37524" y="218688"/>
                  </a:lnTo>
                  <a:lnTo>
                    <a:pt x="39300" y="225802"/>
                  </a:lnTo>
                  <a:lnTo>
                    <a:pt x="40485" y="233402"/>
                  </a:lnTo>
                  <a:lnTo>
                    <a:pt x="41274" y="241327"/>
                  </a:lnTo>
                  <a:lnTo>
                    <a:pt x="41800" y="248515"/>
                  </a:lnTo>
                  <a:lnTo>
                    <a:pt x="42151" y="255211"/>
                  </a:lnTo>
                  <a:lnTo>
                    <a:pt x="42540" y="267732"/>
                  </a:lnTo>
                  <a:lnTo>
                    <a:pt x="42714" y="279647"/>
                  </a:lnTo>
                  <a:lnTo>
                    <a:pt x="43712" y="285491"/>
                  </a:lnTo>
                  <a:lnTo>
                    <a:pt x="45331" y="291293"/>
                  </a:lnTo>
                  <a:lnTo>
                    <a:pt x="47363" y="297065"/>
                  </a:lnTo>
                  <a:lnTo>
                    <a:pt x="48717" y="302819"/>
                  </a:lnTo>
                  <a:lnTo>
                    <a:pt x="49619" y="308559"/>
                  </a:lnTo>
                  <a:lnTo>
                    <a:pt x="50221" y="314291"/>
                  </a:lnTo>
                  <a:lnTo>
                    <a:pt x="49670" y="320018"/>
                  </a:lnTo>
                  <a:lnTo>
                    <a:pt x="48350" y="325740"/>
                  </a:lnTo>
                  <a:lnTo>
                    <a:pt x="46518" y="331460"/>
                  </a:lnTo>
                  <a:lnTo>
                    <a:pt x="45296" y="336226"/>
                  </a:lnTo>
                  <a:lnTo>
                    <a:pt x="43938" y="344061"/>
                  </a:lnTo>
                  <a:lnTo>
                    <a:pt x="43336" y="350719"/>
                  </a:lnTo>
                  <a:lnTo>
                    <a:pt x="42853" y="3600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349"/>
            <p:cNvSpPr/>
            <p:nvPr/>
          </p:nvSpPr>
          <p:spPr>
            <a:xfrm>
              <a:off x="7178040" y="3197542"/>
              <a:ext cx="51436" cy="214313"/>
            </a:xfrm>
            <a:custGeom>
              <a:avLst/>
              <a:gdLst/>
              <a:ahLst/>
              <a:cxnLst/>
              <a:rect l="0" t="0" r="0" b="0"/>
              <a:pathLst>
                <a:path w="51436" h="214313">
                  <a:moveTo>
                    <a:pt x="0" y="0"/>
                  </a:moveTo>
                  <a:lnTo>
                    <a:pt x="7381" y="0"/>
                  </a:lnTo>
                  <a:lnTo>
                    <a:pt x="7777" y="953"/>
                  </a:lnTo>
                  <a:lnTo>
                    <a:pt x="8219" y="4551"/>
                  </a:lnTo>
                  <a:lnTo>
                    <a:pt x="9289" y="7797"/>
                  </a:lnTo>
                  <a:lnTo>
                    <a:pt x="10956" y="11865"/>
                  </a:lnTo>
                  <a:lnTo>
                    <a:pt x="13018" y="16483"/>
                  </a:lnTo>
                  <a:lnTo>
                    <a:pt x="14394" y="20514"/>
                  </a:lnTo>
                  <a:lnTo>
                    <a:pt x="15310" y="24153"/>
                  </a:lnTo>
                  <a:lnTo>
                    <a:pt x="15922" y="27532"/>
                  </a:lnTo>
                  <a:lnTo>
                    <a:pt x="17282" y="31690"/>
                  </a:lnTo>
                  <a:lnTo>
                    <a:pt x="19142" y="36367"/>
                  </a:lnTo>
                  <a:lnTo>
                    <a:pt x="21333" y="41389"/>
                  </a:lnTo>
                  <a:lnTo>
                    <a:pt x="23747" y="47596"/>
                  </a:lnTo>
                  <a:lnTo>
                    <a:pt x="28969" y="62111"/>
                  </a:lnTo>
                  <a:lnTo>
                    <a:pt x="30743" y="69030"/>
                  </a:lnTo>
                  <a:lnTo>
                    <a:pt x="31925" y="75548"/>
                  </a:lnTo>
                  <a:lnTo>
                    <a:pt x="32713" y="81798"/>
                  </a:lnTo>
                  <a:lnTo>
                    <a:pt x="33239" y="87869"/>
                  </a:lnTo>
                  <a:lnTo>
                    <a:pt x="33589" y="93822"/>
                  </a:lnTo>
                  <a:lnTo>
                    <a:pt x="33823" y="99696"/>
                  </a:lnTo>
                  <a:lnTo>
                    <a:pt x="34931" y="106469"/>
                  </a:lnTo>
                  <a:lnTo>
                    <a:pt x="36622" y="113842"/>
                  </a:lnTo>
                  <a:lnTo>
                    <a:pt x="38703" y="121615"/>
                  </a:lnTo>
                  <a:lnTo>
                    <a:pt x="40089" y="128701"/>
                  </a:lnTo>
                  <a:lnTo>
                    <a:pt x="41013" y="135331"/>
                  </a:lnTo>
                  <a:lnTo>
                    <a:pt x="41630" y="141656"/>
                  </a:lnTo>
                  <a:lnTo>
                    <a:pt x="42040" y="147777"/>
                  </a:lnTo>
                  <a:lnTo>
                    <a:pt x="42315" y="153763"/>
                  </a:lnTo>
                  <a:lnTo>
                    <a:pt x="42497" y="159659"/>
                  </a:lnTo>
                  <a:lnTo>
                    <a:pt x="43571" y="165494"/>
                  </a:lnTo>
                  <a:lnTo>
                    <a:pt x="45240" y="171289"/>
                  </a:lnTo>
                  <a:lnTo>
                    <a:pt x="47305" y="177058"/>
                  </a:lnTo>
                  <a:lnTo>
                    <a:pt x="48681" y="181856"/>
                  </a:lnTo>
                  <a:lnTo>
                    <a:pt x="49599" y="186008"/>
                  </a:lnTo>
                  <a:lnTo>
                    <a:pt x="50211" y="189727"/>
                  </a:lnTo>
                  <a:lnTo>
                    <a:pt x="50891" y="196401"/>
                  </a:lnTo>
                  <a:lnTo>
                    <a:pt x="51193" y="202542"/>
                  </a:lnTo>
                  <a:lnTo>
                    <a:pt x="51435" y="21431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50"/>
            <p:cNvSpPr/>
            <p:nvPr/>
          </p:nvSpPr>
          <p:spPr>
            <a:xfrm>
              <a:off x="7118032" y="3274695"/>
              <a:ext cx="180024" cy="17115"/>
            </a:xfrm>
            <a:custGeom>
              <a:avLst/>
              <a:gdLst/>
              <a:ahLst/>
              <a:cxnLst/>
              <a:rect l="0" t="0" r="0" b="0"/>
              <a:pathLst>
                <a:path w="180024" h="17115">
                  <a:moveTo>
                    <a:pt x="0" y="8572"/>
                  </a:moveTo>
                  <a:lnTo>
                    <a:pt x="11932" y="8572"/>
                  </a:lnTo>
                  <a:lnTo>
                    <a:pt x="14622" y="9525"/>
                  </a:lnTo>
                  <a:lnTo>
                    <a:pt x="17368" y="11112"/>
                  </a:lnTo>
                  <a:lnTo>
                    <a:pt x="20151" y="13123"/>
                  </a:lnTo>
                  <a:lnTo>
                    <a:pt x="23912" y="14463"/>
                  </a:lnTo>
                  <a:lnTo>
                    <a:pt x="28324" y="15357"/>
                  </a:lnTo>
                  <a:lnTo>
                    <a:pt x="33171" y="15953"/>
                  </a:lnTo>
                  <a:lnTo>
                    <a:pt x="38306" y="16350"/>
                  </a:lnTo>
                  <a:lnTo>
                    <a:pt x="43635" y="16615"/>
                  </a:lnTo>
                  <a:lnTo>
                    <a:pt x="49092" y="16792"/>
                  </a:lnTo>
                  <a:lnTo>
                    <a:pt x="77431" y="17075"/>
                  </a:lnTo>
                  <a:lnTo>
                    <a:pt x="90293" y="17114"/>
                  </a:lnTo>
                  <a:lnTo>
                    <a:pt x="97343" y="16171"/>
                  </a:lnTo>
                  <a:lnTo>
                    <a:pt x="104900" y="14591"/>
                  </a:lnTo>
                  <a:lnTo>
                    <a:pt x="112796" y="12584"/>
                  </a:lnTo>
                  <a:lnTo>
                    <a:pt x="120918" y="11247"/>
                  </a:lnTo>
                  <a:lnTo>
                    <a:pt x="129189" y="10356"/>
                  </a:lnTo>
                  <a:lnTo>
                    <a:pt x="137561" y="9761"/>
                  </a:lnTo>
                  <a:lnTo>
                    <a:pt x="146000" y="8412"/>
                  </a:lnTo>
                  <a:lnTo>
                    <a:pt x="154483" y="6560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51"/>
            <p:cNvSpPr/>
            <p:nvPr/>
          </p:nvSpPr>
          <p:spPr>
            <a:xfrm>
              <a:off x="7409497" y="3146107"/>
              <a:ext cx="162342" cy="273816"/>
            </a:xfrm>
            <a:custGeom>
              <a:avLst/>
              <a:gdLst/>
              <a:ahLst/>
              <a:cxnLst/>
              <a:rect l="0" t="0" r="0" b="0"/>
              <a:pathLst>
                <a:path w="162342" h="273816">
                  <a:moveTo>
                    <a:pt x="0" y="0"/>
                  </a:moveTo>
                  <a:lnTo>
                    <a:pt x="0" y="12770"/>
                  </a:lnTo>
                  <a:lnTo>
                    <a:pt x="2540" y="20281"/>
                  </a:lnTo>
                  <a:lnTo>
                    <a:pt x="4551" y="24950"/>
                  </a:lnTo>
                  <a:lnTo>
                    <a:pt x="5892" y="29969"/>
                  </a:lnTo>
                  <a:lnTo>
                    <a:pt x="6785" y="35219"/>
                  </a:lnTo>
                  <a:lnTo>
                    <a:pt x="7381" y="40625"/>
                  </a:lnTo>
                  <a:lnTo>
                    <a:pt x="7778" y="46133"/>
                  </a:lnTo>
                  <a:lnTo>
                    <a:pt x="8043" y="51710"/>
                  </a:lnTo>
                  <a:lnTo>
                    <a:pt x="8337" y="62988"/>
                  </a:lnTo>
                  <a:lnTo>
                    <a:pt x="8468" y="74349"/>
                  </a:lnTo>
                  <a:lnTo>
                    <a:pt x="9455" y="80046"/>
                  </a:lnTo>
                  <a:lnTo>
                    <a:pt x="11066" y="85749"/>
                  </a:lnTo>
                  <a:lnTo>
                    <a:pt x="17884" y="105417"/>
                  </a:lnTo>
                  <a:lnTo>
                    <a:pt x="20495" y="113141"/>
                  </a:lnTo>
                  <a:lnTo>
                    <a:pt x="22236" y="120195"/>
                  </a:lnTo>
                  <a:lnTo>
                    <a:pt x="23397" y="126802"/>
                  </a:lnTo>
                  <a:lnTo>
                    <a:pt x="24170" y="133112"/>
                  </a:lnTo>
                  <a:lnTo>
                    <a:pt x="24686" y="139224"/>
                  </a:lnTo>
                  <a:lnTo>
                    <a:pt x="25030" y="145204"/>
                  </a:lnTo>
                  <a:lnTo>
                    <a:pt x="25260" y="151095"/>
                  </a:lnTo>
                  <a:lnTo>
                    <a:pt x="26365" y="157880"/>
                  </a:lnTo>
                  <a:lnTo>
                    <a:pt x="28054" y="165261"/>
                  </a:lnTo>
                  <a:lnTo>
                    <a:pt x="30133" y="173039"/>
                  </a:lnTo>
                  <a:lnTo>
                    <a:pt x="32472" y="180129"/>
                  </a:lnTo>
                  <a:lnTo>
                    <a:pt x="34982" y="186761"/>
                  </a:lnTo>
                  <a:lnTo>
                    <a:pt x="37609" y="193088"/>
                  </a:lnTo>
                  <a:lnTo>
                    <a:pt x="39360" y="198257"/>
                  </a:lnTo>
                  <a:lnTo>
                    <a:pt x="41306" y="206542"/>
                  </a:lnTo>
                  <a:lnTo>
                    <a:pt x="42171" y="213399"/>
                  </a:lnTo>
                  <a:lnTo>
                    <a:pt x="42555" y="219622"/>
                  </a:lnTo>
                  <a:lnTo>
                    <a:pt x="42726" y="225562"/>
                  </a:lnTo>
                  <a:lnTo>
                    <a:pt x="42855" y="239843"/>
                  </a:lnTo>
                  <a:lnTo>
                    <a:pt x="42862" y="247261"/>
                  </a:lnTo>
                  <a:lnTo>
                    <a:pt x="42862" y="204038"/>
                  </a:lnTo>
                  <a:lnTo>
                    <a:pt x="43815" y="200796"/>
                  </a:lnTo>
                  <a:lnTo>
                    <a:pt x="47413" y="194653"/>
                  </a:lnTo>
                  <a:lnTo>
                    <a:pt x="52188" y="186207"/>
                  </a:lnTo>
                  <a:lnTo>
                    <a:pt x="54794" y="181288"/>
                  </a:lnTo>
                  <a:lnTo>
                    <a:pt x="57485" y="177056"/>
                  </a:lnTo>
                  <a:lnTo>
                    <a:pt x="60230" y="173283"/>
                  </a:lnTo>
                  <a:lnTo>
                    <a:pt x="63014" y="169814"/>
                  </a:lnTo>
                  <a:lnTo>
                    <a:pt x="65821" y="166550"/>
                  </a:lnTo>
                  <a:lnTo>
                    <a:pt x="68647" y="163421"/>
                  </a:lnTo>
                  <a:lnTo>
                    <a:pt x="71482" y="160382"/>
                  </a:lnTo>
                  <a:lnTo>
                    <a:pt x="74325" y="158356"/>
                  </a:lnTo>
                  <a:lnTo>
                    <a:pt x="77173" y="157006"/>
                  </a:lnTo>
                  <a:lnTo>
                    <a:pt x="80023" y="156106"/>
                  </a:lnTo>
                  <a:lnTo>
                    <a:pt x="83829" y="154553"/>
                  </a:lnTo>
                  <a:lnTo>
                    <a:pt x="88271" y="152565"/>
                  </a:lnTo>
                  <a:lnTo>
                    <a:pt x="93138" y="150288"/>
                  </a:lnTo>
                  <a:lnTo>
                    <a:pt x="98287" y="148769"/>
                  </a:lnTo>
                  <a:lnTo>
                    <a:pt x="103625" y="147757"/>
                  </a:lnTo>
                  <a:lnTo>
                    <a:pt x="109088" y="147082"/>
                  </a:lnTo>
                  <a:lnTo>
                    <a:pt x="113683" y="147585"/>
                  </a:lnTo>
                  <a:lnTo>
                    <a:pt x="117699" y="148872"/>
                  </a:lnTo>
                  <a:lnTo>
                    <a:pt x="121328" y="150683"/>
                  </a:lnTo>
                  <a:lnTo>
                    <a:pt x="125653" y="151891"/>
                  </a:lnTo>
                  <a:lnTo>
                    <a:pt x="130441" y="152695"/>
                  </a:lnTo>
                  <a:lnTo>
                    <a:pt x="135539" y="153232"/>
                  </a:lnTo>
                  <a:lnTo>
                    <a:pt x="139889" y="154542"/>
                  </a:lnTo>
                  <a:lnTo>
                    <a:pt x="143742" y="156368"/>
                  </a:lnTo>
                  <a:lnTo>
                    <a:pt x="147263" y="158538"/>
                  </a:lnTo>
                  <a:lnTo>
                    <a:pt x="150563" y="161889"/>
                  </a:lnTo>
                  <a:lnTo>
                    <a:pt x="153715" y="166029"/>
                  </a:lnTo>
                  <a:lnTo>
                    <a:pt x="156769" y="170694"/>
                  </a:lnTo>
                  <a:lnTo>
                    <a:pt x="160163" y="178416"/>
                  </a:lnTo>
                  <a:lnTo>
                    <a:pt x="161671" y="185976"/>
                  </a:lnTo>
                  <a:lnTo>
                    <a:pt x="162074" y="190659"/>
                  </a:lnTo>
                  <a:lnTo>
                    <a:pt x="162341" y="195686"/>
                  </a:lnTo>
                  <a:lnTo>
                    <a:pt x="161568" y="200942"/>
                  </a:lnTo>
                  <a:lnTo>
                    <a:pt x="160099" y="206352"/>
                  </a:lnTo>
                  <a:lnTo>
                    <a:pt x="158168" y="211863"/>
                  </a:lnTo>
                  <a:lnTo>
                    <a:pt x="155928" y="217442"/>
                  </a:lnTo>
                  <a:lnTo>
                    <a:pt x="153482" y="223066"/>
                  </a:lnTo>
                  <a:lnTo>
                    <a:pt x="150899" y="228721"/>
                  </a:lnTo>
                  <a:lnTo>
                    <a:pt x="147271" y="233443"/>
                  </a:lnTo>
                  <a:lnTo>
                    <a:pt x="142949" y="237544"/>
                  </a:lnTo>
                  <a:lnTo>
                    <a:pt x="138161" y="241230"/>
                  </a:lnTo>
                  <a:lnTo>
                    <a:pt x="134017" y="244640"/>
                  </a:lnTo>
                  <a:lnTo>
                    <a:pt x="130303" y="247866"/>
                  </a:lnTo>
                  <a:lnTo>
                    <a:pt x="126873" y="250969"/>
                  </a:lnTo>
                  <a:lnTo>
                    <a:pt x="122682" y="253990"/>
                  </a:lnTo>
                  <a:lnTo>
                    <a:pt x="117983" y="256957"/>
                  </a:lnTo>
                  <a:lnTo>
                    <a:pt x="112946" y="259887"/>
                  </a:lnTo>
                  <a:lnTo>
                    <a:pt x="108635" y="262793"/>
                  </a:lnTo>
                  <a:lnTo>
                    <a:pt x="104808" y="265683"/>
                  </a:lnTo>
                  <a:lnTo>
                    <a:pt x="101305" y="268562"/>
                  </a:lnTo>
                  <a:lnTo>
                    <a:pt x="98016" y="270481"/>
                  </a:lnTo>
                  <a:lnTo>
                    <a:pt x="94872" y="271761"/>
                  </a:lnTo>
                  <a:lnTo>
                    <a:pt x="91823" y="272614"/>
                  </a:lnTo>
                  <a:lnTo>
                    <a:pt x="88838" y="273183"/>
                  </a:lnTo>
                  <a:lnTo>
                    <a:pt x="85895" y="273562"/>
                  </a:lnTo>
                  <a:lnTo>
                    <a:pt x="82982" y="273815"/>
                  </a:lnTo>
                  <a:lnTo>
                    <a:pt x="80086" y="273031"/>
                  </a:lnTo>
                  <a:lnTo>
                    <a:pt x="77204" y="271555"/>
                  </a:lnTo>
                  <a:lnTo>
                    <a:pt x="74329" y="269619"/>
                  </a:lnTo>
                  <a:lnTo>
                    <a:pt x="72412" y="267376"/>
                  </a:lnTo>
                  <a:lnTo>
                    <a:pt x="71135" y="264928"/>
                  </a:lnTo>
                  <a:lnTo>
                    <a:pt x="70284" y="262344"/>
                  </a:lnTo>
                  <a:lnTo>
                    <a:pt x="68763" y="260621"/>
                  </a:lnTo>
                  <a:lnTo>
                    <a:pt x="66797" y="259472"/>
                  </a:lnTo>
                  <a:lnTo>
                    <a:pt x="64534" y="258706"/>
                  </a:lnTo>
                  <a:lnTo>
                    <a:pt x="59479" y="255316"/>
                  </a:lnTo>
                  <a:lnTo>
                    <a:pt x="51435" y="24860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52"/>
            <p:cNvSpPr/>
            <p:nvPr/>
          </p:nvSpPr>
          <p:spPr>
            <a:xfrm>
              <a:off x="7529512" y="3111851"/>
              <a:ext cx="265748" cy="118758"/>
            </a:xfrm>
            <a:custGeom>
              <a:avLst/>
              <a:gdLst/>
              <a:ahLst/>
              <a:cxnLst/>
              <a:rect l="0" t="0" r="0" b="0"/>
              <a:pathLst>
                <a:path w="265748" h="118758">
                  <a:moveTo>
                    <a:pt x="0" y="25684"/>
                  </a:moveTo>
                  <a:lnTo>
                    <a:pt x="4551" y="21133"/>
                  </a:lnTo>
                  <a:lnTo>
                    <a:pt x="6845" y="19792"/>
                  </a:lnTo>
                  <a:lnTo>
                    <a:pt x="14829" y="17641"/>
                  </a:lnTo>
                  <a:lnTo>
                    <a:pt x="15601" y="17464"/>
                  </a:lnTo>
                  <a:lnTo>
                    <a:pt x="18999" y="14728"/>
                  </a:lnTo>
                  <a:lnTo>
                    <a:pt x="21239" y="12665"/>
                  </a:lnTo>
                  <a:lnTo>
                    <a:pt x="24636" y="11289"/>
                  </a:lnTo>
                  <a:lnTo>
                    <a:pt x="28808" y="10372"/>
                  </a:lnTo>
                  <a:lnTo>
                    <a:pt x="33492" y="9761"/>
                  </a:lnTo>
                  <a:lnTo>
                    <a:pt x="41238" y="6542"/>
                  </a:lnTo>
                  <a:lnTo>
                    <a:pt x="47855" y="2889"/>
                  </a:lnTo>
                  <a:lnTo>
                    <a:pt x="53972" y="1265"/>
                  </a:lnTo>
                  <a:lnTo>
                    <a:pt x="58841" y="832"/>
                  </a:lnTo>
                  <a:lnTo>
                    <a:pt x="64945" y="543"/>
                  </a:lnTo>
                  <a:lnTo>
                    <a:pt x="86171" y="80"/>
                  </a:lnTo>
                  <a:lnTo>
                    <a:pt x="96441" y="0"/>
                  </a:lnTo>
                  <a:lnTo>
                    <a:pt x="99537" y="941"/>
                  </a:lnTo>
                  <a:lnTo>
                    <a:pt x="105516" y="4527"/>
                  </a:lnTo>
                  <a:lnTo>
                    <a:pt x="111349" y="6756"/>
                  </a:lnTo>
                  <a:lnTo>
                    <a:pt x="114237" y="7350"/>
                  </a:lnTo>
                  <a:lnTo>
                    <a:pt x="117116" y="9651"/>
                  </a:lnTo>
                  <a:lnTo>
                    <a:pt x="119987" y="13090"/>
                  </a:lnTo>
                  <a:lnTo>
                    <a:pt x="122854" y="17288"/>
                  </a:lnTo>
                  <a:lnTo>
                    <a:pt x="124765" y="21039"/>
                  </a:lnTo>
                  <a:lnTo>
                    <a:pt x="126040" y="24492"/>
                  </a:lnTo>
                  <a:lnTo>
                    <a:pt x="126889" y="27747"/>
                  </a:lnTo>
                  <a:lnTo>
                    <a:pt x="127455" y="30869"/>
                  </a:lnTo>
                  <a:lnTo>
                    <a:pt x="127833" y="33903"/>
                  </a:lnTo>
                  <a:lnTo>
                    <a:pt x="128084" y="36878"/>
                  </a:lnTo>
                  <a:lnTo>
                    <a:pt x="127300" y="39814"/>
                  </a:lnTo>
                  <a:lnTo>
                    <a:pt x="125824" y="42724"/>
                  </a:lnTo>
                  <a:lnTo>
                    <a:pt x="123888" y="45616"/>
                  </a:lnTo>
                  <a:lnTo>
                    <a:pt x="121645" y="49450"/>
                  </a:lnTo>
                  <a:lnTo>
                    <a:pt x="119196" y="53910"/>
                  </a:lnTo>
                  <a:lnTo>
                    <a:pt x="116612" y="58789"/>
                  </a:lnTo>
                  <a:lnTo>
                    <a:pt x="113936" y="62994"/>
                  </a:lnTo>
                  <a:lnTo>
                    <a:pt x="111200" y="66750"/>
                  </a:lnTo>
                  <a:lnTo>
                    <a:pt x="108423" y="70206"/>
                  </a:lnTo>
                  <a:lnTo>
                    <a:pt x="106573" y="74415"/>
                  </a:lnTo>
                  <a:lnTo>
                    <a:pt x="105338" y="79126"/>
                  </a:lnTo>
                  <a:lnTo>
                    <a:pt x="104515" y="84172"/>
                  </a:lnTo>
                  <a:lnTo>
                    <a:pt x="103015" y="88488"/>
                  </a:lnTo>
                  <a:lnTo>
                    <a:pt x="101061" y="92318"/>
                  </a:lnTo>
                  <a:lnTo>
                    <a:pt x="95634" y="100759"/>
                  </a:lnTo>
                  <a:lnTo>
                    <a:pt x="94236" y="101451"/>
                  </a:lnTo>
                  <a:lnTo>
                    <a:pt x="90143" y="102221"/>
                  </a:lnTo>
                  <a:lnTo>
                    <a:pt x="88671" y="103378"/>
                  </a:lnTo>
                  <a:lnTo>
                    <a:pt x="87688" y="105102"/>
                  </a:lnTo>
                  <a:lnTo>
                    <a:pt x="87034" y="107205"/>
                  </a:lnTo>
                  <a:lnTo>
                    <a:pt x="87550" y="108606"/>
                  </a:lnTo>
                  <a:lnTo>
                    <a:pt x="88847" y="109540"/>
                  </a:lnTo>
                  <a:lnTo>
                    <a:pt x="93221" y="111039"/>
                  </a:lnTo>
                  <a:lnTo>
                    <a:pt x="96359" y="113785"/>
                  </a:lnTo>
                  <a:lnTo>
                    <a:pt x="101584" y="118757"/>
                  </a:lnTo>
                  <a:lnTo>
                    <a:pt x="102965" y="118213"/>
                  </a:lnTo>
                  <a:lnTo>
                    <a:pt x="107040" y="115067"/>
                  </a:lnTo>
                  <a:lnTo>
                    <a:pt x="110413" y="113848"/>
                  </a:lnTo>
                  <a:lnTo>
                    <a:pt x="114566" y="113035"/>
                  </a:lnTo>
                  <a:lnTo>
                    <a:pt x="119240" y="112493"/>
                  </a:lnTo>
                  <a:lnTo>
                    <a:pt x="124261" y="112131"/>
                  </a:lnTo>
                  <a:lnTo>
                    <a:pt x="129513" y="111890"/>
                  </a:lnTo>
                  <a:lnTo>
                    <a:pt x="134920" y="111730"/>
                  </a:lnTo>
                  <a:lnTo>
                    <a:pt x="140429" y="110670"/>
                  </a:lnTo>
                  <a:lnTo>
                    <a:pt x="146007" y="109011"/>
                  </a:lnTo>
                  <a:lnTo>
                    <a:pt x="151630" y="106953"/>
                  </a:lnTo>
                  <a:lnTo>
                    <a:pt x="158237" y="105581"/>
                  </a:lnTo>
                  <a:lnTo>
                    <a:pt x="165499" y="104666"/>
                  </a:lnTo>
                  <a:lnTo>
                    <a:pt x="173198" y="104056"/>
                  </a:lnTo>
                  <a:lnTo>
                    <a:pt x="180235" y="102697"/>
                  </a:lnTo>
                  <a:lnTo>
                    <a:pt x="186832" y="100838"/>
                  </a:lnTo>
                  <a:lnTo>
                    <a:pt x="193135" y="98647"/>
                  </a:lnTo>
                  <a:lnTo>
                    <a:pt x="199241" y="97186"/>
                  </a:lnTo>
                  <a:lnTo>
                    <a:pt x="205218" y="96212"/>
                  </a:lnTo>
                  <a:lnTo>
                    <a:pt x="211106" y="95562"/>
                  </a:lnTo>
                  <a:lnTo>
                    <a:pt x="217891" y="95129"/>
                  </a:lnTo>
                  <a:lnTo>
                    <a:pt x="225271" y="94841"/>
                  </a:lnTo>
                  <a:lnTo>
                    <a:pt x="233048" y="94648"/>
                  </a:lnTo>
                  <a:lnTo>
                    <a:pt x="239185" y="93568"/>
                  </a:lnTo>
                  <a:lnTo>
                    <a:pt x="244229" y="91895"/>
                  </a:lnTo>
                  <a:lnTo>
                    <a:pt x="252374" y="88448"/>
                  </a:lnTo>
                  <a:lnTo>
                    <a:pt x="255879" y="87529"/>
                  </a:lnTo>
                  <a:lnTo>
                    <a:pt x="265747" y="8569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53"/>
            <p:cNvSpPr/>
            <p:nvPr/>
          </p:nvSpPr>
          <p:spPr>
            <a:xfrm>
              <a:off x="7786687" y="3291840"/>
              <a:ext cx="154306" cy="17146"/>
            </a:xfrm>
            <a:custGeom>
              <a:avLst/>
              <a:gdLst/>
              <a:ahLst/>
              <a:cxnLst/>
              <a:rect l="0" t="0" r="0" b="0"/>
              <a:pathLst>
                <a:path w="154306" h="17146">
                  <a:moveTo>
                    <a:pt x="0" y="17145"/>
                  </a:moveTo>
                  <a:lnTo>
                    <a:pt x="33170" y="17145"/>
                  </a:lnTo>
                  <a:lnTo>
                    <a:pt x="37354" y="16192"/>
                  </a:lnTo>
                  <a:lnTo>
                    <a:pt x="41095" y="14605"/>
                  </a:lnTo>
                  <a:lnTo>
                    <a:pt x="44542" y="12594"/>
                  </a:lnTo>
                  <a:lnTo>
                    <a:pt x="48744" y="11253"/>
                  </a:lnTo>
                  <a:lnTo>
                    <a:pt x="53452" y="10359"/>
                  </a:lnTo>
                  <a:lnTo>
                    <a:pt x="58494" y="9764"/>
                  </a:lnTo>
                  <a:lnTo>
                    <a:pt x="63761" y="9367"/>
                  </a:lnTo>
                  <a:lnTo>
                    <a:pt x="69177" y="9101"/>
                  </a:lnTo>
                  <a:lnTo>
                    <a:pt x="80275" y="8808"/>
                  </a:lnTo>
                  <a:lnTo>
                    <a:pt x="91558" y="8677"/>
                  </a:lnTo>
                  <a:lnTo>
                    <a:pt x="97234" y="7689"/>
                  </a:lnTo>
                  <a:lnTo>
                    <a:pt x="102922" y="6079"/>
                  </a:lnTo>
                  <a:lnTo>
                    <a:pt x="108621" y="4052"/>
                  </a:lnTo>
                  <a:lnTo>
                    <a:pt x="113371" y="2701"/>
                  </a:lnTo>
                  <a:lnTo>
                    <a:pt x="117491" y="1801"/>
                  </a:lnTo>
                  <a:lnTo>
                    <a:pt x="121190" y="1200"/>
                  </a:lnTo>
                  <a:lnTo>
                    <a:pt x="124608" y="800"/>
                  </a:lnTo>
                  <a:lnTo>
                    <a:pt x="127839" y="533"/>
                  </a:lnTo>
                  <a:lnTo>
                    <a:pt x="130946" y="355"/>
                  </a:lnTo>
                  <a:lnTo>
                    <a:pt x="136938" y="158"/>
                  </a:ln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54"/>
            <p:cNvSpPr/>
            <p:nvPr/>
          </p:nvSpPr>
          <p:spPr>
            <a:xfrm>
              <a:off x="7786687" y="3368992"/>
              <a:ext cx="154306" cy="34291"/>
            </a:xfrm>
            <a:custGeom>
              <a:avLst/>
              <a:gdLst/>
              <a:ahLst/>
              <a:cxnLst/>
              <a:rect l="0" t="0" r="0" b="0"/>
              <a:pathLst>
                <a:path w="154306" h="34291">
                  <a:moveTo>
                    <a:pt x="0" y="34290"/>
                  </a:moveTo>
                  <a:lnTo>
                    <a:pt x="4551" y="34290"/>
                  </a:lnTo>
                  <a:lnTo>
                    <a:pt x="5892" y="33337"/>
                  </a:lnTo>
                  <a:lnTo>
                    <a:pt x="6785" y="31750"/>
                  </a:lnTo>
                  <a:lnTo>
                    <a:pt x="7381" y="29739"/>
                  </a:lnTo>
                  <a:lnTo>
                    <a:pt x="9683" y="28399"/>
                  </a:lnTo>
                  <a:lnTo>
                    <a:pt x="13123" y="27505"/>
                  </a:lnTo>
                  <a:lnTo>
                    <a:pt x="17321" y="26909"/>
                  </a:lnTo>
                  <a:lnTo>
                    <a:pt x="22025" y="25560"/>
                  </a:lnTo>
                  <a:lnTo>
                    <a:pt x="27066" y="23707"/>
                  </a:lnTo>
                  <a:lnTo>
                    <a:pt x="32331" y="21520"/>
                  </a:lnTo>
                  <a:lnTo>
                    <a:pt x="37747" y="19109"/>
                  </a:lnTo>
                  <a:lnTo>
                    <a:pt x="48844" y="13891"/>
                  </a:lnTo>
                  <a:lnTo>
                    <a:pt x="54470" y="12118"/>
                  </a:lnTo>
                  <a:lnTo>
                    <a:pt x="60127" y="10936"/>
                  </a:lnTo>
                  <a:lnTo>
                    <a:pt x="65801" y="10148"/>
                  </a:lnTo>
                  <a:lnTo>
                    <a:pt x="72442" y="8671"/>
                  </a:lnTo>
                  <a:lnTo>
                    <a:pt x="79728" y="6733"/>
                  </a:lnTo>
                  <a:lnTo>
                    <a:pt x="87441" y="4488"/>
                  </a:lnTo>
                  <a:lnTo>
                    <a:pt x="95442" y="2992"/>
                  </a:lnTo>
                  <a:lnTo>
                    <a:pt x="103633" y="1995"/>
                  </a:lnTo>
                  <a:lnTo>
                    <a:pt x="111951" y="1330"/>
                  </a:lnTo>
                  <a:lnTo>
                    <a:pt x="120354" y="887"/>
                  </a:ln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55"/>
            <p:cNvSpPr/>
            <p:nvPr/>
          </p:nvSpPr>
          <p:spPr>
            <a:xfrm>
              <a:off x="8121049" y="3154680"/>
              <a:ext cx="205707" cy="137158"/>
            </a:xfrm>
            <a:custGeom>
              <a:avLst/>
              <a:gdLst/>
              <a:ahLst/>
              <a:cxnLst/>
              <a:rect l="0" t="0" r="0" b="0"/>
              <a:pathLst>
                <a:path w="205707" h="137158">
                  <a:moveTo>
                    <a:pt x="59973" y="0"/>
                  </a:moveTo>
                  <a:lnTo>
                    <a:pt x="55422" y="4551"/>
                  </a:lnTo>
                  <a:lnTo>
                    <a:pt x="54082" y="6844"/>
                  </a:lnTo>
                  <a:lnTo>
                    <a:pt x="53188" y="9325"/>
                  </a:lnTo>
                  <a:lnTo>
                    <a:pt x="52593" y="11931"/>
                  </a:lnTo>
                  <a:lnTo>
                    <a:pt x="52195" y="14622"/>
                  </a:lnTo>
                  <a:lnTo>
                    <a:pt x="51930" y="17368"/>
                  </a:lnTo>
                  <a:lnTo>
                    <a:pt x="51754" y="20151"/>
                  </a:lnTo>
                  <a:lnTo>
                    <a:pt x="51636" y="22959"/>
                  </a:lnTo>
                  <a:lnTo>
                    <a:pt x="51505" y="28619"/>
                  </a:lnTo>
                  <a:lnTo>
                    <a:pt x="50518" y="32414"/>
                  </a:lnTo>
                  <a:lnTo>
                    <a:pt x="48907" y="36849"/>
                  </a:lnTo>
                  <a:lnTo>
                    <a:pt x="46881" y="41711"/>
                  </a:lnTo>
                  <a:lnTo>
                    <a:pt x="44578" y="45905"/>
                  </a:lnTo>
                  <a:lnTo>
                    <a:pt x="42089" y="49653"/>
                  </a:lnTo>
                  <a:lnTo>
                    <a:pt x="39478" y="53105"/>
                  </a:lnTo>
                  <a:lnTo>
                    <a:pt x="36785" y="57310"/>
                  </a:lnTo>
                  <a:lnTo>
                    <a:pt x="34036" y="62019"/>
                  </a:lnTo>
                  <a:lnTo>
                    <a:pt x="31252" y="67064"/>
                  </a:lnTo>
                  <a:lnTo>
                    <a:pt x="28444" y="71379"/>
                  </a:lnTo>
                  <a:lnTo>
                    <a:pt x="25618" y="75208"/>
                  </a:lnTo>
                  <a:lnTo>
                    <a:pt x="22782" y="78714"/>
                  </a:lnTo>
                  <a:lnTo>
                    <a:pt x="19939" y="82956"/>
                  </a:lnTo>
                  <a:lnTo>
                    <a:pt x="17092" y="87689"/>
                  </a:lnTo>
                  <a:lnTo>
                    <a:pt x="14240" y="92749"/>
                  </a:lnTo>
                  <a:lnTo>
                    <a:pt x="12340" y="97075"/>
                  </a:lnTo>
                  <a:lnTo>
                    <a:pt x="11073" y="100911"/>
                  </a:lnTo>
                  <a:lnTo>
                    <a:pt x="10228" y="104422"/>
                  </a:lnTo>
                  <a:lnTo>
                    <a:pt x="8712" y="107714"/>
                  </a:lnTo>
                  <a:lnTo>
                    <a:pt x="6750" y="110862"/>
                  </a:lnTo>
                  <a:lnTo>
                    <a:pt x="4489" y="113913"/>
                  </a:lnTo>
                  <a:lnTo>
                    <a:pt x="2980" y="116899"/>
                  </a:lnTo>
                  <a:lnTo>
                    <a:pt x="1976" y="119842"/>
                  </a:lnTo>
                  <a:lnTo>
                    <a:pt x="83" y="128075"/>
                  </a:lnTo>
                  <a:lnTo>
                    <a:pt x="18" y="130900"/>
                  </a:lnTo>
                  <a:lnTo>
                    <a:pt x="0" y="132986"/>
                  </a:lnTo>
                  <a:lnTo>
                    <a:pt x="941" y="134377"/>
                  </a:lnTo>
                  <a:lnTo>
                    <a:pt x="2521" y="135305"/>
                  </a:lnTo>
                  <a:lnTo>
                    <a:pt x="7349" y="136793"/>
                  </a:lnTo>
                  <a:lnTo>
                    <a:pt x="12738" y="137051"/>
                  </a:lnTo>
                  <a:lnTo>
                    <a:pt x="33209" y="137150"/>
                  </a:lnTo>
                  <a:lnTo>
                    <a:pt x="44530" y="137157"/>
                  </a:lnTo>
                  <a:lnTo>
                    <a:pt x="48725" y="136205"/>
                  </a:lnTo>
                  <a:lnTo>
                    <a:pt x="53427" y="134618"/>
                  </a:lnTo>
                  <a:lnTo>
                    <a:pt x="58466" y="132608"/>
                  </a:lnTo>
                  <a:lnTo>
                    <a:pt x="64683" y="131267"/>
                  </a:lnTo>
                  <a:lnTo>
                    <a:pt x="71686" y="130374"/>
                  </a:lnTo>
                  <a:lnTo>
                    <a:pt x="85181" y="129381"/>
                  </a:lnTo>
                  <a:lnTo>
                    <a:pt x="94354" y="128940"/>
                  </a:lnTo>
                  <a:lnTo>
                    <a:pt x="113975" y="128692"/>
                  </a:lnTo>
                  <a:lnTo>
                    <a:pt x="205706" y="12858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56"/>
            <p:cNvSpPr/>
            <p:nvPr/>
          </p:nvSpPr>
          <p:spPr>
            <a:xfrm>
              <a:off x="8258175" y="3137535"/>
              <a:ext cx="25718" cy="300038"/>
            </a:xfrm>
            <a:custGeom>
              <a:avLst/>
              <a:gdLst/>
              <a:ahLst/>
              <a:cxnLst/>
              <a:rect l="0" t="0" r="0" b="0"/>
              <a:pathLst>
                <a:path w="25718" h="300038">
                  <a:moveTo>
                    <a:pt x="25717" y="0"/>
                  </a:moveTo>
                  <a:lnTo>
                    <a:pt x="21166" y="4551"/>
                  </a:lnTo>
                  <a:lnTo>
                    <a:pt x="19825" y="6844"/>
                  </a:lnTo>
                  <a:lnTo>
                    <a:pt x="18932" y="9325"/>
                  </a:lnTo>
                  <a:lnTo>
                    <a:pt x="18336" y="11931"/>
                  </a:lnTo>
                  <a:lnTo>
                    <a:pt x="17674" y="17368"/>
                  </a:lnTo>
                  <a:lnTo>
                    <a:pt x="17380" y="23911"/>
                  </a:lnTo>
                  <a:lnTo>
                    <a:pt x="17191" y="43634"/>
                  </a:lnTo>
                  <a:lnTo>
                    <a:pt x="17176" y="49092"/>
                  </a:lnTo>
                  <a:lnTo>
                    <a:pt x="16213" y="55588"/>
                  </a:lnTo>
                  <a:lnTo>
                    <a:pt x="14619" y="62776"/>
                  </a:lnTo>
                  <a:lnTo>
                    <a:pt x="12603" y="70425"/>
                  </a:lnTo>
                  <a:lnTo>
                    <a:pt x="11259" y="78383"/>
                  </a:lnTo>
                  <a:lnTo>
                    <a:pt x="10363" y="86545"/>
                  </a:lnTo>
                  <a:lnTo>
                    <a:pt x="9766" y="94844"/>
                  </a:lnTo>
                  <a:lnTo>
                    <a:pt x="9369" y="104187"/>
                  </a:lnTo>
                  <a:lnTo>
                    <a:pt x="8926" y="124727"/>
                  </a:lnTo>
                  <a:lnTo>
                    <a:pt x="7855" y="134586"/>
                  </a:lnTo>
                  <a:lnTo>
                    <a:pt x="6189" y="144017"/>
                  </a:lnTo>
                  <a:lnTo>
                    <a:pt x="4126" y="153161"/>
                  </a:lnTo>
                  <a:lnTo>
                    <a:pt x="2750" y="162115"/>
                  </a:lnTo>
                  <a:lnTo>
                    <a:pt x="1834" y="170942"/>
                  </a:lnTo>
                  <a:lnTo>
                    <a:pt x="1223" y="179683"/>
                  </a:lnTo>
                  <a:lnTo>
                    <a:pt x="815" y="187416"/>
                  </a:lnTo>
                  <a:lnTo>
                    <a:pt x="361" y="201088"/>
                  </a:lnTo>
                  <a:lnTo>
                    <a:pt x="31" y="244396"/>
                  </a:lnTo>
                  <a:lnTo>
                    <a:pt x="0" y="30003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357"/>
            <p:cNvSpPr/>
            <p:nvPr/>
          </p:nvSpPr>
          <p:spPr>
            <a:xfrm>
              <a:off x="8378224" y="3171825"/>
              <a:ext cx="145290" cy="257096"/>
            </a:xfrm>
            <a:custGeom>
              <a:avLst/>
              <a:gdLst/>
              <a:ahLst/>
              <a:cxnLst/>
              <a:rect l="0" t="0" r="0" b="0"/>
              <a:pathLst>
                <a:path w="145290" h="257096">
                  <a:moveTo>
                    <a:pt x="34256" y="0"/>
                  </a:moveTo>
                  <a:lnTo>
                    <a:pt x="29705" y="0"/>
                  </a:lnTo>
                  <a:lnTo>
                    <a:pt x="28364" y="952"/>
                  </a:lnTo>
                  <a:lnTo>
                    <a:pt x="27470" y="2539"/>
                  </a:lnTo>
                  <a:lnTo>
                    <a:pt x="26037" y="7380"/>
                  </a:lnTo>
                  <a:lnTo>
                    <a:pt x="23301" y="13123"/>
                  </a:lnTo>
                  <a:lnTo>
                    <a:pt x="21236" y="17321"/>
                  </a:lnTo>
                  <a:lnTo>
                    <a:pt x="19861" y="22024"/>
                  </a:lnTo>
                  <a:lnTo>
                    <a:pt x="18945" y="27065"/>
                  </a:lnTo>
                  <a:lnTo>
                    <a:pt x="18334" y="32331"/>
                  </a:lnTo>
                  <a:lnTo>
                    <a:pt x="16973" y="37746"/>
                  </a:lnTo>
                  <a:lnTo>
                    <a:pt x="15114" y="43262"/>
                  </a:lnTo>
                  <a:lnTo>
                    <a:pt x="12923" y="48843"/>
                  </a:lnTo>
                  <a:lnTo>
                    <a:pt x="11461" y="55422"/>
                  </a:lnTo>
                  <a:lnTo>
                    <a:pt x="10487" y="62666"/>
                  </a:lnTo>
                  <a:lnTo>
                    <a:pt x="9838" y="70352"/>
                  </a:lnTo>
                  <a:lnTo>
                    <a:pt x="8451" y="78333"/>
                  </a:lnTo>
                  <a:lnTo>
                    <a:pt x="6576" y="86512"/>
                  </a:lnTo>
                  <a:lnTo>
                    <a:pt x="4372" y="94822"/>
                  </a:lnTo>
                  <a:lnTo>
                    <a:pt x="2903" y="104172"/>
                  </a:lnTo>
                  <a:lnTo>
                    <a:pt x="1924" y="114215"/>
                  </a:lnTo>
                  <a:lnTo>
                    <a:pt x="1272" y="124721"/>
                  </a:lnTo>
                  <a:lnTo>
                    <a:pt x="546" y="144014"/>
                  </a:lnTo>
                  <a:lnTo>
                    <a:pt x="137" y="170941"/>
                  </a:lnTo>
                  <a:lnTo>
                    <a:pt x="0" y="201088"/>
                  </a:lnTo>
                  <a:lnTo>
                    <a:pt x="941" y="207401"/>
                  </a:lnTo>
                  <a:lnTo>
                    <a:pt x="2521" y="213515"/>
                  </a:lnTo>
                  <a:lnTo>
                    <a:pt x="4527" y="219496"/>
                  </a:lnTo>
                  <a:lnTo>
                    <a:pt x="5863" y="224435"/>
                  </a:lnTo>
                  <a:lnTo>
                    <a:pt x="7349" y="232464"/>
                  </a:lnTo>
                  <a:lnTo>
                    <a:pt x="8698" y="236891"/>
                  </a:lnTo>
                  <a:lnTo>
                    <a:pt x="10550" y="241747"/>
                  </a:lnTo>
                  <a:lnTo>
                    <a:pt x="12738" y="246889"/>
                  </a:lnTo>
                  <a:lnTo>
                    <a:pt x="15148" y="250318"/>
                  </a:lnTo>
                  <a:lnTo>
                    <a:pt x="17707" y="252603"/>
                  </a:lnTo>
                  <a:lnTo>
                    <a:pt x="20366" y="254127"/>
                  </a:lnTo>
                  <a:lnTo>
                    <a:pt x="23091" y="255143"/>
                  </a:lnTo>
                  <a:lnTo>
                    <a:pt x="25860" y="255820"/>
                  </a:lnTo>
                  <a:lnTo>
                    <a:pt x="28658" y="256272"/>
                  </a:lnTo>
                  <a:lnTo>
                    <a:pt x="32430" y="256573"/>
                  </a:lnTo>
                  <a:lnTo>
                    <a:pt x="36848" y="256773"/>
                  </a:lnTo>
                  <a:lnTo>
                    <a:pt x="49629" y="257056"/>
                  </a:lnTo>
                  <a:lnTo>
                    <a:pt x="53077" y="257095"/>
                  </a:lnTo>
                  <a:lnTo>
                    <a:pt x="58233" y="255216"/>
                  </a:lnTo>
                  <a:lnTo>
                    <a:pt x="64528" y="252060"/>
                  </a:lnTo>
                  <a:lnTo>
                    <a:pt x="71582" y="248049"/>
                  </a:lnTo>
                  <a:lnTo>
                    <a:pt x="77238" y="243471"/>
                  </a:lnTo>
                  <a:lnTo>
                    <a:pt x="81960" y="238514"/>
                  </a:lnTo>
                  <a:lnTo>
                    <a:pt x="86061" y="233304"/>
                  </a:lnTo>
                  <a:lnTo>
                    <a:pt x="90700" y="227926"/>
                  </a:lnTo>
                  <a:lnTo>
                    <a:pt x="95698" y="222436"/>
                  </a:lnTo>
                  <a:lnTo>
                    <a:pt x="100935" y="216870"/>
                  </a:lnTo>
                  <a:lnTo>
                    <a:pt x="106330" y="210303"/>
                  </a:lnTo>
                  <a:lnTo>
                    <a:pt x="111834" y="203067"/>
                  </a:lnTo>
                  <a:lnTo>
                    <a:pt x="117407" y="195385"/>
                  </a:lnTo>
                  <a:lnTo>
                    <a:pt x="122074" y="187407"/>
                  </a:lnTo>
                  <a:lnTo>
                    <a:pt x="126139" y="179230"/>
                  </a:lnTo>
                  <a:lnTo>
                    <a:pt x="129801" y="170922"/>
                  </a:lnTo>
                  <a:lnTo>
                    <a:pt x="132243" y="162525"/>
                  </a:lnTo>
                  <a:lnTo>
                    <a:pt x="133870" y="154070"/>
                  </a:lnTo>
                  <a:lnTo>
                    <a:pt x="134957" y="145575"/>
                  </a:lnTo>
                  <a:lnTo>
                    <a:pt x="136632" y="137055"/>
                  </a:lnTo>
                  <a:lnTo>
                    <a:pt x="138701" y="128518"/>
                  </a:lnTo>
                  <a:lnTo>
                    <a:pt x="141034" y="119968"/>
                  </a:lnTo>
                  <a:lnTo>
                    <a:pt x="142588" y="112364"/>
                  </a:lnTo>
                  <a:lnTo>
                    <a:pt x="143625" y="105389"/>
                  </a:lnTo>
                  <a:lnTo>
                    <a:pt x="144316" y="98834"/>
                  </a:lnTo>
                  <a:lnTo>
                    <a:pt x="144776" y="92559"/>
                  </a:lnTo>
                  <a:lnTo>
                    <a:pt x="145084" y="86471"/>
                  </a:lnTo>
                  <a:lnTo>
                    <a:pt x="145289" y="80507"/>
                  </a:lnTo>
                  <a:lnTo>
                    <a:pt x="144472" y="74627"/>
                  </a:lnTo>
                  <a:lnTo>
                    <a:pt x="142976" y="68801"/>
                  </a:lnTo>
                  <a:lnTo>
                    <a:pt x="141026" y="63012"/>
                  </a:lnTo>
                  <a:lnTo>
                    <a:pt x="138773" y="57248"/>
                  </a:lnTo>
                  <a:lnTo>
                    <a:pt x="136320" y="51500"/>
                  </a:lnTo>
                  <a:lnTo>
                    <a:pt x="133731" y="45763"/>
                  </a:lnTo>
                  <a:lnTo>
                    <a:pt x="131052" y="40986"/>
                  </a:lnTo>
                  <a:lnTo>
                    <a:pt x="128314" y="36849"/>
                  </a:lnTo>
                  <a:lnTo>
                    <a:pt x="125536" y="33138"/>
                  </a:lnTo>
                  <a:lnTo>
                    <a:pt x="121779" y="29712"/>
                  </a:lnTo>
                  <a:lnTo>
                    <a:pt x="117369" y="26475"/>
                  </a:lnTo>
                  <a:lnTo>
                    <a:pt x="112525" y="23365"/>
                  </a:lnTo>
                  <a:lnTo>
                    <a:pt x="108343" y="20339"/>
                  </a:lnTo>
                  <a:lnTo>
                    <a:pt x="104602" y="17369"/>
                  </a:lnTo>
                  <a:lnTo>
                    <a:pt x="101156" y="14437"/>
                  </a:lnTo>
                  <a:lnTo>
                    <a:pt x="97905" y="12482"/>
                  </a:lnTo>
                  <a:lnTo>
                    <a:pt x="94786" y="11179"/>
                  </a:lnTo>
                  <a:lnTo>
                    <a:pt x="91755" y="10310"/>
                  </a:lnTo>
                  <a:lnTo>
                    <a:pt x="87829" y="9730"/>
                  </a:lnTo>
                  <a:lnTo>
                    <a:pt x="83306" y="9344"/>
                  </a:lnTo>
                  <a:lnTo>
                    <a:pt x="74153" y="8915"/>
                  </a:lnTo>
                  <a:lnTo>
                    <a:pt x="66910" y="8725"/>
                  </a:lnTo>
                  <a:lnTo>
                    <a:pt x="63645" y="9626"/>
                  </a:lnTo>
                  <a:lnTo>
                    <a:pt x="60516" y="11180"/>
                  </a:lnTo>
                  <a:lnTo>
                    <a:pt x="57478" y="13168"/>
                  </a:lnTo>
                  <a:lnTo>
                    <a:pt x="54499" y="14494"/>
                  </a:lnTo>
                  <a:lnTo>
                    <a:pt x="51562" y="15377"/>
                  </a:lnTo>
                  <a:lnTo>
                    <a:pt x="48650" y="15966"/>
                  </a:lnTo>
                  <a:lnTo>
                    <a:pt x="45757" y="17312"/>
                  </a:lnTo>
                  <a:lnTo>
                    <a:pt x="42876" y="19161"/>
                  </a:lnTo>
                  <a:lnTo>
                    <a:pt x="40003" y="21346"/>
                  </a:lnTo>
                  <a:lnTo>
                    <a:pt x="37135" y="22803"/>
                  </a:lnTo>
                  <a:lnTo>
                    <a:pt x="34271" y="23775"/>
                  </a:lnTo>
                  <a:lnTo>
                    <a:pt x="25683" y="2571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358"/>
            <p:cNvSpPr/>
            <p:nvPr/>
          </p:nvSpPr>
          <p:spPr>
            <a:xfrm>
              <a:off x="8643970" y="3154680"/>
              <a:ext cx="178264" cy="247259"/>
            </a:xfrm>
            <a:custGeom>
              <a:avLst/>
              <a:gdLst/>
              <a:ahLst/>
              <a:cxnLst/>
              <a:rect l="0" t="0" r="0" b="0"/>
              <a:pathLst>
                <a:path w="178264" h="247259">
                  <a:moveTo>
                    <a:pt x="17112" y="17145"/>
                  </a:moveTo>
                  <a:lnTo>
                    <a:pt x="17112" y="50315"/>
                  </a:lnTo>
                  <a:lnTo>
                    <a:pt x="16160" y="54498"/>
                  </a:lnTo>
                  <a:lnTo>
                    <a:pt x="12561" y="61686"/>
                  </a:lnTo>
                  <a:lnTo>
                    <a:pt x="11221" y="65889"/>
                  </a:lnTo>
                  <a:lnTo>
                    <a:pt x="10327" y="70596"/>
                  </a:lnTo>
                  <a:lnTo>
                    <a:pt x="9732" y="75639"/>
                  </a:lnTo>
                  <a:lnTo>
                    <a:pt x="8381" y="81858"/>
                  </a:lnTo>
                  <a:lnTo>
                    <a:pt x="6529" y="88862"/>
                  </a:lnTo>
                  <a:lnTo>
                    <a:pt x="4342" y="96389"/>
                  </a:lnTo>
                  <a:lnTo>
                    <a:pt x="2884" y="103311"/>
                  </a:lnTo>
                  <a:lnTo>
                    <a:pt x="1911" y="109832"/>
                  </a:lnTo>
                  <a:lnTo>
                    <a:pt x="1264" y="116083"/>
                  </a:lnTo>
                  <a:lnTo>
                    <a:pt x="831" y="122156"/>
                  </a:lnTo>
                  <a:lnTo>
                    <a:pt x="544" y="128110"/>
                  </a:lnTo>
                  <a:lnTo>
                    <a:pt x="224" y="139805"/>
                  </a:lnTo>
                  <a:lnTo>
                    <a:pt x="0" y="168564"/>
                  </a:lnTo>
                  <a:lnTo>
                    <a:pt x="942" y="174288"/>
                  </a:lnTo>
                  <a:lnTo>
                    <a:pt x="2523" y="180010"/>
                  </a:lnTo>
                  <a:lnTo>
                    <a:pt x="4529" y="185729"/>
                  </a:lnTo>
                  <a:lnTo>
                    <a:pt x="6819" y="191447"/>
                  </a:lnTo>
                  <a:lnTo>
                    <a:pt x="9297" y="197163"/>
                  </a:lnTo>
                  <a:lnTo>
                    <a:pt x="11902" y="202880"/>
                  </a:lnTo>
                  <a:lnTo>
                    <a:pt x="14591" y="207643"/>
                  </a:lnTo>
                  <a:lnTo>
                    <a:pt x="17337" y="211771"/>
                  </a:lnTo>
                  <a:lnTo>
                    <a:pt x="20119" y="215476"/>
                  </a:lnTo>
                  <a:lnTo>
                    <a:pt x="22927" y="218898"/>
                  </a:lnTo>
                  <a:lnTo>
                    <a:pt x="25751" y="222132"/>
                  </a:lnTo>
                  <a:lnTo>
                    <a:pt x="28586" y="225240"/>
                  </a:lnTo>
                  <a:lnTo>
                    <a:pt x="34277" y="231234"/>
                  </a:lnTo>
                  <a:lnTo>
                    <a:pt x="37128" y="234166"/>
                  </a:lnTo>
                  <a:lnTo>
                    <a:pt x="40933" y="236121"/>
                  </a:lnTo>
                  <a:lnTo>
                    <a:pt x="45376" y="237424"/>
                  </a:lnTo>
                  <a:lnTo>
                    <a:pt x="50241" y="238292"/>
                  </a:lnTo>
                  <a:lnTo>
                    <a:pt x="54439" y="239824"/>
                  </a:lnTo>
                  <a:lnTo>
                    <a:pt x="58189" y="241797"/>
                  </a:lnTo>
                  <a:lnTo>
                    <a:pt x="61642" y="244066"/>
                  </a:lnTo>
                  <a:lnTo>
                    <a:pt x="65848" y="245578"/>
                  </a:lnTo>
                  <a:lnTo>
                    <a:pt x="70558" y="246586"/>
                  </a:lnTo>
                  <a:lnTo>
                    <a:pt x="75603" y="247258"/>
                  </a:lnTo>
                  <a:lnTo>
                    <a:pt x="80871" y="246753"/>
                  </a:lnTo>
                  <a:lnTo>
                    <a:pt x="86289" y="245465"/>
                  </a:lnTo>
                  <a:lnTo>
                    <a:pt x="91804" y="243653"/>
                  </a:lnTo>
                  <a:lnTo>
                    <a:pt x="96435" y="242445"/>
                  </a:lnTo>
                  <a:lnTo>
                    <a:pt x="100474" y="241640"/>
                  </a:lnTo>
                  <a:lnTo>
                    <a:pt x="104119" y="241103"/>
                  </a:lnTo>
                  <a:lnTo>
                    <a:pt x="108454" y="239793"/>
                  </a:lnTo>
                  <a:lnTo>
                    <a:pt x="113249" y="237967"/>
                  </a:lnTo>
                  <a:lnTo>
                    <a:pt x="118352" y="235797"/>
                  </a:lnTo>
                  <a:lnTo>
                    <a:pt x="122705" y="233398"/>
                  </a:lnTo>
                  <a:lnTo>
                    <a:pt x="126560" y="230846"/>
                  </a:lnTo>
                  <a:lnTo>
                    <a:pt x="130082" y="228192"/>
                  </a:lnTo>
                  <a:lnTo>
                    <a:pt x="134335" y="225471"/>
                  </a:lnTo>
                  <a:lnTo>
                    <a:pt x="139076" y="222704"/>
                  </a:lnTo>
                  <a:lnTo>
                    <a:pt x="144141" y="219907"/>
                  </a:lnTo>
                  <a:lnTo>
                    <a:pt x="148470" y="216137"/>
                  </a:lnTo>
                  <a:lnTo>
                    <a:pt x="152310" y="211718"/>
                  </a:lnTo>
                  <a:lnTo>
                    <a:pt x="155821" y="206868"/>
                  </a:lnTo>
                  <a:lnTo>
                    <a:pt x="159115" y="201729"/>
                  </a:lnTo>
                  <a:lnTo>
                    <a:pt x="162263" y="196399"/>
                  </a:lnTo>
                  <a:lnTo>
                    <a:pt x="165314" y="190940"/>
                  </a:lnTo>
                  <a:lnTo>
                    <a:pt x="171246" y="179795"/>
                  </a:lnTo>
                  <a:lnTo>
                    <a:pt x="174159" y="174155"/>
                  </a:lnTo>
                  <a:lnTo>
                    <a:pt x="176103" y="167538"/>
                  </a:lnTo>
                  <a:lnTo>
                    <a:pt x="177399" y="160269"/>
                  </a:lnTo>
                  <a:lnTo>
                    <a:pt x="178263" y="152566"/>
                  </a:lnTo>
                  <a:lnTo>
                    <a:pt x="177886" y="145526"/>
                  </a:lnTo>
                  <a:lnTo>
                    <a:pt x="176682" y="138927"/>
                  </a:lnTo>
                  <a:lnTo>
                    <a:pt x="174927" y="132623"/>
                  </a:lnTo>
                  <a:lnTo>
                    <a:pt x="173757" y="126515"/>
                  </a:lnTo>
                  <a:lnTo>
                    <a:pt x="172977" y="120538"/>
                  </a:lnTo>
                  <a:lnTo>
                    <a:pt x="172457" y="114649"/>
                  </a:lnTo>
                  <a:lnTo>
                    <a:pt x="172111" y="108817"/>
                  </a:lnTo>
                  <a:lnTo>
                    <a:pt x="171726" y="97258"/>
                  </a:lnTo>
                  <a:lnTo>
                    <a:pt x="170670" y="92461"/>
                  </a:lnTo>
                  <a:lnTo>
                    <a:pt x="169014" y="88311"/>
                  </a:lnTo>
                  <a:lnTo>
                    <a:pt x="166958" y="84591"/>
                  </a:lnTo>
                  <a:lnTo>
                    <a:pt x="163682" y="80206"/>
                  </a:lnTo>
                  <a:lnTo>
                    <a:pt x="159593" y="75378"/>
                  </a:lnTo>
                  <a:lnTo>
                    <a:pt x="150921" y="65886"/>
                  </a:lnTo>
                  <a:lnTo>
                    <a:pt x="143893" y="58493"/>
                  </a:lnTo>
                  <a:lnTo>
                    <a:pt x="130030" y="44424"/>
                  </a:lnTo>
                  <a:lnTo>
                    <a:pt x="124776" y="40093"/>
                  </a:lnTo>
                  <a:lnTo>
                    <a:pt x="119367" y="36254"/>
                  </a:lnTo>
                  <a:lnTo>
                    <a:pt x="113858" y="32742"/>
                  </a:lnTo>
                  <a:lnTo>
                    <a:pt x="109232" y="29448"/>
                  </a:lnTo>
                  <a:lnTo>
                    <a:pt x="105195" y="26299"/>
                  </a:lnTo>
                  <a:lnTo>
                    <a:pt x="101552" y="23248"/>
                  </a:lnTo>
                  <a:lnTo>
                    <a:pt x="96265" y="20261"/>
                  </a:lnTo>
                  <a:lnTo>
                    <a:pt x="89883" y="17317"/>
                  </a:lnTo>
                  <a:lnTo>
                    <a:pt x="82771" y="14402"/>
                  </a:lnTo>
                  <a:lnTo>
                    <a:pt x="76125" y="12459"/>
                  </a:lnTo>
                  <a:lnTo>
                    <a:pt x="69789" y="11163"/>
                  </a:lnTo>
                  <a:lnTo>
                    <a:pt x="63660" y="10300"/>
                  </a:lnTo>
                  <a:lnTo>
                    <a:pt x="57669" y="8771"/>
                  </a:lnTo>
                  <a:lnTo>
                    <a:pt x="51770" y="6800"/>
                  </a:lnTo>
                  <a:lnTo>
                    <a:pt x="45932" y="4533"/>
                  </a:lnTo>
                  <a:lnTo>
                    <a:pt x="41089" y="3022"/>
                  </a:lnTo>
                  <a:lnTo>
                    <a:pt x="36907" y="2014"/>
                  </a:lnTo>
                  <a:lnTo>
                    <a:pt x="2568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359"/>
            <p:cNvSpPr/>
            <p:nvPr/>
          </p:nvSpPr>
          <p:spPr>
            <a:xfrm>
              <a:off x="6055042" y="3763327"/>
              <a:ext cx="180024" cy="25719"/>
            </a:xfrm>
            <a:custGeom>
              <a:avLst/>
              <a:gdLst/>
              <a:ahLst/>
              <a:cxnLst/>
              <a:rect l="0" t="0" r="0" b="0"/>
              <a:pathLst>
                <a:path w="180024" h="25719">
                  <a:moveTo>
                    <a:pt x="0" y="25718"/>
                  </a:moveTo>
                  <a:lnTo>
                    <a:pt x="4551" y="21167"/>
                  </a:lnTo>
                  <a:lnTo>
                    <a:pt x="6844" y="19826"/>
                  </a:lnTo>
                  <a:lnTo>
                    <a:pt x="9325" y="18932"/>
                  </a:lnTo>
                  <a:lnTo>
                    <a:pt x="11932" y="18337"/>
                  </a:lnTo>
                  <a:lnTo>
                    <a:pt x="17368" y="17675"/>
                  </a:lnTo>
                  <a:lnTo>
                    <a:pt x="22959" y="17380"/>
                  </a:lnTo>
                  <a:lnTo>
                    <a:pt x="28619" y="17250"/>
                  </a:lnTo>
                  <a:lnTo>
                    <a:pt x="32414" y="16262"/>
                  </a:lnTo>
                  <a:lnTo>
                    <a:pt x="36850" y="14652"/>
                  </a:lnTo>
                  <a:lnTo>
                    <a:pt x="41711" y="12625"/>
                  </a:lnTo>
                  <a:lnTo>
                    <a:pt x="46858" y="11274"/>
                  </a:lnTo>
                  <a:lnTo>
                    <a:pt x="52194" y="10374"/>
                  </a:lnTo>
                  <a:lnTo>
                    <a:pt x="57656" y="9773"/>
                  </a:lnTo>
                  <a:lnTo>
                    <a:pt x="64155" y="8421"/>
                  </a:lnTo>
                  <a:lnTo>
                    <a:pt x="71345" y="6566"/>
                  </a:lnTo>
                  <a:lnTo>
                    <a:pt x="78996" y="4378"/>
                  </a:lnTo>
                  <a:lnTo>
                    <a:pt x="86001" y="2918"/>
                  </a:lnTo>
                  <a:lnTo>
                    <a:pt x="92576" y="1946"/>
                  </a:lnTo>
                  <a:lnTo>
                    <a:pt x="98865" y="1297"/>
                  </a:lnTo>
                  <a:lnTo>
                    <a:pt x="105915" y="865"/>
                  </a:lnTo>
                  <a:lnTo>
                    <a:pt x="121368" y="384"/>
                  </a:lnTo>
                  <a:lnTo>
                    <a:pt x="153730" y="51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360"/>
            <p:cNvSpPr/>
            <p:nvPr/>
          </p:nvSpPr>
          <p:spPr>
            <a:xfrm>
              <a:off x="6303645" y="3617595"/>
              <a:ext cx="68581" cy="300038"/>
            </a:xfrm>
            <a:custGeom>
              <a:avLst/>
              <a:gdLst/>
              <a:ahLst/>
              <a:cxnLst/>
              <a:rect l="0" t="0" r="0" b="0"/>
              <a:pathLst>
                <a:path w="68581" h="300038">
                  <a:moveTo>
                    <a:pt x="0" y="0"/>
                  </a:moveTo>
                  <a:lnTo>
                    <a:pt x="7381" y="7381"/>
                  </a:lnTo>
                  <a:lnTo>
                    <a:pt x="8042" y="13122"/>
                  </a:lnTo>
                  <a:lnTo>
                    <a:pt x="8219" y="17321"/>
                  </a:lnTo>
                  <a:lnTo>
                    <a:pt x="9289" y="21072"/>
                  </a:lnTo>
                  <a:lnTo>
                    <a:pt x="10955" y="24526"/>
                  </a:lnTo>
                  <a:lnTo>
                    <a:pt x="13019" y="27780"/>
                  </a:lnTo>
                  <a:lnTo>
                    <a:pt x="15346" y="31855"/>
                  </a:lnTo>
                  <a:lnTo>
                    <a:pt x="20473" y="41463"/>
                  </a:lnTo>
                  <a:lnTo>
                    <a:pt x="22221" y="47644"/>
                  </a:lnTo>
                  <a:lnTo>
                    <a:pt x="23386" y="54623"/>
                  </a:lnTo>
                  <a:lnTo>
                    <a:pt x="24164" y="62132"/>
                  </a:lnTo>
                  <a:lnTo>
                    <a:pt x="25634" y="69044"/>
                  </a:lnTo>
                  <a:lnTo>
                    <a:pt x="27566" y="75557"/>
                  </a:lnTo>
                  <a:lnTo>
                    <a:pt x="32254" y="88826"/>
                  </a:lnTo>
                  <a:lnTo>
                    <a:pt x="45828" y="128996"/>
                  </a:lnTo>
                  <a:lnTo>
                    <a:pt x="47697" y="137432"/>
                  </a:lnTo>
                  <a:lnTo>
                    <a:pt x="48943" y="145914"/>
                  </a:lnTo>
                  <a:lnTo>
                    <a:pt x="49773" y="154426"/>
                  </a:lnTo>
                  <a:lnTo>
                    <a:pt x="50327" y="162958"/>
                  </a:lnTo>
                  <a:lnTo>
                    <a:pt x="50696" y="171503"/>
                  </a:lnTo>
                  <a:lnTo>
                    <a:pt x="50943" y="180058"/>
                  </a:lnTo>
                  <a:lnTo>
                    <a:pt x="52059" y="188619"/>
                  </a:lnTo>
                  <a:lnTo>
                    <a:pt x="53756" y="197183"/>
                  </a:lnTo>
                  <a:lnTo>
                    <a:pt x="55840" y="205750"/>
                  </a:lnTo>
                  <a:lnTo>
                    <a:pt x="57229" y="213367"/>
                  </a:lnTo>
                  <a:lnTo>
                    <a:pt x="58155" y="220349"/>
                  </a:lnTo>
                  <a:lnTo>
                    <a:pt x="58772" y="226909"/>
                  </a:lnTo>
                  <a:lnTo>
                    <a:pt x="59184" y="233188"/>
                  </a:lnTo>
                  <a:lnTo>
                    <a:pt x="59458" y="239278"/>
                  </a:lnTo>
                  <a:lnTo>
                    <a:pt x="59763" y="251126"/>
                  </a:lnTo>
                  <a:lnTo>
                    <a:pt x="59975" y="275440"/>
                  </a:lnTo>
                  <a:lnTo>
                    <a:pt x="60938" y="278876"/>
                  </a:lnTo>
                  <a:lnTo>
                    <a:pt x="62533" y="282120"/>
                  </a:lnTo>
                  <a:lnTo>
                    <a:pt x="64549" y="285235"/>
                  </a:lnTo>
                  <a:lnTo>
                    <a:pt x="65892" y="288264"/>
                  </a:lnTo>
                  <a:lnTo>
                    <a:pt x="66788" y="291236"/>
                  </a:lnTo>
                  <a:lnTo>
                    <a:pt x="68580" y="30003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361"/>
            <p:cNvSpPr/>
            <p:nvPr/>
          </p:nvSpPr>
          <p:spPr>
            <a:xfrm>
              <a:off x="6475095" y="3626167"/>
              <a:ext cx="154306" cy="116353"/>
            </a:xfrm>
            <a:custGeom>
              <a:avLst/>
              <a:gdLst/>
              <a:ahLst/>
              <a:cxnLst/>
              <a:rect l="0" t="0" r="0" b="0"/>
              <a:pathLst>
                <a:path w="154306" h="116353">
                  <a:moveTo>
                    <a:pt x="0" y="0"/>
                  </a:moveTo>
                  <a:lnTo>
                    <a:pt x="7381" y="7381"/>
                  </a:lnTo>
                  <a:lnTo>
                    <a:pt x="8042" y="10583"/>
                  </a:lnTo>
                  <a:lnTo>
                    <a:pt x="8219" y="12770"/>
                  </a:lnTo>
                  <a:lnTo>
                    <a:pt x="9289" y="15181"/>
                  </a:lnTo>
                  <a:lnTo>
                    <a:pt x="10955" y="17741"/>
                  </a:lnTo>
                  <a:lnTo>
                    <a:pt x="13019" y="20400"/>
                  </a:lnTo>
                  <a:lnTo>
                    <a:pt x="14394" y="24077"/>
                  </a:lnTo>
                  <a:lnTo>
                    <a:pt x="15311" y="28434"/>
                  </a:lnTo>
                  <a:lnTo>
                    <a:pt x="15922" y="33244"/>
                  </a:lnTo>
                  <a:lnTo>
                    <a:pt x="16329" y="38355"/>
                  </a:lnTo>
                  <a:lnTo>
                    <a:pt x="16601" y="43667"/>
                  </a:lnTo>
                  <a:lnTo>
                    <a:pt x="16903" y="54650"/>
                  </a:lnTo>
                  <a:lnTo>
                    <a:pt x="17143" y="99916"/>
                  </a:lnTo>
                  <a:lnTo>
                    <a:pt x="17143" y="105685"/>
                  </a:lnTo>
                  <a:lnTo>
                    <a:pt x="18096" y="107604"/>
                  </a:lnTo>
                  <a:lnTo>
                    <a:pt x="19684" y="108884"/>
                  </a:lnTo>
                  <a:lnTo>
                    <a:pt x="25364" y="111293"/>
                  </a:lnTo>
                  <a:lnTo>
                    <a:pt x="28101" y="113916"/>
                  </a:lnTo>
                  <a:lnTo>
                    <a:pt x="30163" y="115949"/>
                  </a:lnTo>
                  <a:lnTo>
                    <a:pt x="32491" y="116352"/>
                  </a:lnTo>
                  <a:lnTo>
                    <a:pt x="34996" y="115668"/>
                  </a:lnTo>
                  <a:lnTo>
                    <a:pt x="37618" y="114260"/>
                  </a:lnTo>
                  <a:lnTo>
                    <a:pt x="40318" y="113321"/>
                  </a:lnTo>
                  <a:lnTo>
                    <a:pt x="43071" y="112695"/>
                  </a:lnTo>
                  <a:lnTo>
                    <a:pt x="45859" y="112277"/>
                  </a:lnTo>
                  <a:lnTo>
                    <a:pt x="49623" y="111999"/>
                  </a:lnTo>
                  <a:lnTo>
                    <a:pt x="54036" y="111814"/>
                  </a:lnTo>
                  <a:lnTo>
                    <a:pt x="58884" y="111690"/>
                  </a:lnTo>
                  <a:lnTo>
                    <a:pt x="63068" y="110655"/>
                  </a:lnTo>
                  <a:lnTo>
                    <a:pt x="66811" y="109012"/>
                  </a:lnTo>
                  <a:lnTo>
                    <a:pt x="70258" y="106965"/>
                  </a:lnTo>
                  <a:lnTo>
                    <a:pt x="74461" y="105600"/>
                  </a:lnTo>
                  <a:lnTo>
                    <a:pt x="79168" y="104690"/>
                  </a:lnTo>
                  <a:lnTo>
                    <a:pt x="84211" y="104083"/>
                  </a:lnTo>
                  <a:lnTo>
                    <a:pt x="88526" y="102727"/>
                  </a:lnTo>
                  <a:lnTo>
                    <a:pt x="92354" y="100869"/>
                  </a:lnTo>
                  <a:lnTo>
                    <a:pt x="95859" y="98679"/>
                  </a:lnTo>
                  <a:lnTo>
                    <a:pt x="100101" y="96266"/>
                  </a:lnTo>
                  <a:lnTo>
                    <a:pt x="109894" y="91045"/>
                  </a:lnTo>
                  <a:lnTo>
                    <a:pt x="115173" y="89272"/>
                  </a:lnTo>
                  <a:lnTo>
                    <a:pt x="120596" y="88090"/>
                  </a:lnTo>
                  <a:lnTo>
                    <a:pt x="126118" y="87302"/>
                  </a:lnTo>
                  <a:lnTo>
                    <a:pt x="130751" y="86776"/>
                  </a:lnTo>
                  <a:lnTo>
                    <a:pt x="134792" y="86426"/>
                  </a:lnTo>
                  <a:lnTo>
                    <a:pt x="138439" y="86192"/>
                  </a:lnTo>
                  <a:lnTo>
                    <a:pt x="141822" y="85084"/>
                  </a:lnTo>
                  <a:lnTo>
                    <a:pt x="145031" y="83393"/>
                  </a:lnTo>
                  <a:lnTo>
                    <a:pt x="154305" y="7715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362"/>
            <p:cNvSpPr/>
            <p:nvPr/>
          </p:nvSpPr>
          <p:spPr>
            <a:xfrm>
              <a:off x="6646544" y="3591877"/>
              <a:ext cx="68582" cy="257176"/>
            </a:xfrm>
            <a:custGeom>
              <a:avLst/>
              <a:gdLst/>
              <a:ahLst/>
              <a:cxnLst/>
              <a:rect l="0" t="0" r="0" b="0"/>
              <a:pathLst>
                <a:path w="68582" h="257176">
                  <a:moveTo>
                    <a:pt x="0" y="0"/>
                  </a:moveTo>
                  <a:lnTo>
                    <a:pt x="0" y="4551"/>
                  </a:lnTo>
                  <a:lnTo>
                    <a:pt x="954" y="5892"/>
                  </a:lnTo>
                  <a:lnTo>
                    <a:pt x="2541" y="6785"/>
                  </a:lnTo>
                  <a:lnTo>
                    <a:pt x="4552" y="7381"/>
                  </a:lnTo>
                  <a:lnTo>
                    <a:pt x="5892" y="8731"/>
                  </a:lnTo>
                  <a:lnTo>
                    <a:pt x="6786" y="10583"/>
                  </a:lnTo>
                  <a:lnTo>
                    <a:pt x="7779" y="15181"/>
                  </a:lnTo>
                  <a:lnTo>
                    <a:pt x="8338" y="23125"/>
                  </a:lnTo>
                  <a:lnTo>
                    <a:pt x="8469" y="28693"/>
                  </a:lnTo>
                  <a:lnTo>
                    <a:pt x="9455" y="32464"/>
                  </a:lnTo>
                  <a:lnTo>
                    <a:pt x="11067" y="36882"/>
                  </a:lnTo>
                  <a:lnTo>
                    <a:pt x="13093" y="41733"/>
                  </a:lnTo>
                  <a:lnTo>
                    <a:pt x="14444" y="46872"/>
                  </a:lnTo>
                  <a:lnTo>
                    <a:pt x="15344" y="52203"/>
                  </a:lnTo>
                  <a:lnTo>
                    <a:pt x="15945" y="57662"/>
                  </a:lnTo>
                  <a:lnTo>
                    <a:pt x="17298" y="63206"/>
                  </a:lnTo>
                  <a:lnTo>
                    <a:pt x="19152" y="68808"/>
                  </a:lnTo>
                  <a:lnTo>
                    <a:pt x="21341" y="74447"/>
                  </a:lnTo>
                  <a:lnTo>
                    <a:pt x="22800" y="81064"/>
                  </a:lnTo>
                  <a:lnTo>
                    <a:pt x="23772" y="88332"/>
                  </a:lnTo>
                  <a:lnTo>
                    <a:pt x="24421" y="96036"/>
                  </a:lnTo>
                  <a:lnTo>
                    <a:pt x="24854" y="104029"/>
                  </a:lnTo>
                  <a:lnTo>
                    <a:pt x="25334" y="120530"/>
                  </a:lnTo>
                  <a:lnTo>
                    <a:pt x="26414" y="128931"/>
                  </a:lnTo>
                  <a:lnTo>
                    <a:pt x="28087" y="137389"/>
                  </a:lnTo>
                  <a:lnTo>
                    <a:pt x="30155" y="145885"/>
                  </a:lnTo>
                  <a:lnTo>
                    <a:pt x="31534" y="153454"/>
                  </a:lnTo>
                  <a:lnTo>
                    <a:pt x="32452" y="160405"/>
                  </a:lnTo>
                  <a:lnTo>
                    <a:pt x="33065" y="166945"/>
                  </a:lnTo>
                  <a:lnTo>
                    <a:pt x="34426" y="174161"/>
                  </a:lnTo>
                  <a:lnTo>
                    <a:pt x="36286" y="181830"/>
                  </a:lnTo>
                  <a:lnTo>
                    <a:pt x="38478" y="189800"/>
                  </a:lnTo>
                  <a:lnTo>
                    <a:pt x="40892" y="197018"/>
                  </a:lnTo>
                  <a:lnTo>
                    <a:pt x="43454" y="203736"/>
                  </a:lnTo>
                  <a:lnTo>
                    <a:pt x="46115" y="210119"/>
                  </a:lnTo>
                  <a:lnTo>
                    <a:pt x="47888" y="215327"/>
                  </a:lnTo>
                  <a:lnTo>
                    <a:pt x="49071" y="219751"/>
                  </a:lnTo>
                  <a:lnTo>
                    <a:pt x="49859" y="223654"/>
                  </a:lnTo>
                  <a:lnTo>
                    <a:pt x="51337" y="227208"/>
                  </a:lnTo>
                  <a:lnTo>
                    <a:pt x="53274" y="230529"/>
                  </a:lnTo>
                  <a:lnTo>
                    <a:pt x="55519" y="233696"/>
                  </a:lnTo>
                  <a:lnTo>
                    <a:pt x="57015" y="236760"/>
                  </a:lnTo>
                  <a:lnTo>
                    <a:pt x="58678" y="242704"/>
                  </a:lnTo>
                  <a:lnTo>
                    <a:pt x="60074" y="245623"/>
                  </a:lnTo>
                  <a:lnTo>
                    <a:pt x="61957" y="248521"/>
                  </a:lnTo>
                  <a:lnTo>
                    <a:pt x="68581" y="2571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363"/>
            <p:cNvSpPr/>
            <p:nvPr/>
          </p:nvSpPr>
          <p:spPr>
            <a:xfrm>
              <a:off x="6783705" y="3583304"/>
              <a:ext cx="137161" cy="167718"/>
            </a:xfrm>
            <a:custGeom>
              <a:avLst/>
              <a:gdLst/>
              <a:ahLst/>
              <a:cxnLst/>
              <a:rect l="0" t="0" r="0" b="0"/>
              <a:pathLst>
                <a:path w="137161" h="167718">
                  <a:moveTo>
                    <a:pt x="0" y="0"/>
                  </a:moveTo>
                  <a:lnTo>
                    <a:pt x="4551" y="0"/>
                  </a:lnTo>
                  <a:lnTo>
                    <a:pt x="5891" y="953"/>
                  </a:lnTo>
                  <a:lnTo>
                    <a:pt x="6785" y="2541"/>
                  </a:lnTo>
                  <a:lnTo>
                    <a:pt x="7381" y="4552"/>
                  </a:lnTo>
                  <a:lnTo>
                    <a:pt x="10583" y="9326"/>
                  </a:lnTo>
                  <a:lnTo>
                    <a:pt x="12770" y="11932"/>
                  </a:lnTo>
                  <a:lnTo>
                    <a:pt x="14228" y="14622"/>
                  </a:lnTo>
                  <a:lnTo>
                    <a:pt x="15200" y="17369"/>
                  </a:lnTo>
                  <a:lnTo>
                    <a:pt x="15848" y="20152"/>
                  </a:lnTo>
                  <a:lnTo>
                    <a:pt x="16281" y="23912"/>
                  </a:lnTo>
                  <a:lnTo>
                    <a:pt x="16569" y="28324"/>
                  </a:lnTo>
                  <a:lnTo>
                    <a:pt x="16761" y="33170"/>
                  </a:lnTo>
                  <a:lnTo>
                    <a:pt x="17841" y="38306"/>
                  </a:lnTo>
                  <a:lnTo>
                    <a:pt x="19514" y="43635"/>
                  </a:lnTo>
                  <a:lnTo>
                    <a:pt x="21582" y="49093"/>
                  </a:lnTo>
                  <a:lnTo>
                    <a:pt x="22960" y="53684"/>
                  </a:lnTo>
                  <a:lnTo>
                    <a:pt x="23880" y="57697"/>
                  </a:lnTo>
                  <a:lnTo>
                    <a:pt x="24491" y="61325"/>
                  </a:lnTo>
                  <a:lnTo>
                    <a:pt x="25852" y="66601"/>
                  </a:lnTo>
                  <a:lnTo>
                    <a:pt x="27713" y="72976"/>
                  </a:lnTo>
                  <a:lnTo>
                    <a:pt x="29905" y="80084"/>
                  </a:lnTo>
                  <a:lnTo>
                    <a:pt x="31366" y="86727"/>
                  </a:lnTo>
                  <a:lnTo>
                    <a:pt x="32341" y="93060"/>
                  </a:lnTo>
                  <a:lnTo>
                    <a:pt x="32990" y="99188"/>
                  </a:lnTo>
                  <a:lnTo>
                    <a:pt x="33423" y="105178"/>
                  </a:lnTo>
                  <a:lnTo>
                    <a:pt x="33712" y="111077"/>
                  </a:lnTo>
                  <a:lnTo>
                    <a:pt x="34119" y="125940"/>
                  </a:lnTo>
                  <a:lnTo>
                    <a:pt x="34256" y="139495"/>
                  </a:lnTo>
                  <a:lnTo>
                    <a:pt x="35219" y="142527"/>
                  </a:lnTo>
                  <a:lnTo>
                    <a:pt x="36815" y="145500"/>
                  </a:lnTo>
                  <a:lnTo>
                    <a:pt x="38831" y="148436"/>
                  </a:lnTo>
                  <a:lnTo>
                    <a:pt x="40174" y="151345"/>
                  </a:lnTo>
                  <a:lnTo>
                    <a:pt x="41070" y="154237"/>
                  </a:lnTo>
                  <a:lnTo>
                    <a:pt x="41668" y="157117"/>
                  </a:lnTo>
                  <a:lnTo>
                    <a:pt x="43018" y="159038"/>
                  </a:lnTo>
                  <a:lnTo>
                    <a:pt x="44871" y="160318"/>
                  </a:lnTo>
                  <a:lnTo>
                    <a:pt x="47059" y="161171"/>
                  </a:lnTo>
                  <a:lnTo>
                    <a:pt x="49470" y="161740"/>
                  </a:lnTo>
                  <a:lnTo>
                    <a:pt x="52030" y="162119"/>
                  </a:lnTo>
                  <a:lnTo>
                    <a:pt x="54689" y="162372"/>
                  </a:lnTo>
                  <a:lnTo>
                    <a:pt x="56461" y="163494"/>
                  </a:lnTo>
                  <a:lnTo>
                    <a:pt x="57644" y="165193"/>
                  </a:lnTo>
                  <a:lnTo>
                    <a:pt x="58432" y="167279"/>
                  </a:lnTo>
                  <a:lnTo>
                    <a:pt x="59909" y="167717"/>
                  </a:lnTo>
                  <a:lnTo>
                    <a:pt x="61846" y="167057"/>
                  </a:lnTo>
                  <a:lnTo>
                    <a:pt x="64091" y="165664"/>
                  </a:lnTo>
                  <a:lnTo>
                    <a:pt x="66540" y="164735"/>
                  </a:lnTo>
                  <a:lnTo>
                    <a:pt x="69125" y="164116"/>
                  </a:lnTo>
                  <a:lnTo>
                    <a:pt x="71801" y="163704"/>
                  </a:lnTo>
                  <a:lnTo>
                    <a:pt x="74537" y="163428"/>
                  </a:lnTo>
                  <a:lnTo>
                    <a:pt x="77314" y="163245"/>
                  </a:lnTo>
                  <a:lnTo>
                    <a:pt x="80117" y="163123"/>
                  </a:lnTo>
                  <a:lnTo>
                    <a:pt x="83891" y="162089"/>
                  </a:lnTo>
                  <a:lnTo>
                    <a:pt x="88312" y="160447"/>
                  </a:lnTo>
                  <a:lnTo>
                    <a:pt x="93165" y="158400"/>
                  </a:lnTo>
                  <a:lnTo>
                    <a:pt x="97352" y="156082"/>
                  </a:lnTo>
                  <a:lnTo>
                    <a:pt x="101096" y="153585"/>
                  </a:lnTo>
                  <a:lnTo>
                    <a:pt x="104545" y="150968"/>
                  </a:lnTo>
                  <a:lnTo>
                    <a:pt x="107796" y="148270"/>
                  </a:lnTo>
                  <a:lnTo>
                    <a:pt x="110917" y="145519"/>
                  </a:lnTo>
                  <a:lnTo>
                    <a:pt x="113949" y="142733"/>
                  </a:lnTo>
                  <a:lnTo>
                    <a:pt x="117876" y="139923"/>
                  </a:lnTo>
                  <a:lnTo>
                    <a:pt x="122399" y="137097"/>
                  </a:lnTo>
                  <a:lnTo>
                    <a:pt x="137160" y="12858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364"/>
            <p:cNvSpPr/>
            <p:nvPr/>
          </p:nvSpPr>
          <p:spPr>
            <a:xfrm>
              <a:off x="6912292" y="3549015"/>
              <a:ext cx="68581" cy="342901"/>
            </a:xfrm>
            <a:custGeom>
              <a:avLst/>
              <a:gdLst/>
              <a:ahLst/>
              <a:cxnLst/>
              <a:rect l="0" t="0" r="0" b="0"/>
              <a:pathLst>
                <a:path w="68581" h="342901">
                  <a:moveTo>
                    <a:pt x="0" y="0"/>
                  </a:moveTo>
                  <a:lnTo>
                    <a:pt x="0" y="40550"/>
                  </a:lnTo>
                  <a:lnTo>
                    <a:pt x="953" y="47036"/>
                  </a:lnTo>
                  <a:lnTo>
                    <a:pt x="2540" y="54217"/>
                  </a:lnTo>
                  <a:lnTo>
                    <a:pt x="4551" y="61862"/>
                  </a:lnTo>
                  <a:lnTo>
                    <a:pt x="6844" y="69816"/>
                  </a:lnTo>
                  <a:lnTo>
                    <a:pt x="11931" y="86274"/>
                  </a:lnTo>
                  <a:lnTo>
                    <a:pt x="13670" y="94664"/>
                  </a:lnTo>
                  <a:lnTo>
                    <a:pt x="14828" y="103114"/>
                  </a:lnTo>
                  <a:lnTo>
                    <a:pt x="15600" y="111605"/>
                  </a:lnTo>
                  <a:lnTo>
                    <a:pt x="16116" y="120123"/>
                  </a:lnTo>
                  <a:lnTo>
                    <a:pt x="16687" y="137208"/>
                  </a:lnTo>
                  <a:lnTo>
                    <a:pt x="17792" y="145764"/>
                  </a:lnTo>
                  <a:lnTo>
                    <a:pt x="19482" y="154326"/>
                  </a:lnTo>
                  <a:lnTo>
                    <a:pt x="29037" y="193150"/>
                  </a:lnTo>
                  <a:lnTo>
                    <a:pt x="31740" y="203061"/>
                  </a:lnTo>
                  <a:lnTo>
                    <a:pt x="37284" y="221694"/>
                  </a:lnTo>
                  <a:lnTo>
                    <a:pt x="39144" y="230663"/>
                  </a:lnTo>
                  <a:lnTo>
                    <a:pt x="40383" y="239501"/>
                  </a:lnTo>
                  <a:lnTo>
                    <a:pt x="41210" y="248249"/>
                  </a:lnTo>
                  <a:lnTo>
                    <a:pt x="42713" y="255987"/>
                  </a:lnTo>
                  <a:lnTo>
                    <a:pt x="44668" y="263050"/>
                  </a:lnTo>
                  <a:lnTo>
                    <a:pt x="46924" y="269664"/>
                  </a:lnTo>
                  <a:lnTo>
                    <a:pt x="49379" y="275979"/>
                  </a:lnTo>
                  <a:lnTo>
                    <a:pt x="51970" y="282093"/>
                  </a:lnTo>
                  <a:lnTo>
                    <a:pt x="54649" y="288074"/>
                  </a:lnTo>
                  <a:lnTo>
                    <a:pt x="56436" y="293967"/>
                  </a:lnTo>
                  <a:lnTo>
                    <a:pt x="57626" y="299800"/>
                  </a:lnTo>
                  <a:lnTo>
                    <a:pt x="58420" y="305594"/>
                  </a:lnTo>
                  <a:lnTo>
                    <a:pt x="58949" y="311362"/>
                  </a:lnTo>
                  <a:lnTo>
                    <a:pt x="59302" y="317112"/>
                  </a:lnTo>
                  <a:lnTo>
                    <a:pt x="59538" y="322850"/>
                  </a:lnTo>
                  <a:lnTo>
                    <a:pt x="60647" y="327628"/>
                  </a:lnTo>
                  <a:lnTo>
                    <a:pt x="62338" y="331766"/>
                  </a:lnTo>
                  <a:lnTo>
                    <a:pt x="68580" y="34290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365"/>
            <p:cNvSpPr/>
            <p:nvPr/>
          </p:nvSpPr>
          <p:spPr>
            <a:xfrm>
              <a:off x="8001000" y="3763327"/>
              <a:ext cx="171451" cy="17146"/>
            </a:xfrm>
            <a:custGeom>
              <a:avLst/>
              <a:gdLst/>
              <a:ahLst/>
              <a:cxnLst/>
              <a:rect l="0" t="0" r="0" b="0"/>
              <a:pathLst>
                <a:path w="171451" h="17146">
                  <a:moveTo>
                    <a:pt x="0" y="17145"/>
                  </a:moveTo>
                  <a:lnTo>
                    <a:pt x="4550" y="17145"/>
                  </a:lnTo>
                  <a:lnTo>
                    <a:pt x="6843" y="16193"/>
                  </a:lnTo>
                  <a:lnTo>
                    <a:pt x="9325" y="14605"/>
                  </a:lnTo>
                  <a:lnTo>
                    <a:pt x="11931" y="12594"/>
                  </a:lnTo>
                  <a:lnTo>
                    <a:pt x="14622" y="11254"/>
                  </a:lnTo>
                  <a:lnTo>
                    <a:pt x="17367" y="10360"/>
                  </a:lnTo>
                  <a:lnTo>
                    <a:pt x="20151" y="9764"/>
                  </a:lnTo>
                  <a:lnTo>
                    <a:pt x="23911" y="9367"/>
                  </a:lnTo>
                  <a:lnTo>
                    <a:pt x="28323" y="9102"/>
                  </a:lnTo>
                  <a:lnTo>
                    <a:pt x="38306" y="8808"/>
                  </a:lnTo>
                  <a:lnTo>
                    <a:pt x="90293" y="8582"/>
                  </a:lnTo>
                  <a:lnTo>
                    <a:pt x="133009" y="8573"/>
                  </a:lnTo>
                  <a:lnTo>
                    <a:pt x="140109" y="7621"/>
                  </a:lnTo>
                  <a:lnTo>
                    <a:pt x="147698" y="6033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366"/>
            <p:cNvSpPr/>
            <p:nvPr/>
          </p:nvSpPr>
          <p:spPr>
            <a:xfrm>
              <a:off x="8275319" y="3617595"/>
              <a:ext cx="42864" cy="291466"/>
            </a:xfrm>
            <a:custGeom>
              <a:avLst/>
              <a:gdLst/>
              <a:ahLst/>
              <a:cxnLst/>
              <a:rect l="0" t="0" r="0" b="0"/>
              <a:pathLst>
                <a:path w="42864" h="291466">
                  <a:moveTo>
                    <a:pt x="0" y="0"/>
                  </a:moveTo>
                  <a:lnTo>
                    <a:pt x="0" y="4550"/>
                  </a:lnTo>
                  <a:lnTo>
                    <a:pt x="953" y="7796"/>
                  </a:lnTo>
                  <a:lnTo>
                    <a:pt x="2540" y="11865"/>
                  </a:lnTo>
                  <a:lnTo>
                    <a:pt x="4552" y="16482"/>
                  </a:lnTo>
                  <a:lnTo>
                    <a:pt x="6844" y="20513"/>
                  </a:lnTo>
                  <a:lnTo>
                    <a:pt x="9325" y="24153"/>
                  </a:lnTo>
                  <a:lnTo>
                    <a:pt x="11932" y="27532"/>
                  </a:lnTo>
                  <a:lnTo>
                    <a:pt x="13670" y="31690"/>
                  </a:lnTo>
                  <a:lnTo>
                    <a:pt x="14829" y="36366"/>
                  </a:lnTo>
                  <a:lnTo>
                    <a:pt x="15601" y="41389"/>
                  </a:lnTo>
                  <a:lnTo>
                    <a:pt x="16115" y="47595"/>
                  </a:lnTo>
                  <a:lnTo>
                    <a:pt x="16459" y="54590"/>
                  </a:lnTo>
                  <a:lnTo>
                    <a:pt x="16688" y="62111"/>
                  </a:lnTo>
                  <a:lnTo>
                    <a:pt x="17793" y="69982"/>
                  </a:lnTo>
                  <a:lnTo>
                    <a:pt x="19482" y="78087"/>
                  </a:lnTo>
                  <a:lnTo>
                    <a:pt x="21560" y="86348"/>
                  </a:lnTo>
                  <a:lnTo>
                    <a:pt x="22947" y="94713"/>
                  </a:lnTo>
                  <a:lnTo>
                    <a:pt x="23870" y="103147"/>
                  </a:lnTo>
                  <a:lnTo>
                    <a:pt x="24486" y="111627"/>
                  </a:lnTo>
                  <a:lnTo>
                    <a:pt x="24896" y="120138"/>
                  </a:lnTo>
                  <a:lnTo>
                    <a:pt x="25354" y="137214"/>
                  </a:lnTo>
                  <a:lnTo>
                    <a:pt x="25610" y="162893"/>
                  </a:lnTo>
                  <a:lnTo>
                    <a:pt x="26599" y="171460"/>
                  </a:lnTo>
                  <a:lnTo>
                    <a:pt x="28211" y="180029"/>
                  </a:lnTo>
                  <a:lnTo>
                    <a:pt x="30236" y="188599"/>
                  </a:lnTo>
                  <a:lnTo>
                    <a:pt x="31589" y="197170"/>
                  </a:lnTo>
                  <a:lnTo>
                    <a:pt x="32489" y="205742"/>
                  </a:lnTo>
                  <a:lnTo>
                    <a:pt x="33089" y="214313"/>
                  </a:lnTo>
                  <a:lnTo>
                    <a:pt x="33490" y="221933"/>
                  </a:lnTo>
                  <a:lnTo>
                    <a:pt x="33935" y="235479"/>
                  </a:lnTo>
                  <a:lnTo>
                    <a:pt x="34221" y="259698"/>
                  </a:lnTo>
                  <a:lnTo>
                    <a:pt x="34259" y="271314"/>
                  </a:lnTo>
                  <a:lnTo>
                    <a:pt x="35223" y="276125"/>
                  </a:lnTo>
                  <a:lnTo>
                    <a:pt x="36817" y="280286"/>
                  </a:lnTo>
                  <a:lnTo>
                    <a:pt x="42863" y="29146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367"/>
            <p:cNvSpPr/>
            <p:nvPr/>
          </p:nvSpPr>
          <p:spPr>
            <a:xfrm>
              <a:off x="8412489" y="3626167"/>
              <a:ext cx="180014" cy="145720"/>
            </a:xfrm>
            <a:custGeom>
              <a:avLst/>
              <a:gdLst/>
              <a:ahLst/>
              <a:cxnLst/>
              <a:rect l="0" t="0" r="0" b="0"/>
              <a:pathLst>
                <a:path w="180014" h="145720">
                  <a:moveTo>
                    <a:pt x="17136" y="0"/>
                  </a:moveTo>
                  <a:lnTo>
                    <a:pt x="17136" y="24702"/>
                  </a:lnTo>
                  <a:lnTo>
                    <a:pt x="16184" y="29803"/>
                  </a:lnTo>
                  <a:lnTo>
                    <a:pt x="14596" y="35109"/>
                  </a:lnTo>
                  <a:lnTo>
                    <a:pt x="12585" y="40551"/>
                  </a:lnTo>
                  <a:lnTo>
                    <a:pt x="11244" y="45132"/>
                  </a:lnTo>
                  <a:lnTo>
                    <a:pt x="10351" y="49138"/>
                  </a:lnTo>
                  <a:lnTo>
                    <a:pt x="9755" y="52761"/>
                  </a:lnTo>
                  <a:lnTo>
                    <a:pt x="9358" y="57082"/>
                  </a:lnTo>
                  <a:lnTo>
                    <a:pt x="9093" y="61867"/>
                  </a:lnTo>
                  <a:lnTo>
                    <a:pt x="8917" y="66962"/>
                  </a:lnTo>
                  <a:lnTo>
                    <a:pt x="7846" y="72264"/>
                  </a:lnTo>
                  <a:lnTo>
                    <a:pt x="6180" y="77704"/>
                  </a:lnTo>
                  <a:lnTo>
                    <a:pt x="4117" y="83235"/>
                  </a:lnTo>
                  <a:lnTo>
                    <a:pt x="2742" y="88827"/>
                  </a:lnTo>
                  <a:lnTo>
                    <a:pt x="1825" y="94461"/>
                  </a:lnTo>
                  <a:lnTo>
                    <a:pt x="1214" y="100121"/>
                  </a:lnTo>
                  <a:lnTo>
                    <a:pt x="805" y="105800"/>
                  </a:lnTo>
                  <a:lnTo>
                    <a:pt x="535" y="111491"/>
                  </a:lnTo>
                  <a:lnTo>
                    <a:pt x="152" y="126062"/>
                  </a:lnTo>
                  <a:lnTo>
                    <a:pt x="0" y="143892"/>
                  </a:lnTo>
                  <a:lnTo>
                    <a:pt x="949" y="144505"/>
                  </a:lnTo>
                  <a:lnTo>
                    <a:pt x="5884" y="145369"/>
                  </a:lnTo>
                  <a:lnTo>
                    <a:pt x="10575" y="145661"/>
                  </a:lnTo>
                  <a:lnTo>
                    <a:pt x="20391" y="145719"/>
                  </a:lnTo>
                  <a:lnTo>
                    <a:pt x="23116" y="144771"/>
                  </a:lnTo>
                  <a:lnTo>
                    <a:pt x="28683" y="141178"/>
                  </a:lnTo>
                  <a:lnTo>
                    <a:pt x="32455" y="138886"/>
                  </a:lnTo>
                  <a:lnTo>
                    <a:pt x="36872" y="136406"/>
                  </a:lnTo>
                  <a:lnTo>
                    <a:pt x="41724" y="133800"/>
                  </a:lnTo>
                  <a:lnTo>
                    <a:pt x="46863" y="132062"/>
                  </a:lnTo>
                  <a:lnTo>
                    <a:pt x="52194" y="130904"/>
                  </a:lnTo>
                  <a:lnTo>
                    <a:pt x="57653" y="130132"/>
                  </a:lnTo>
                  <a:lnTo>
                    <a:pt x="63197" y="128665"/>
                  </a:lnTo>
                  <a:lnTo>
                    <a:pt x="68799" y="126734"/>
                  </a:lnTo>
                  <a:lnTo>
                    <a:pt x="74438" y="124494"/>
                  </a:lnTo>
                  <a:lnTo>
                    <a:pt x="80102" y="123001"/>
                  </a:lnTo>
                  <a:lnTo>
                    <a:pt x="85783" y="122006"/>
                  </a:lnTo>
                  <a:lnTo>
                    <a:pt x="91476" y="121342"/>
                  </a:lnTo>
                  <a:lnTo>
                    <a:pt x="97176" y="119947"/>
                  </a:lnTo>
                  <a:lnTo>
                    <a:pt x="102881" y="118065"/>
                  </a:lnTo>
                  <a:lnTo>
                    <a:pt x="108589" y="115858"/>
                  </a:lnTo>
                  <a:lnTo>
                    <a:pt x="114299" y="114386"/>
                  </a:lnTo>
                  <a:lnTo>
                    <a:pt x="120012" y="113405"/>
                  </a:lnTo>
                  <a:lnTo>
                    <a:pt x="125726" y="112751"/>
                  </a:lnTo>
                  <a:lnTo>
                    <a:pt x="130486" y="112315"/>
                  </a:lnTo>
                  <a:lnTo>
                    <a:pt x="134613" y="112024"/>
                  </a:lnTo>
                  <a:lnTo>
                    <a:pt x="138316" y="111830"/>
                  </a:lnTo>
                  <a:lnTo>
                    <a:pt x="147511" y="111615"/>
                  </a:lnTo>
                  <a:lnTo>
                    <a:pt x="180013" y="11144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368"/>
            <p:cNvSpPr/>
            <p:nvPr/>
          </p:nvSpPr>
          <p:spPr>
            <a:xfrm>
              <a:off x="8558212" y="3609022"/>
              <a:ext cx="34291" cy="308611"/>
            </a:xfrm>
            <a:custGeom>
              <a:avLst/>
              <a:gdLst/>
              <a:ahLst/>
              <a:cxnLst/>
              <a:rect l="0" t="0" r="0" b="0"/>
              <a:pathLst>
                <a:path w="34291" h="308611">
                  <a:moveTo>
                    <a:pt x="0" y="0"/>
                  </a:moveTo>
                  <a:lnTo>
                    <a:pt x="0" y="16483"/>
                  </a:lnTo>
                  <a:lnTo>
                    <a:pt x="953" y="20514"/>
                  </a:lnTo>
                  <a:lnTo>
                    <a:pt x="2540" y="24153"/>
                  </a:lnTo>
                  <a:lnTo>
                    <a:pt x="4551" y="27532"/>
                  </a:lnTo>
                  <a:lnTo>
                    <a:pt x="5892" y="31690"/>
                  </a:lnTo>
                  <a:lnTo>
                    <a:pt x="6785" y="36367"/>
                  </a:lnTo>
                  <a:lnTo>
                    <a:pt x="7382" y="41390"/>
                  </a:lnTo>
                  <a:lnTo>
                    <a:pt x="7779" y="47596"/>
                  </a:lnTo>
                  <a:lnTo>
                    <a:pt x="8043" y="54590"/>
                  </a:lnTo>
                  <a:lnTo>
                    <a:pt x="8416" y="78088"/>
                  </a:lnTo>
                  <a:lnTo>
                    <a:pt x="8541" y="111627"/>
                  </a:lnTo>
                  <a:lnTo>
                    <a:pt x="9505" y="121091"/>
                  </a:lnTo>
                  <a:lnTo>
                    <a:pt x="11099" y="131210"/>
                  </a:lnTo>
                  <a:lnTo>
                    <a:pt x="13114" y="141766"/>
                  </a:lnTo>
                  <a:lnTo>
                    <a:pt x="14458" y="151660"/>
                  </a:lnTo>
                  <a:lnTo>
                    <a:pt x="15353" y="161114"/>
                  </a:lnTo>
                  <a:lnTo>
                    <a:pt x="15951" y="170275"/>
                  </a:lnTo>
                  <a:lnTo>
                    <a:pt x="16349" y="179239"/>
                  </a:lnTo>
                  <a:lnTo>
                    <a:pt x="16791" y="196819"/>
                  </a:lnTo>
                  <a:lnTo>
                    <a:pt x="17040" y="218231"/>
                  </a:lnTo>
                  <a:lnTo>
                    <a:pt x="18028" y="225498"/>
                  </a:lnTo>
                  <a:lnTo>
                    <a:pt x="19639" y="233199"/>
                  </a:lnTo>
                  <a:lnTo>
                    <a:pt x="21665" y="241191"/>
                  </a:lnTo>
                  <a:lnTo>
                    <a:pt x="23016" y="248424"/>
                  </a:lnTo>
                  <a:lnTo>
                    <a:pt x="23916" y="255151"/>
                  </a:lnTo>
                  <a:lnTo>
                    <a:pt x="24517" y="261541"/>
                  </a:lnTo>
                  <a:lnTo>
                    <a:pt x="25184" y="271181"/>
                  </a:lnTo>
                  <a:lnTo>
                    <a:pt x="25362" y="275085"/>
                  </a:lnTo>
                  <a:lnTo>
                    <a:pt x="26433" y="279592"/>
                  </a:lnTo>
                  <a:lnTo>
                    <a:pt x="28099" y="284502"/>
                  </a:lnTo>
                  <a:lnTo>
                    <a:pt x="30163" y="289681"/>
                  </a:lnTo>
                  <a:lnTo>
                    <a:pt x="31539" y="294086"/>
                  </a:lnTo>
                  <a:lnTo>
                    <a:pt x="32455" y="297975"/>
                  </a:lnTo>
                  <a:lnTo>
                    <a:pt x="34290" y="30861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369"/>
            <p:cNvSpPr/>
            <p:nvPr/>
          </p:nvSpPr>
          <p:spPr>
            <a:xfrm>
              <a:off x="8687742" y="3578386"/>
              <a:ext cx="127646" cy="159110"/>
            </a:xfrm>
            <a:custGeom>
              <a:avLst/>
              <a:gdLst/>
              <a:ahLst/>
              <a:cxnLst/>
              <a:rect l="0" t="0" r="0" b="0"/>
              <a:pathLst>
                <a:path w="127646" h="159110">
                  <a:moveTo>
                    <a:pt x="7630" y="13491"/>
                  </a:moveTo>
                  <a:lnTo>
                    <a:pt x="7630" y="8940"/>
                  </a:lnTo>
                  <a:lnTo>
                    <a:pt x="6678" y="7600"/>
                  </a:lnTo>
                  <a:lnTo>
                    <a:pt x="5090" y="6706"/>
                  </a:lnTo>
                  <a:lnTo>
                    <a:pt x="3079" y="6110"/>
                  </a:lnTo>
                  <a:lnTo>
                    <a:pt x="2691" y="5713"/>
                  </a:lnTo>
                  <a:lnTo>
                    <a:pt x="3384" y="5448"/>
                  </a:lnTo>
                  <a:lnTo>
                    <a:pt x="4800" y="5272"/>
                  </a:lnTo>
                  <a:lnTo>
                    <a:pt x="4791" y="5154"/>
                  </a:lnTo>
                  <a:lnTo>
                    <a:pt x="2241" y="5023"/>
                  </a:lnTo>
                  <a:lnTo>
                    <a:pt x="1180" y="4036"/>
                  </a:lnTo>
                  <a:lnTo>
                    <a:pt x="472" y="2425"/>
                  </a:lnTo>
                  <a:lnTo>
                    <a:pt x="0" y="399"/>
                  </a:lnTo>
                  <a:lnTo>
                    <a:pt x="639" y="0"/>
                  </a:lnTo>
                  <a:lnTo>
                    <a:pt x="2017" y="687"/>
                  </a:lnTo>
                  <a:lnTo>
                    <a:pt x="6522" y="4083"/>
                  </a:lnTo>
                  <a:lnTo>
                    <a:pt x="9677" y="4547"/>
                  </a:lnTo>
                  <a:lnTo>
                    <a:pt x="14915" y="4845"/>
                  </a:lnTo>
                  <a:lnTo>
                    <a:pt x="15343" y="5822"/>
                  </a:lnTo>
                  <a:lnTo>
                    <a:pt x="15821" y="9448"/>
                  </a:lnTo>
                  <a:lnTo>
                    <a:pt x="16033" y="14234"/>
                  </a:lnTo>
                  <a:lnTo>
                    <a:pt x="16090" y="16844"/>
                  </a:lnTo>
                  <a:lnTo>
                    <a:pt x="17080" y="18584"/>
                  </a:lnTo>
                  <a:lnTo>
                    <a:pt x="18692" y="19744"/>
                  </a:lnTo>
                  <a:lnTo>
                    <a:pt x="20720" y="20517"/>
                  </a:lnTo>
                  <a:lnTo>
                    <a:pt x="22072" y="22937"/>
                  </a:lnTo>
                  <a:lnTo>
                    <a:pt x="22973" y="26456"/>
                  </a:lnTo>
                  <a:lnTo>
                    <a:pt x="23574" y="30707"/>
                  </a:lnTo>
                  <a:lnTo>
                    <a:pt x="23975" y="34493"/>
                  </a:lnTo>
                  <a:lnTo>
                    <a:pt x="24241" y="37970"/>
                  </a:lnTo>
                  <a:lnTo>
                    <a:pt x="24420" y="41241"/>
                  </a:lnTo>
                  <a:lnTo>
                    <a:pt x="24617" y="49954"/>
                  </a:lnTo>
                  <a:lnTo>
                    <a:pt x="24744" y="71070"/>
                  </a:lnTo>
                  <a:lnTo>
                    <a:pt x="23802" y="76642"/>
                  </a:lnTo>
                  <a:lnTo>
                    <a:pt x="22222" y="82262"/>
                  </a:lnTo>
                  <a:lnTo>
                    <a:pt x="20216" y="87913"/>
                  </a:lnTo>
                  <a:lnTo>
                    <a:pt x="18878" y="92633"/>
                  </a:lnTo>
                  <a:lnTo>
                    <a:pt x="17986" y="96733"/>
                  </a:lnTo>
                  <a:lnTo>
                    <a:pt x="17391" y="100418"/>
                  </a:lnTo>
                  <a:lnTo>
                    <a:pt x="16994" y="104780"/>
                  </a:lnTo>
                  <a:lnTo>
                    <a:pt x="16731" y="109593"/>
                  </a:lnTo>
                  <a:lnTo>
                    <a:pt x="16555" y="114706"/>
                  </a:lnTo>
                  <a:lnTo>
                    <a:pt x="15484" y="119068"/>
                  </a:lnTo>
                  <a:lnTo>
                    <a:pt x="13819" y="122928"/>
                  </a:lnTo>
                  <a:lnTo>
                    <a:pt x="11756" y="126454"/>
                  </a:lnTo>
                  <a:lnTo>
                    <a:pt x="10381" y="129757"/>
                  </a:lnTo>
                  <a:lnTo>
                    <a:pt x="9465" y="132912"/>
                  </a:lnTo>
                  <a:lnTo>
                    <a:pt x="8853" y="135967"/>
                  </a:lnTo>
                  <a:lnTo>
                    <a:pt x="7493" y="138004"/>
                  </a:lnTo>
                  <a:lnTo>
                    <a:pt x="5633" y="139363"/>
                  </a:lnTo>
                  <a:lnTo>
                    <a:pt x="3443" y="140268"/>
                  </a:lnTo>
                  <a:lnTo>
                    <a:pt x="1981" y="141824"/>
                  </a:lnTo>
                  <a:lnTo>
                    <a:pt x="1006" y="143814"/>
                  </a:lnTo>
                  <a:lnTo>
                    <a:pt x="357" y="146093"/>
                  </a:lnTo>
                  <a:lnTo>
                    <a:pt x="876" y="147612"/>
                  </a:lnTo>
                  <a:lnTo>
                    <a:pt x="2175" y="148625"/>
                  </a:lnTo>
                  <a:lnTo>
                    <a:pt x="3994" y="149300"/>
                  </a:lnTo>
                  <a:lnTo>
                    <a:pt x="5205" y="150703"/>
                  </a:lnTo>
                  <a:lnTo>
                    <a:pt x="6014" y="152591"/>
                  </a:lnTo>
                  <a:lnTo>
                    <a:pt x="7311" y="157913"/>
                  </a:lnTo>
                  <a:lnTo>
                    <a:pt x="8370" y="158350"/>
                  </a:lnTo>
                  <a:lnTo>
                    <a:pt x="12086" y="158835"/>
                  </a:lnTo>
                  <a:lnTo>
                    <a:pt x="14411" y="158965"/>
                  </a:lnTo>
                  <a:lnTo>
                    <a:pt x="19534" y="159109"/>
                  </a:lnTo>
                  <a:lnTo>
                    <a:pt x="22234" y="158194"/>
                  </a:lnTo>
                  <a:lnTo>
                    <a:pt x="24985" y="156632"/>
                  </a:lnTo>
                  <a:lnTo>
                    <a:pt x="27773" y="154639"/>
                  </a:lnTo>
                  <a:lnTo>
                    <a:pt x="30584" y="153310"/>
                  </a:lnTo>
                  <a:lnTo>
                    <a:pt x="33410" y="152423"/>
                  </a:lnTo>
                  <a:lnTo>
                    <a:pt x="36246" y="151832"/>
                  </a:lnTo>
                  <a:lnTo>
                    <a:pt x="39091" y="150486"/>
                  </a:lnTo>
                  <a:lnTo>
                    <a:pt x="41939" y="148636"/>
                  </a:lnTo>
                  <a:lnTo>
                    <a:pt x="44790" y="146450"/>
                  </a:lnTo>
                  <a:lnTo>
                    <a:pt x="48596" y="144993"/>
                  </a:lnTo>
                  <a:lnTo>
                    <a:pt x="53039" y="144022"/>
                  </a:lnTo>
                  <a:lnTo>
                    <a:pt x="57904" y="143374"/>
                  </a:lnTo>
                  <a:lnTo>
                    <a:pt x="62102" y="141990"/>
                  </a:lnTo>
                  <a:lnTo>
                    <a:pt x="65853" y="140114"/>
                  </a:lnTo>
                  <a:lnTo>
                    <a:pt x="69304" y="137911"/>
                  </a:lnTo>
                  <a:lnTo>
                    <a:pt x="73511" y="136443"/>
                  </a:lnTo>
                  <a:lnTo>
                    <a:pt x="78222" y="135464"/>
                  </a:lnTo>
                  <a:lnTo>
                    <a:pt x="83266" y="134812"/>
                  </a:lnTo>
                  <a:lnTo>
                    <a:pt x="88534" y="133424"/>
                  </a:lnTo>
                  <a:lnTo>
                    <a:pt x="93952" y="131546"/>
                  </a:lnTo>
                  <a:lnTo>
                    <a:pt x="99468" y="129342"/>
                  </a:lnTo>
                  <a:lnTo>
                    <a:pt x="104098" y="126920"/>
                  </a:lnTo>
                  <a:lnTo>
                    <a:pt x="108137" y="124353"/>
                  </a:lnTo>
                  <a:lnTo>
                    <a:pt x="111782" y="121689"/>
                  </a:lnTo>
                  <a:lnTo>
                    <a:pt x="115165" y="119913"/>
                  </a:lnTo>
                  <a:lnTo>
                    <a:pt x="118373" y="118729"/>
                  </a:lnTo>
                  <a:lnTo>
                    <a:pt x="127645" y="11636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370"/>
            <p:cNvSpPr/>
            <p:nvPr/>
          </p:nvSpPr>
          <p:spPr>
            <a:xfrm>
              <a:off x="8815388" y="3540442"/>
              <a:ext cx="60007" cy="300038"/>
            </a:xfrm>
            <a:custGeom>
              <a:avLst/>
              <a:gdLst/>
              <a:ahLst/>
              <a:cxnLst/>
              <a:rect l="0" t="0" r="0" b="0"/>
              <a:pathLst>
                <a:path w="60007" h="300038">
                  <a:moveTo>
                    <a:pt x="8571" y="0"/>
                  </a:moveTo>
                  <a:lnTo>
                    <a:pt x="1191" y="0"/>
                  </a:lnTo>
                  <a:lnTo>
                    <a:pt x="794" y="953"/>
                  </a:lnTo>
                  <a:lnTo>
                    <a:pt x="156" y="9325"/>
                  </a:lnTo>
                  <a:lnTo>
                    <a:pt x="46" y="17368"/>
                  </a:lnTo>
                  <a:lnTo>
                    <a:pt x="0" y="78995"/>
                  </a:lnTo>
                  <a:lnTo>
                    <a:pt x="952" y="86001"/>
                  </a:lnTo>
                  <a:lnTo>
                    <a:pt x="2540" y="92577"/>
                  </a:lnTo>
                  <a:lnTo>
                    <a:pt x="4550" y="98865"/>
                  </a:lnTo>
                  <a:lnTo>
                    <a:pt x="5891" y="105915"/>
                  </a:lnTo>
                  <a:lnTo>
                    <a:pt x="6784" y="113473"/>
                  </a:lnTo>
                  <a:lnTo>
                    <a:pt x="7381" y="121368"/>
                  </a:lnTo>
                  <a:lnTo>
                    <a:pt x="8729" y="128537"/>
                  </a:lnTo>
                  <a:lnTo>
                    <a:pt x="10582" y="135222"/>
                  </a:lnTo>
                  <a:lnTo>
                    <a:pt x="12770" y="141583"/>
                  </a:lnTo>
                  <a:lnTo>
                    <a:pt x="15181" y="147729"/>
                  </a:lnTo>
                  <a:lnTo>
                    <a:pt x="17741" y="153731"/>
                  </a:lnTo>
                  <a:lnTo>
                    <a:pt x="20399" y="159637"/>
                  </a:lnTo>
                  <a:lnTo>
                    <a:pt x="23125" y="166432"/>
                  </a:lnTo>
                  <a:lnTo>
                    <a:pt x="28692" y="181602"/>
                  </a:lnTo>
                  <a:lnTo>
                    <a:pt x="30558" y="188696"/>
                  </a:lnTo>
                  <a:lnTo>
                    <a:pt x="31802" y="195330"/>
                  </a:lnTo>
                  <a:lnTo>
                    <a:pt x="32630" y="201657"/>
                  </a:lnTo>
                  <a:lnTo>
                    <a:pt x="34136" y="207781"/>
                  </a:lnTo>
                  <a:lnTo>
                    <a:pt x="36092" y="213768"/>
                  </a:lnTo>
                  <a:lnTo>
                    <a:pt x="38349" y="219665"/>
                  </a:lnTo>
                  <a:lnTo>
                    <a:pt x="39853" y="225500"/>
                  </a:lnTo>
                  <a:lnTo>
                    <a:pt x="40855" y="231296"/>
                  </a:lnTo>
                  <a:lnTo>
                    <a:pt x="41524" y="237065"/>
                  </a:lnTo>
                  <a:lnTo>
                    <a:pt x="42924" y="242816"/>
                  </a:lnTo>
                  <a:lnTo>
                    <a:pt x="44808" y="248555"/>
                  </a:lnTo>
                  <a:lnTo>
                    <a:pt x="47016" y="254286"/>
                  </a:lnTo>
                  <a:lnTo>
                    <a:pt x="49442" y="259059"/>
                  </a:lnTo>
                  <a:lnTo>
                    <a:pt x="52011" y="263194"/>
                  </a:lnTo>
                  <a:lnTo>
                    <a:pt x="54676" y="266902"/>
                  </a:lnTo>
                  <a:lnTo>
                    <a:pt x="56453" y="270327"/>
                  </a:lnTo>
                  <a:lnTo>
                    <a:pt x="57637" y="273563"/>
                  </a:lnTo>
                  <a:lnTo>
                    <a:pt x="59305" y="282668"/>
                  </a:lnTo>
                  <a:lnTo>
                    <a:pt x="59915" y="291259"/>
                  </a:lnTo>
                  <a:lnTo>
                    <a:pt x="60006" y="30003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371"/>
            <p:cNvSpPr/>
            <p:nvPr/>
          </p:nvSpPr>
          <p:spPr>
            <a:xfrm>
              <a:off x="7032307" y="4354829"/>
              <a:ext cx="171407" cy="222877"/>
            </a:xfrm>
            <a:custGeom>
              <a:avLst/>
              <a:gdLst/>
              <a:ahLst/>
              <a:cxnLst/>
              <a:rect l="0" t="0" r="0" b="0"/>
              <a:pathLst>
                <a:path w="171407" h="222877">
                  <a:moveTo>
                    <a:pt x="0" y="0"/>
                  </a:moveTo>
                  <a:lnTo>
                    <a:pt x="4551" y="0"/>
                  </a:lnTo>
                  <a:lnTo>
                    <a:pt x="5892" y="1906"/>
                  </a:lnTo>
                  <a:lnTo>
                    <a:pt x="6785" y="5081"/>
                  </a:lnTo>
                  <a:lnTo>
                    <a:pt x="8220" y="14763"/>
                  </a:lnTo>
                  <a:lnTo>
                    <a:pt x="10956" y="21167"/>
                  </a:lnTo>
                  <a:lnTo>
                    <a:pt x="13019" y="25541"/>
                  </a:lnTo>
                  <a:lnTo>
                    <a:pt x="14394" y="30363"/>
                  </a:lnTo>
                  <a:lnTo>
                    <a:pt x="15311" y="35482"/>
                  </a:lnTo>
                  <a:lnTo>
                    <a:pt x="15923" y="40800"/>
                  </a:lnTo>
                  <a:lnTo>
                    <a:pt x="17282" y="46250"/>
                  </a:lnTo>
                  <a:lnTo>
                    <a:pt x="19142" y="51789"/>
                  </a:lnTo>
                  <a:lnTo>
                    <a:pt x="21334" y="57386"/>
                  </a:lnTo>
                  <a:lnTo>
                    <a:pt x="22795" y="63975"/>
                  </a:lnTo>
                  <a:lnTo>
                    <a:pt x="23770" y="71226"/>
                  </a:lnTo>
                  <a:lnTo>
                    <a:pt x="24419" y="78917"/>
                  </a:lnTo>
                  <a:lnTo>
                    <a:pt x="24852" y="85949"/>
                  </a:lnTo>
                  <a:lnTo>
                    <a:pt x="25333" y="98842"/>
                  </a:lnTo>
                  <a:lnTo>
                    <a:pt x="26414" y="105900"/>
                  </a:lnTo>
                  <a:lnTo>
                    <a:pt x="28086" y="113463"/>
                  </a:lnTo>
                  <a:lnTo>
                    <a:pt x="30154" y="121362"/>
                  </a:lnTo>
                  <a:lnTo>
                    <a:pt x="31533" y="128533"/>
                  </a:lnTo>
                  <a:lnTo>
                    <a:pt x="32452" y="135219"/>
                  </a:lnTo>
                  <a:lnTo>
                    <a:pt x="33064" y="141581"/>
                  </a:lnTo>
                  <a:lnTo>
                    <a:pt x="34425" y="147727"/>
                  </a:lnTo>
                  <a:lnTo>
                    <a:pt x="36286" y="153731"/>
                  </a:lnTo>
                  <a:lnTo>
                    <a:pt x="38478" y="159637"/>
                  </a:lnTo>
                  <a:lnTo>
                    <a:pt x="39939" y="164527"/>
                  </a:lnTo>
                  <a:lnTo>
                    <a:pt x="40914" y="168740"/>
                  </a:lnTo>
                  <a:lnTo>
                    <a:pt x="41563" y="172501"/>
                  </a:lnTo>
                  <a:lnTo>
                    <a:pt x="42949" y="176914"/>
                  </a:lnTo>
                  <a:lnTo>
                    <a:pt x="44825" y="181760"/>
                  </a:lnTo>
                  <a:lnTo>
                    <a:pt x="47029" y="186896"/>
                  </a:lnTo>
                  <a:lnTo>
                    <a:pt x="48497" y="191273"/>
                  </a:lnTo>
                  <a:lnTo>
                    <a:pt x="49477" y="195143"/>
                  </a:lnTo>
                  <a:lnTo>
                    <a:pt x="50565" y="201983"/>
                  </a:lnTo>
                  <a:lnTo>
                    <a:pt x="51049" y="208198"/>
                  </a:lnTo>
                  <a:lnTo>
                    <a:pt x="51359" y="214058"/>
                  </a:lnTo>
                  <a:lnTo>
                    <a:pt x="51435" y="222767"/>
                  </a:lnTo>
                  <a:lnTo>
                    <a:pt x="51435" y="202731"/>
                  </a:lnTo>
                  <a:lnTo>
                    <a:pt x="52388" y="198972"/>
                  </a:lnTo>
                  <a:lnTo>
                    <a:pt x="53975" y="194561"/>
                  </a:lnTo>
                  <a:lnTo>
                    <a:pt x="55986" y="189715"/>
                  </a:lnTo>
                  <a:lnTo>
                    <a:pt x="58279" y="184579"/>
                  </a:lnTo>
                  <a:lnTo>
                    <a:pt x="63366" y="173793"/>
                  </a:lnTo>
                  <a:lnTo>
                    <a:pt x="65105" y="168250"/>
                  </a:lnTo>
                  <a:lnTo>
                    <a:pt x="66263" y="162649"/>
                  </a:lnTo>
                  <a:lnTo>
                    <a:pt x="67035" y="157011"/>
                  </a:lnTo>
                  <a:lnTo>
                    <a:pt x="68502" y="152299"/>
                  </a:lnTo>
                  <a:lnTo>
                    <a:pt x="70434" y="148205"/>
                  </a:lnTo>
                  <a:lnTo>
                    <a:pt x="72674" y="144524"/>
                  </a:lnTo>
                  <a:lnTo>
                    <a:pt x="75118" y="140164"/>
                  </a:lnTo>
                  <a:lnTo>
                    <a:pt x="80377" y="130241"/>
                  </a:lnTo>
                  <a:lnTo>
                    <a:pt x="84064" y="125880"/>
                  </a:lnTo>
                  <a:lnTo>
                    <a:pt x="88428" y="122020"/>
                  </a:lnTo>
                  <a:lnTo>
                    <a:pt x="93242" y="118495"/>
                  </a:lnTo>
                  <a:lnTo>
                    <a:pt x="97404" y="116144"/>
                  </a:lnTo>
                  <a:lnTo>
                    <a:pt x="101131" y="114577"/>
                  </a:lnTo>
                  <a:lnTo>
                    <a:pt x="104568" y="113532"/>
                  </a:lnTo>
                  <a:lnTo>
                    <a:pt x="107812" y="111884"/>
                  </a:lnTo>
                  <a:lnTo>
                    <a:pt x="110927" y="109832"/>
                  </a:lnTo>
                  <a:lnTo>
                    <a:pt x="113956" y="107511"/>
                  </a:lnTo>
                  <a:lnTo>
                    <a:pt x="117881" y="105964"/>
                  </a:lnTo>
                  <a:lnTo>
                    <a:pt x="122402" y="104933"/>
                  </a:lnTo>
                  <a:lnTo>
                    <a:pt x="134245" y="103278"/>
                  </a:lnTo>
                  <a:lnTo>
                    <a:pt x="138404" y="103051"/>
                  </a:lnTo>
                  <a:lnTo>
                    <a:pt x="140847" y="102991"/>
                  </a:lnTo>
                  <a:lnTo>
                    <a:pt x="143428" y="103903"/>
                  </a:lnTo>
                  <a:lnTo>
                    <a:pt x="146102" y="105464"/>
                  </a:lnTo>
                  <a:lnTo>
                    <a:pt x="148836" y="107457"/>
                  </a:lnTo>
                  <a:lnTo>
                    <a:pt x="151611" y="109738"/>
                  </a:lnTo>
                  <a:lnTo>
                    <a:pt x="154414" y="112212"/>
                  </a:lnTo>
                  <a:lnTo>
                    <a:pt x="160069" y="117500"/>
                  </a:lnTo>
                  <a:lnTo>
                    <a:pt x="165757" y="123025"/>
                  </a:lnTo>
                  <a:lnTo>
                    <a:pt x="167655" y="125832"/>
                  </a:lnTo>
                  <a:lnTo>
                    <a:pt x="169763" y="131490"/>
                  </a:lnTo>
                  <a:lnTo>
                    <a:pt x="170700" y="137180"/>
                  </a:lnTo>
                  <a:lnTo>
                    <a:pt x="171116" y="143837"/>
                  </a:lnTo>
                  <a:lnTo>
                    <a:pt x="171351" y="157342"/>
                  </a:lnTo>
                  <a:lnTo>
                    <a:pt x="171406" y="164545"/>
                  </a:lnTo>
                  <a:lnTo>
                    <a:pt x="170468" y="168752"/>
                  </a:lnTo>
                  <a:lnTo>
                    <a:pt x="168890" y="173462"/>
                  </a:lnTo>
                  <a:lnTo>
                    <a:pt x="166886" y="178506"/>
                  </a:lnTo>
                  <a:lnTo>
                    <a:pt x="165549" y="182822"/>
                  </a:lnTo>
                  <a:lnTo>
                    <a:pt x="164659" y="186651"/>
                  </a:lnTo>
                  <a:lnTo>
                    <a:pt x="164065" y="190157"/>
                  </a:lnTo>
                  <a:lnTo>
                    <a:pt x="160865" y="196592"/>
                  </a:lnTo>
                  <a:lnTo>
                    <a:pt x="156268" y="202628"/>
                  </a:lnTo>
                  <a:lnTo>
                    <a:pt x="151050" y="208484"/>
                  </a:lnTo>
                  <a:lnTo>
                    <a:pt x="148325" y="210427"/>
                  </a:lnTo>
                  <a:lnTo>
                    <a:pt x="145556" y="211723"/>
                  </a:lnTo>
                  <a:lnTo>
                    <a:pt x="142758" y="212586"/>
                  </a:lnTo>
                  <a:lnTo>
                    <a:pt x="138987" y="214114"/>
                  </a:lnTo>
                  <a:lnTo>
                    <a:pt x="134568" y="216086"/>
                  </a:lnTo>
                  <a:lnTo>
                    <a:pt x="129717" y="218352"/>
                  </a:lnTo>
                  <a:lnTo>
                    <a:pt x="125530" y="219863"/>
                  </a:lnTo>
                  <a:lnTo>
                    <a:pt x="121787" y="220871"/>
                  </a:lnTo>
                  <a:lnTo>
                    <a:pt x="118339" y="221542"/>
                  </a:lnTo>
                  <a:lnTo>
                    <a:pt x="115088" y="221990"/>
                  </a:lnTo>
                  <a:lnTo>
                    <a:pt x="111968" y="222288"/>
                  </a:lnTo>
                  <a:lnTo>
                    <a:pt x="108935" y="222488"/>
                  </a:lnTo>
                  <a:lnTo>
                    <a:pt x="105009" y="222620"/>
                  </a:lnTo>
                  <a:lnTo>
                    <a:pt x="87559" y="222833"/>
                  </a:lnTo>
                  <a:lnTo>
                    <a:pt x="74657" y="222876"/>
                  </a:lnTo>
                  <a:lnTo>
                    <a:pt x="71679" y="221926"/>
                  </a:lnTo>
                  <a:lnTo>
                    <a:pt x="68741" y="220341"/>
                  </a:lnTo>
                  <a:lnTo>
                    <a:pt x="65830" y="218332"/>
                  </a:lnTo>
                  <a:lnTo>
                    <a:pt x="62936" y="216992"/>
                  </a:lnTo>
                  <a:lnTo>
                    <a:pt x="60055" y="216099"/>
                  </a:lnTo>
                  <a:lnTo>
                    <a:pt x="57181" y="215504"/>
                  </a:lnTo>
                  <a:lnTo>
                    <a:pt x="54313" y="215107"/>
                  </a:lnTo>
                  <a:lnTo>
                    <a:pt x="51449" y="214842"/>
                  </a:lnTo>
                  <a:lnTo>
                    <a:pt x="48587" y="214666"/>
                  </a:lnTo>
                  <a:lnTo>
                    <a:pt x="42867" y="214470"/>
                  </a:lnTo>
                  <a:lnTo>
                    <a:pt x="34290" y="21431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372"/>
            <p:cNvSpPr/>
            <p:nvPr/>
          </p:nvSpPr>
          <p:spPr>
            <a:xfrm>
              <a:off x="7186612" y="4226273"/>
              <a:ext cx="162879" cy="171382"/>
            </a:xfrm>
            <a:custGeom>
              <a:avLst/>
              <a:gdLst/>
              <a:ahLst/>
              <a:cxnLst/>
              <a:rect l="0" t="0" r="0" b="0"/>
              <a:pathLst>
                <a:path w="162879" h="171382">
                  <a:moveTo>
                    <a:pt x="0" y="25687"/>
                  </a:moveTo>
                  <a:lnTo>
                    <a:pt x="0" y="18306"/>
                  </a:lnTo>
                  <a:lnTo>
                    <a:pt x="953" y="17909"/>
                  </a:lnTo>
                  <a:lnTo>
                    <a:pt x="4551" y="17467"/>
                  </a:lnTo>
                  <a:lnTo>
                    <a:pt x="9326" y="17271"/>
                  </a:lnTo>
                  <a:lnTo>
                    <a:pt x="11932" y="17219"/>
                  </a:lnTo>
                  <a:lnTo>
                    <a:pt x="14622" y="16231"/>
                  </a:lnTo>
                  <a:lnTo>
                    <a:pt x="17368" y="14621"/>
                  </a:lnTo>
                  <a:lnTo>
                    <a:pt x="20151" y="12595"/>
                  </a:lnTo>
                  <a:lnTo>
                    <a:pt x="22959" y="11243"/>
                  </a:lnTo>
                  <a:lnTo>
                    <a:pt x="25784" y="10343"/>
                  </a:lnTo>
                  <a:lnTo>
                    <a:pt x="28619" y="9742"/>
                  </a:lnTo>
                  <a:lnTo>
                    <a:pt x="31462" y="9342"/>
                  </a:lnTo>
                  <a:lnTo>
                    <a:pt x="34310" y="9075"/>
                  </a:lnTo>
                  <a:lnTo>
                    <a:pt x="37161" y="8897"/>
                  </a:lnTo>
                  <a:lnTo>
                    <a:pt x="42868" y="8700"/>
                  </a:lnTo>
                  <a:lnTo>
                    <a:pt x="45724" y="8647"/>
                  </a:lnTo>
                  <a:lnTo>
                    <a:pt x="48580" y="7660"/>
                  </a:lnTo>
                  <a:lnTo>
                    <a:pt x="51436" y="6048"/>
                  </a:lnTo>
                  <a:lnTo>
                    <a:pt x="54294" y="4022"/>
                  </a:lnTo>
                  <a:lnTo>
                    <a:pt x="57151" y="2671"/>
                  </a:lnTo>
                  <a:lnTo>
                    <a:pt x="60008" y="1770"/>
                  </a:lnTo>
                  <a:lnTo>
                    <a:pt x="62866" y="1170"/>
                  </a:lnTo>
                  <a:lnTo>
                    <a:pt x="66676" y="770"/>
                  </a:lnTo>
                  <a:lnTo>
                    <a:pt x="71120" y="503"/>
                  </a:lnTo>
                  <a:lnTo>
                    <a:pt x="80187" y="207"/>
                  </a:lnTo>
                  <a:lnTo>
                    <a:pt x="93768" y="16"/>
                  </a:lnTo>
                  <a:lnTo>
                    <a:pt x="96802" y="0"/>
                  </a:lnTo>
                  <a:lnTo>
                    <a:pt x="99778" y="943"/>
                  </a:lnTo>
                  <a:lnTo>
                    <a:pt x="102714" y="2523"/>
                  </a:lnTo>
                  <a:lnTo>
                    <a:pt x="105623" y="4529"/>
                  </a:lnTo>
                  <a:lnTo>
                    <a:pt x="109468" y="5867"/>
                  </a:lnTo>
                  <a:lnTo>
                    <a:pt x="113936" y="6758"/>
                  </a:lnTo>
                  <a:lnTo>
                    <a:pt x="118820" y="7353"/>
                  </a:lnTo>
                  <a:lnTo>
                    <a:pt x="122076" y="8702"/>
                  </a:lnTo>
                  <a:lnTo>
                    <a:pt x="124247" y="10554"/>
                  </a:lnTo>
                  <a:lnTo>
                    <a:pt x="125694" y="12740"/>
                  </a:lnTo>
                  <a:lnTo>
                    <a:pt x="127302" y="17710"/>
                  </a:lnTo>
                  <a:lnTo>
                    <a:pt x="127730" y="20369"/>
                  </a:lnTo>
                  <a:lnTo>
                    <a:pt x="128015" y="24047"/>
                  </a:lnTo>
                  <a:lnTo>
                    <a:pt x="128207" y="28403"/>
                  </a:lnTo>
                  <a:lnTo>
                    <a:pt x="128474" y="41097"/>
                  </a:lnTo>
                  <a:lnTo>
                    <a:pt x="128513" y="44532"/>
                  </a:lnTo>
                  <a:lnTo>
                    <a:pt x="127585" y="48728"/>
                  </a:lnTo>
                  <a:lnTo>
                    <a:pt x="126014" y="53430"/>
                  </a:lnTo>
                  <a:lnTo>
                    <a:pt x="124015" y="58470"/>
                  </a:lnTo>
                  <a:lnTo>
                    <a:pt x="120777" y="62782"/>
                  </a:lnTo>
                  <a:lnTo>
                    <a:pt x="116713" y="66609"/>
                  </a:lnTo>
                  <a:lnTo>
                    <a:pt x="112099" y="70113"/>
                  </a:lnTo>
                  <a:lnTo>
                    <a:pt x="109023" y="74355"/>
                  </a:lnTo>
                  <a:lnTo>
                    <a:pt x="106972" y="79087"/>
                  </a:lnTo>
                  <a:lnTo>
                    <a:pt x="105605" y="84147"/>
                  </a:lnTo>
                  <a:lnTo>
                    <a:pt x="103741" y="88473"/>
                  </a:lnTo>
                  <a:lnTo>
                    <a:pt x="101546" y="92309"/>
                  </a:lnTo>
                  <a:lnTo>
                    <a:pt x="99130" y="95819"/>
                  </a:lnTo>
                  <a:lnTo>
                    <a:pt x="96566" y="100064"/>
                  </a:lnTo>
                  <a:lnTo>
                    <a:pt x="93905" y="104799"/>
                  </a:lnTo>
                  <a:lnTo>
                    <a:pt x="91179" y="109861"/>
                  </a:lnTo>
                  <a:lnTo>
                    <a:pt x="88408" y="114188"/>
                  </a:lnTo>
                  <a:lnTo>
                    <a:pt x="85609" y="118025"/>
                  </a:lnTo>
                  <a:lnTo>
                    <a:pt x="82790" y="121536"/>
                  </a:lnTo>
                  <a:lnTo>
                    <a:pt x="79959" y="124828"/>
                  </a:lnTo>
                  <a:lnTo>
                    <a:pt x="77118" y="127976"/>
                  </a:lnTo>
                  <a:lnTo>
                    <a:pt x="71422" y="134013"/>
                  </a:lnTo>
                  <a:lnTo>
                    <a:pt x="65716" y="139872"/>
                  </a:lnTo>
                  <a:lnTo>
                    <a:pt x="62861" y="143720"/>
                  </a:lnTo>
                  <a:lnTo>
                    <a:pt x="60004" y="148190"/>
                  </a:lnTo>
                  <a:lnTo>
                    <a:pt x="53129" y="159951"/>
                  </a:lnTo>
                  <a:lnTo>
                    <a:pt x="52188" y="164100"/>
                  </a:lnTo>
                  <a:lnTo>
                    <a:pt x="51479" y="170991"/>
                  </a:lnTo>
                  <a:lnTo>
                    <a:pt x="55999" y="171293"/>
                  </a:lnTo>
                  <a:lnTo>
                    <a:pt x="58820" y="171381"/>
                  </a:lnTo>
                  <a:lnTo>
                    <a:pt x="61121" y="170442"/>
                  </a:lnTo>
                  <a:lnTo>
                    <a:pt x="64560" y="168862"/>
                  </a:lnTo>
                  <a:lnTo>
                    <a:pt x="68757" y="166857"/>
                  </a:lnTo>
                  <a:lnTo>
                    <a:pt x="72509" y="165520"/>
                  </a:lnTo>
                  <a:lnTo>
                    <a:pt x="75962" y="164629"/>
                  </a:lnTo>
                  <a:lnTo>
                    <a:pt x="79215" y="164035"/>
                  </a:lnTo>
                  <a:lnTo>
                    <a:pt x="82338" y="163639"/>
                  </a:lnTo>
                  <a:lnTo>
                    <a:pt x="85372" y="163375"/>
                  </a:lnTo>
                  <a:lnTo>
                    <a:pt x="88347" y="163199"/>
                  </a:lnTo>
                  <a:lnTo>
                    <a:pt x="92236" y="162129"/>
                  </a:lnTo>
                  <a:lnTo>
                    <a:pt x="96733" y="160463"/>
                  </a:lnTo>
                  <a:lnTo>
                    <a:pt x="101636" y="158400"/>
                  </a:lnTo>
                  <a:lnTo>
                    <a:pt x="105858" y="156072"/>
                  </a:lnTo>
                  <a:lnTo>
                    <a:pt x="109624" y="153568"/>
                  </a:lnTo>
                  <a:lnTo>
                    <a:pt x="113088" y="150946"/>
                  </a:lnTo>
                  <a:lnTo>
                    <a:pt x="117302" y="149198"/>
                  </a:lnTo>
                  <a:lnTo>
                    <a:pt x="122017" y="148032"/>
                  </a:lnTo>
                  <a:lnTo>
                    <a:pt x="127064" y="147256"/>
                  </a:lnTo>
                  <a:lnTo>
                    <a:pt x="132335" y="146737"/>
                  </a:lnTo>
                  <a:lnTo>
                    <a:pt x="137753" y="146392"/>
                  </a:lnTo>
                  <a:lnTo>
                    <a:pt x="143270" y="146162"/>
                  </a:lnTo>
                  <a:lnTo>
                    <a:pt x="147901" y="145056"/>
                  </a:lnTo>
                  <a:lnTo>
                    <a:pt x="151940" y="143366"/>
                  </a:lnTo>
                  <a:lnTo>
                    <a:pt x="162878" y="13712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373"/>
            <p:cNvSpPr/>
            <p:nvPr/>
          </p:nvSpPr>
          <p:spPr>
            <a:xfrm>
              <a:off x="7452359" y="4380547"/>
              <a:ext cx="145734" cy="34291"/>
            </a:xfrm>
            <a:custGeom>
              <a:avLst/>
              <a:gdLst/>
              <a:ahLst/>
              <a:cxnLst/>
              <a:rect l="0" t="0" r="0" b="0"/>
              <a:pathLst>
                <a:path w="145734" h="34291">
                  <a:moveTo>
                    <a:pt x="0" y="34290"/>
                  </a:moveTo>
                  <a:lnTo>
                    <a:pt x="4551" y="29740"/>
                  </a:lnTo>
                  <a:lnTo>
                    <a:pt x="6845" y="28398"/>
                  </a:lnTo>
                  <a:lnTo>
                    <a:pt x="9326" y="27505"/>
                  </a:lnTo>
                  <a:lnTo>
                    <a:pt x="15601" y="26071"/>
                  </a:lnTo>
                  <a:lnTo>
                    <a:pt x="18999" y="25875"/>
                  </a:lnTo>
                  <a:lnTo>
                    <a:pt x="21239" y="25822"/>
                  </a:lnTo>
                  <a:lnTo>
                    <a:pt x="23685" y="24835"/>
                  </a:lnTo>
                  <a:lnTo>
                    <a:pt x="26268" y="23224"/>
                  </a:lnTo>
                  <a:lnTo>
                    <a:pt x="28942" y="21198"/>
                  </a:lnTo>
                  <a:lnTo>
                    <a:pt x="31677" y="19847"/>
                  </a:lnTo>
                  <a:lnTo>
                    <a:pt x="34454" y="18946"/>
                  </a:lnTo>
                  <a:lnTo>
                    <a:pt x="37257" y="18346"/>
                  </a:lnTo>
                  <a:lnTo>
                    <a:pt x="40078" y="16993"/>
                  </a:lnTo>
                  <a:lnTo>
                    <a:pt x="42911" y="15139"/>
                  </a:lnTo>
                  <a:lnTo>
                    <a:pt x="45753" y="12950"/>
                  </a:lnTo>
                  <a:lnTo>
                    <a:pt x="49552" y="11491"/>
                  </a:lnTo>
                  <a:lnTo>
                    <a:pt x="53990" y="10518"/>
                  </a:lnTo>
                  <a:lnTo>
                    <a:pt x="58853" y="9870"/>
                  </a:lnTo>
                  <a:lnTo>
                    <a:pt x="64001" y="9438"/>
                  </a:lnTo>
                  <a:lnTo>
                    <a:pt x="69338" y="9149"/>
                  </a:lnTo>
                  <a:lnTo>
                    <a:pt x="83410" y="8743"/>
                  </a:lnTo>
                  <a:lnTo>
                    <a:pt x="87040" y="8687"/>
                  </a:lnTo>
                  <a:lnTo>
                    <a:pt x="91365" y="7696"/>
                  </a:lnTo>
                  <a:lnTo>
                    <a:pt x="96153" y="6083"/>
                  </a:lnTo>
                  <a:lnTo>
                    <a:pt x="101249" y="4055"/>
                  </a:lnTo>
                  <a:lnTo>
                    <a:pt x="106552" y="2704"/>
                  </a:lnTo>
                  <a:lnTo>
                    <a:pt x="111993" y="1802"/>
                  </a:lnTo>
                  <a:lnTo>
                    <a:pt x="117524" y="1202"/>
                  </a:lnTo>
                  <a:lnTo>
                    <a:pt x="122165" y="801"/>
                  </a:lnTo>
                  <a:lnTo>
                    <a:pt x="126211" y="534"/>
                  </a:lnTo>
                  <a:lnTo>
                    <a:pt x="133246" y="237"/>
                  </a:lnTo>
                  <a:lnTo>
                    <a:pt x="14573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374"/>
            <p:cNvSpPr/>
            <p:nvPr/>
          </p:nvSpPr>
          <p:spPr>
            <a:xfrm>
              <a:off x="7478077" y="4440554"/>
              <a:ext cx="120016" cy="25688"/>
            </a:xfrm>
            <a:custGeom>
              <a:avLst/>
              <a:gdLst/>
              <a:ahLst/>
              <a:cxnLst/>
              <a:rect l="0" t="0" r="0" b="0"/>
              <a:pathLst>
                <a:path w="120016" h="25688">
                  <a:moveTo>
                    <a:pt x="0" y="17146"/>
                  </a:moveTo>
                  <a:lnTo>
                    <a:pt x="0" y="21697"/>
                  </a:lnTo>
                  <a:lnTo>
                    <a:pt x="953" y="23037"/>
                  </a:lnTo>
                  <a:lnTo>
                    <a:pt x="2540" y="23931"/>
                  </a:lnTo>
                  <a:lnTo>
                    <a:pt x="4551" y="24527"/>
                  </a:lnTo>
                  <a:lnTo>
                    <a:pt x="7797" y="24924"/>
                  </a:lnTo>
                  <a:lnTo>
                    <a:pt x="11865" y="25188"/>
                  </a:lnTo>
                  <a:lnTo>
                    <a:pt x="20514" y="25483"/>
                  </a:lnTo>
                  <a:lnTo>
                    <a:pt x="31690" y="25648"/>
                  </a:lnTo>
                  <a:lnTo>
                    <a:pt x="41389" y="25687"/>
                  </a:lnTo>
                  <a:lnTo>
                    <a:pt x="46643" y="24745"/>
                  </a:lnTo>
                  <a:lnTo>
                    <a:pt x="52050" y="23164"/>
                  </a:lnTo>
                  <a:lnTo>
                    <a:pt x="64091" y="18868"/>
                  </a:lnTo>
                  <a:lnTo>
                    <a:pt x="78967" y="13784"/>
                  </a:lnTo>
                  <a:lnTo>
                    <a:pt x="85030" y="12047"/>
                  </a:lnTo>
                  <a:lnTo>
                    <a:pt x="90024" y="10889"/>
                  </a:lnTo>
                  <a:lnTo>
                    <a:pt x="94307" y="10117"/>
                  </a:lnTo>
                  <a:lnTo>
                    <a:pt x="99065" y="8650"/>
                  </a:lnTo>
                  <a:lnTo>
                    <a:pt x="104144" y="6719"/>
                  </a:lnTo>
                  <a:lnTo>
                    <a:pt x="12001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375"/>
            <p:cNvSpPr/>
            <p:nvPr/>
          </p:nvSpPr>
          <p:spPr>
            <a:xfrm>
              <a:off x="7728020" y="4217808"/>
              <a:ext cx="187256" cy="308424"/>
            </a:xfrm>
            <a:custGeom>
              <a:avLst/>
              <a:gdLst/>
              <a:ahLst/>
              <a:cxnLst/>
              <a:rect l="0" t="0" r="0" b="0"/>
              <a:pathLst>
                <a:path w="187256" h="308424">
                  <a:moveTo>
                    <a:pt x="7232" y="25579"/>
                  </a:moveTo>
                  <a:lnTo>
                    <a:pt x="11783" y="21029"/>
                  </a:lnTo>
                  <a:lnTo>
                    <a:pt x="14077" y="19688"/>
                  </a:lnTo>
                  <a:lnTo>
                    <a:pt x="19164" y="18198"/>
                  </a:lnTo>
                  <a:lnTo>
                    <a:pt x="20902" y="16849"/>
                  </a:lnTo>
                  <a:lnTo>
                    <a:pt x="22060" y="14996"/>
                  </a:lnTo>
                  <a:lnTo>
                    <a:pt x="22833" y="12809"/>
                  </a:lnTo>
                  <a:lnTo>
                    <a:pt x="25253" y="10398"/>
                  </a:lnTo>
                  <a:lnTo>
                    <a:pt x="28770" y="7838"/>
                  </a:lnTo>
                  <a:lnTo>
                    <a:pt x="33021" y="5179"/>
                  </a:lnTo>
                  <a:lnTo>
                    <a:pt x="37760" y="3407"/>
                  </a:lnTo>
                  <a:lnTo>
                    <a:pt x="42824" y="2225"/>
                  </a:lnTo>
                  <a:lnTo>
                    <a:pt x="48105" y="1437"/>
                  </a:lnTo>
                  <a:lnTo>
                    <a:pt x="53531" y="912"/>
                  </a:lnTo>
                  <a:lnTo>
                    <a:pt x="59053" y="562"/>
                  </a:lnTo>
                  <a:lnTo>
                    <a:pt x="70269" y="173"/>
                  </a:lnTo>
                  <a:lnTo>
                    <a:pt x="81604" y="0"/>
                  </a:lnTo>
                  <a:lnTo>
                    <a:pt x="87293" y="906"/>
                  </a:lnTo>
                  <a:lnTo>
                    <a:pt x="92991" y="2463"/>
                  </a:lnTo>
                  <a:lnTo>
                    <a:pt x="98696" y="4454"/>
                  </a:lnTo>
                  <a:lnTo>
                    <a:pt x="104402" y="6733"/>
                  </a:lnTo>
                  <a:lnTo>
                    <a:pt x="110113" y="9205"/>
                  </a:lnTo>
                  <a:lnTo>
                    <a:pt x="115824" y="11806"/>
                  </a:lnTo>
                  <a:lnTo>
                    <a:pt x="120584" y="14492"/>
                  </a:lnTo>
                  <a:lnTo>
                    <a:pt x="124710" y="17235"/>
                  </a:lnTo>
                  <a:lnTo>
                    <a:pt x="128413" y="20017"/>
                  </a:lnTo>
                  <a:lnTo>
                    <a:pt x="131835" y="22823"/>
                  </a:lnTo>
                  <a:lnTo>
                    <a:pt x="135069" y="25647"/>
                  </a:lnTo>
                  <a:lnTo>
                    <a:pt x="138176" y="28482"/>
                  </a:lnTo>
                  <a:lnTo>
                    <a:pt x="141201" y="32277"/>
                  </a:lnTo>
                  <a:lnTo>
                    <a:pt x="144169" y="36712"/>
                  </a:lnTo>
                  <a:lnTo>
                    <a:pt x="147101" y="41573"/>
                  </a:lnTo>
                  <a:lnTo>
                    <a:pt x="149056" y="46720"/>
                  </a:lnTo>
                  <a:lnTo>
                    <a:pt x="150359" y="52055"/>
                  </a:lnTo>
                  <a:lnTo>
                    <a:pt x="151227" y="57517"/>
                  </a:lnTo>
                  <a:lnTo>
                    <a:pt x="151806" y="64016"/>
                  </a:lnTo>
                  <a:lnTo>
                    <a:pt x="152192" y="71206"/>
                  </a:lnTo>
                  <a:lnTo>
                    <a:pt x="152621" y="85863"/>
                  </a:lnTo>
                  <a:lnTo>
                    <a:pt x="152896" y="113334"/>
                  </a:lnTo>
                  <a:lnTo>
                    <a:pt x="152919" y="121230"/>
                  </a:lnTo>
                  <a:lnTo>
                    <a:pt x="151982" y="129351"/>
                  </a:lnTo>
                  <a:lnTo>
                    <a:pt x="150405" y="137623"/>
                  </a:lnTo>
                  <a:lnTo>
                    <a:pt x="148401" y="145995"/>
                  </a:lnTo>
                  <a:lnTo>
                    <a:pt x="147065" y="154434"/>
                  </a:lnTo>
                  <a:lnTo>
                    <a:pt x="146174" y="162917"/>
                  </a:lnTo>
                  <a:lnTo>
                    <a:pt x="145580" y="171430"/>
                  </a:lnTo>
                  <a:lnTo>
                    <a:pt x="144231" y="179963"/>
                  </a:lnTo>
                  <a:lnTo>
                    <a:pt x="142380" y="188509"/>
                  </a:lnTo>
                  <a:lnTo>
                    <a:pt x="140194" y="197065"/>
                  </a:lnTo>
                  <a:lnTo>
                    <a:pt x="136830" y="204673"/>
                  </a:lnTo>
                  <a:lnTo>
                    <a:pt x="132683" y="211650"/>
                  </a:lnTo>
                  <a:lnTo>
                    <a:pt x="128014" y="218206"/>
                  </a:lnTo>
                  <a:lnTo>
                    <a:pt x="123948" y="225435"/>
                  </a:lnTo>
                  <a:lnTo>
                    <a:pt x="120286" y="233111"/>
                  </a:lnTo>
                  <a:lnTo>
                    <a:pt x="116891" y="241086"/>
                  </a:lnTo>
                  <a:lnTo>
                    <a:pt x="110580" y="255027"/>
                  </a:lnTo>
                  <a:lnTo>
                    <a:pt x="107562" y="261412"/>
                  </a:lnTo>
                  <a:lnTo>
                    <a:pt x="103646" y="267574"/>
                  </a:lnTo>
                  <a:lnTo>
                    <a:pt x="99131" y="273586"/>
                  </a:lnTo>
                  <a:lnTo>
                    <a:pt x="94215" y="279500"/>
                  </a:lnTo>
                  <a:lnTo>
                    <a:pt x="89986" y="284394"/>
                  </a:lnTo>
                  <a:lnTo>
                    <a:pt x="86213" y="288610"/>
                  </a:lnTo>
                  <a:lnTo>
                    <a:pt x="82747" y="292373"/>
                  </a:lnTo>
                  <a:lnTo>
                    <a:pt x="78530" y="295834"/>
                  </a:lnTo>
                  <a:lnTo>
                    <a:pt x="73814" y="299094"/>
                  </a:lnTo>
                  <a:lnTo>
                    <a:pt x="68766" y="302220"/>
                  </a:lnTo>
                  <a:lnTo>
                    <a:pt x="64446" y="304303"/>
                  </a:lnTo>
                  <a:lnTo>
                    <a:pt x="60615" y="305693"/>
                  </a:lnTo>
                  <a:lnTo>
                    <a:pt x="57108" y="306619"/>
                  </a:lnTo>
                  <a:lnTo>
                    <a:pt x="53818" y="307237"/>
                  </a:lnTo>
                  <a:lnTo>
                    <a:pt x="50671" y="307649"/>
                  </a:lnTo>
                  <a:lnTo>
                    <a:pt x="47622" y="307923"/>
                  </a:lnTo>
                  <a:lnTo>
                    <a:pt x="44636" y="308106"/>
                  </a:lnTo>
                  <a:lnTo>
                    <a:pt x="38779" y="308309"/>
                  </a:lnTo>
                  <a:lnTo>
                    <a:pt x="30126" y="308423"/>
                  </a:lnTo>
                  <a:lnTo>
                    <a:pt x="27257" y="307487"/>
                  </a:lnTo>
                  <a:lnTo>
                    <a:pt x="21530" y="303907"/>
                  </a:lnTo>
                  <a:lnTo>
                    <a:pt x="15809" y="299141"/>
                  </a:lnTo>
                  <a:lnTo>
                    <a:pt x="12950" y="296536"/>
                  </a:lnTo>
                  <a:lnTo>
                    <a:pt x="11044" y="293847"/>
                  </a:lnTo>
                  <a:lnTo>
                    <a:pt x="7409" y="285512"/>
                  </a:lnTo>
                  <a:lnTo>
                    <a:pt x="3184" y="279852"/>
                  </a:lnTo>
                  <a:lnTo>
                    <a:pt x="1675" y="276057"/>
                  </a:lnTo>
                  <a:lnTo>
                    <a:pt x="0" y="266760"/>
                  </a:lnTo>
                  <a:lnTo>
                    <a:pt x="506" y="262566"/>
                  </a:lnTo>
                  <a:lnTo>
                    <a:pt x="1796" y="258818"/>
                  </a:lnTo>
                  <a:lnTo>
                    <a:pt x="3608" y="255367"/>
                  </a:lnTo>
                  <a:lnTo>
                    <a:pt x="5621" y="246452"/>
                  </a:lnTo>
                  <a:lnTo>
                    <a:pt x="6158" y="241408"/>
                  </a:lnTo>
                  <a:lnTo>
                    <a:pt x="7469" y="236140"/>
                  </a:lnTo>
                  <a:lnTo>
                    <a:pt x="9295" y="230723"/>
                  </a:lnTo>
                  <a:lnTo>
                    <a:pt x="11465" y="225207"/>
                  </a:lnTo>
                  <a:lnTo>
                    <a:pt x="14817" y="219624"/>
                  </a:lnTo>
                  <a:lnTo>
                    <a:pt x="18956" y="213997"/>
                  </a:lnTo>
                  <a:lnTo>
                    <a:pt x="23620" y="208341"/>
                  </a:lnTo>
                  <a:lnTo>
                    <a:pt x="27683" y="203618"/>
                  </a:lnTo>
                  <a:lnTo>
                    <a:pt x="31343" y="199517"/>
                  </a:lnTo>
                  <a:lnTo>
                    <a:pt x="34737" y="195830"/>
                  </a:lnTo>
                  <a:lnTo>
                    <a:pt x="38903" y="193372"/>
                  </a:lnTo>
                  <a:lnTo>
                    <a:pt x="43587" y="191734"/>
                  </a:lnTo>
                  <a:lnTo>
                    <a:pt x="48613" y="190641"/>
                  </a:lnTo>
                  <a:lnTo>
                    <a:pt x="52917" y="188961"/>
                  </a:lnTo>
                  <a:lnTo>
                    <a:pt x="56739" y="186887"/>
                  </a:lnTo>
                  <a:lnTo>
                    <a:pt x="60239" y="184553"/>
                  </a:lnTo>
                  <a:lnTo>
                    <a:pt x="64477" y="182997"/>
                  </a:lnTo>
                  <a:lnTo>
                    <a:pt x="69208" y="181959"/>
                  </a:lnTo>
                  <a:lnTo>
                    <a:pt x="74268" y="181268"/>
                  </a:lnTo>
                  <a:lnTo>
                    <a:pt x="79545" y="181759"/>
                  </a:lnTo>
                  <a:lnTo>
                    <a:pt x="84968" y="183039"/>
                  </a:lnTo>
                  <a:lnTo>
                    <a:pt x="90488" y="184845"/>
                  </a:lnTo>
                  <a:lnTo>
                    <a:pt x="95121" y="186049"/>
                  </a:lnTo>
                  <a:lnTo>
                    <a:pt x="99162" y="186851"/>
                  </a:lnTo>
                  <a:lnTo>
                    <a:pt x="102808" y="187387"/>
                  </a:lnTo>
                  <a:lnTo>
                    <a:pt x="107145" y="189648"/>
                  </a:lnTo>
                  <a:lnTo>
                    <a:pt x="111940" y="193061"/>
                  </a:lnTo>
                  <a:lnTo>
                    <a:pt x="117043" y="197241"/>
                  </a:lnTo>
                  <a:lnTo>
                    <a:pt x="121397" y="200980"/>
                  </a:lnTo>
                  <a:lnTo>
                    <a:pt x="125252" y="204426"/>
                  </a:lnTo>
                  <a:lnTo>
                    <a:pt x="132076" y="210794"/>
                  </a:lnTo>
                  <a:lnTo>
                    <a:pt x="138283" y="216799"/>
                  </a:lnTo>
                  <a:lnTo>
                    <a:pt x="141273" y="220686"/>
                  </a:lnTo>
                  <a:lnTo>
                    <a:pt x="144218" y="225183"/>
                  </a:lnTo>
                  <a:lnTo>
                    <a:pt x="150029" y="234307"/>
                  </a:lnTo>
                  <a:lnTo>
                    <a:pt x="155788" y="241537"/>
                  </a:lnTo>
                  <a:lnTo>
                    <a:pt x="161521" y="250465"/>
                  </a:lnTo>
                  <a:lnTo>
                    <a:pt x="167246" y="259831"/>
                  </a:lnTo>
                  <a:lnTo>
                    <a:pt x="172964" y="267169"/>
                  </a:lnTo>
                  <a:lnTo>
                    <a:pt x="176141" y="273605"/>
                  </a:lnTo>
                  <a:lnTo>
                    <a:pt x="176988" y="276655"/>
                  </a:lnTo>
                  <a:lnTo>
                    <a:pt x="180470" y="282583"/>
                  </a:lnTo>
                  <a:lnTo>
                    <a:pt x="182731" y="285498"/>
                  </a:lnTo>
                  <a:lnTo>
                    <a:pt x="185245" y="291276"/>
                  </a:lnTo>
                  <a:lnTo>
                    <a:pt x="187255" y="29989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376"/>
            <p:cNvSpPr/>
            <p:nvPr/>
          </p:nvSpPr>
          <p:spPr>
            <a:xfrm>
              <a:off x="8018144" y="4192060"/>
              <a:ext cx="197169" cy="274095"/>
            </a:xfrm>
            <a:custGeom>
              <a:avLst/>
              <a:gdLst/>
              <a:ahLst/>
              <a:cxnLst/>
              <a:rect l="0" t="0" r="0" b="0"/>
              <a:pathLst>
                <a:path w="197169" h="274095">
                  <a:moveTo>
                    <a:pt x="197168" y="17037"/>
                  </a:moveTo>
                  <a:lnTo>
                    <a:pt x="138315" y="17037"/>
                  </a:lnTo>
                  <a:lnTo>
                    <a:pt x="133167" y="17990"/>
                  </a:lnTo>
                  <a:lnTo>
                    <a:pt x="127831" y="19577"/>
                  </a:lnTo>
                  <a:lnTo>
                    <a:pt x="122368" y="21588"/>
                  </a:lnTo>
                  <a:lnTo>
                    <a:pt x="117774" y="21976"/>
                  </a:lnTo>
                  <a:lnTo>
                    <a:pt x="113759" y="21282"/>
                  </a:lnTo>
                  <a:lnTo>
                    <a:pt x="110130" y="19867"/>
                  </a:lnTo>
                  <a:lnTo>
                    <a:pt x="105805" y="18924"/>
                  </a:lnTo>
                  <a:lnTo>
                    <a:pt x="101017" y="18295"/>
                  </a:lnTo>
                  <a:lnTo>
                    <a:pt x="95920" y="17876"/>
                  </a:lnTo>
                  <a:lnTo>
                    <a:pt x="91569" y="17596"/>
                  </a:lnTo>
                  <a:lnTo>
                    <a:pt x="84196" y="17285"/>
                  </a:lnTo>
                  <a:lnTo>
                    <a:pt x="74689" y="17110"/>
                  </a:lnTo>
                  <a:lnTo>
                    <a:pt x="61289" y="17059"/>
                  </a:lnTo>
                  <a:lnTo>
                    <a:pt x="57052" y="16099"/>
                  </a:lnTo>
                  <a:lnTo>
                    <a:pt x="53275" y="14507"/>
                  </a:lnTo>
                  <a:lnTo>
                    <a:pt x="44921" y="9658"/>
                  </a:lnTo>
                  <a:lnTo>
                    <a:pt x="41237" y="8995"/>
                  </a:lnTo>
                  <a:lnTo>
                    <a:pt x="38922" y="8818"/>
                  </a:lnTo>
                  <a:lnTo>
                    <a:pt x="37378" y="7748"/>
                  </a:lnTo>
                  <a:lnTo>
                    <a:pt x="36349" y="6082"/>
                  </a:lnTo>
                  <a:lnTo>
                    <a:pt x="35662" y="4019"/>
                  </a:lnTo>
                  <a:lnTo>
                    <a:pt x="34253" y="2643"/>
                  </a:lnTo>
                  <a:lnTo>
                    <a:pt x="32361" y="1726"/>
                  </a:lnTo>
                  <a:lnTo>
                    <a:pt x="26107" y="0"/>
                  </a:lnTo>
                  <a:lnTo>
                    <a:pt x="25796" y="6757"/>
                  </a:lnTo>
                  <a:lnTo>
                    <a:pt x="25753" y="11833"/>
                  </a:lnTo>
                  <a:lnTo>
                    <a:pt x="24789" y="13568"/>
                  </a:lnTo>
                  <a:lnTo>
                    <a:pt x="23193" y="14725"/>
                  </a:lnTo>
                  <a:lnTo>
                    <a:pt x="21177" y="15495"/>
                  </a:lnTo>
                  <a:lnTo>
                    <a:pt x="19834" y="17914"/>
                  </a:lnTo>
                  <a:lnTo>
                    <a:pt x="18341" y="25682"/>
                  </a:lnTo>
                  <a:lnTo>
                    <a:pt x="17677" y="32944"/>
                  </a:lnTo>
                  <a:lnTo>
                    <a:pt x="17499" y="36214"/>
                  </a:lnTo>
                  <a:lnTo>
                    <a:pt x="16429" y="40299"/>
                  </a:lnTo>
                  <a:lnTo>
                    <a:pt x="14763" y="44928"/>
                  </a:lnTo>
                  <a:lnTo>
                    <a:pt x="12700" y="49919"/>
                  </a:lnTo>
                  <a:lnTo>
                    <a:pt x="11324" y="55150"/>
                  </a:lnTo>
                  <a:lnTo>
                    <a:pt x="10407" y="60543"/>
                  </a:lnTo>
                  <a:lnTo>
                    <a:pt x="9796" y="66044"/>
                  </a:lnTo>
                  <a:lnTo>
                    <a:pt x="8436" y="71616"/>
                  </a:lnTo>
                  <a:lnTo>
                    <a:pt x="6577" y="77235"/>
                  </a:lnTo>
                  <a:lnTo>
                    <a:pt x="4385" y="82887"/>
                  </a:lnTo>
                  <a:lnTo>
                    <a:pt x="2923" y="87607"/>
                  </a:lnTo>
                  <a:lnTo>
                    <a:pt x="1300" y="95391"/>
                  </a:lnTo>
                  <a:lnTo>
                    <a:pt x="867" y="99753"/>
                  </a:lnTo>
                  <a:lnTo>
                    <a:pt x="578" y="104566"/>
                  </a:lnTo>
                  <a:lnTo>
                    <a:pt x="257" y="114041"/>
                  </a:lnTo>
                  <a:lnTo>
                    <a:pt x="52" y="127886"/>
                  </a:lnTo>
                  <a:lnTo>
                    <a:pt x="2" y="145473"/>
                  </a:lnTo>
                  <a:lnTo>
                    <a:pt x="0" y="145611"/>
                  </a:lnTo>
                  <a:lnTo>
                    <a:pt x="7382" y="138242"/>
                  </a:lnTo>
                  <a:lnTo>
                    <a:pt x="13124" y="135041"/>
                  </a:lnTo>
                  <a:lnTo>
                    <a:pt x="17322" y="132854"/>
                  </a:lnTo>
                  <a:lnTo>
                    <a:pt x="20121" y="130443"/>
                  </a:lnTo>
                  <a:lnTo>
                    <a:pt x="21986" y="127884"/>
                  </a:lnTo>
                  <a:lnTo>
                    <a:pt x="23231" y="125225"/>
                  </a:lnTo>
                  <a:lnTo>
                    <a:pt x="25965" y="122500"/>
                  </a:lnTo>
                  <a:lnTo>
                    <a:pt x="29692" y="119731"/>
                  </a:lnTo>
                  <a:lnTo>
                    <a:pt x="34083" y="116932"/>
                  </a:lnTo>
                  <a:lnTo>
                    <a:pt x="38915" y="113161"/>
                  </a:lnTo>
                  <a:lnTo>
                    <a:pt x="44042" y="108742"/>
                  </a:lnTo>
                  <a:lnTo>
                    <a:pt x="49364" y="103892"/>
                  </a:lnTo>
                  <a:lnTo>
                    <a:pt x="54816" y="100657"/>
                  </a:lnTo>
                  <a:lnTo>
                    <a:pt x="60358" y="98502"/>
                  </a:lnTo>
                  <a:lnTo>
                    <a:pt x="65956" y="97064"/>
                  </a:lnTo>
                  <a:lnTo>
                    <a:pt x="71593" y="95153"/>
                  </a:lnTo>
                  <a:lnTo>
                    <a:pt x="77257" y="92927"/>
                  </a:lnTo>
                  <a:lnTo>
                    <a:pt x="82937" y="90491"/>
                  </a:lnTo>
                  <a:lnTo>
                    <a:pt x="88630" y="88866"/>
                  </a:lnTo>
                  <a:lnTo>
                    <a:pt x="94329" y="87783"/>
                  </a:lnTo>
                  <a:lnTo>
                    <a:pt x="100034" y="87061"/>
                  </a:lnTo>
                  <a:lnTo>
                    <a:pt x="105742" y="86580"/>
                  </a:lnTo>
                  <a:lnTo>
                    <a:pt x="111452" y="86259"/>
                  </a:lnTo>
                  <a:lnTo>
                    <a:pt x="117164" y="86045"/>
                  </a:lnTo>
                  <a:lnTo>
                    <a:pt x="122877" y="86855"/>
                  </a:lnTo>
                  <a:lnTo>
                    <a:pt x="128591" y="88347"/>
                  </a:lnTo>
                  <a:lnTo>
                    <a:pt x="134304" y="90295"/>
                  </a:lnTo>
                  <a:lnTo>
                    <a:pt x="139067" y="91593"/>
                  </a:lnTo>
                  <a:lnTo>
                    <a:pt x="143195" y="92459"/>
                  </a:lnTo>
                  <a:lnTo>
                    <a:pt x="146897" y="93036"/>
                  </a:lnTo>
                  <a:lnTo>
                    <a:pt x="151272" y="94373"/>
                  </a:lnTo>
                  <a:lnTo>
                    <a:pt x="156093" y="96217"/>
                  </a:lnTo>
                  <a:lnTo>
                    <a:pt x="161212" y="98399"/>
                  </a:lnTo>
                  <a:lnTo>
                    <a:pt x="165578" y="100806"/>
                  </a:lnTo>
                  <a:lnTo>
                    <a:pt x="169440" y="103363"/>
                  </a:lnTo>
                  <a:lnTo>
                    <a:pt x="172968" y="106020"/>
                  </a:lnTo>
                  <a:lnTo>
                    <a:pt x="176272" y="109697"/>
                  </a:lnTo>
                  <a:lnTo>
                    <a:pt x="179427" y="114053"/>
                  </a:lnTo>
                  <a:lnTo>
                    <a:pt x="182483" y="118862"/>
                  </a:lnTo>
                  <a:lnTo>
                    <a:pt x="185474" y="123973"/>
                  </a:lnTo>
                  <a:lnTo>
                    <a:pt x="188420" y="129285"/>
                  </a:lnTo>
                  <a:lnTo>
                    <a:pt x="191335" y="134732"/>
                  </a:lnTo>
                  <a:lnTo>
                    <a:pt x="193279" y="140268"/>
                  </a:lnTo>
                  <a:lnTo>
                    <a:pt x="194576" y="145863"/>
                  </a:lnTo>
                  <a:lnTo>
                    <a:pt x="195440" y="151498"/>
                  </a:lnTo>
                  <a:lnTo>
                    <a:pt x="196016" y="156208"/>
                  </a:lnTo>
                  <a:lnTo>
                    <a:pt x="196656" y="163981"/>
                  </a:lnTo>
                  <a:lnTo>
                    <a:pt x="195874" y="169292"/>
                  </a:lnTo>
                  <a:lnTo>
                    <a:pt x="194400" y="175691"/>
                  </a:lnTo>
                  <a:lnTo>
                    <a:pt x="192465" y="182814"/>
                  </a:lnTo>
                  <a:lnTo>
                    <a:pt x="190223" y="189467"/>
                  </a:lnTo>
                  <a:lnTo>
                    <a:pt x="187776" y="195808"/>
                  </a:lnTo>
                  <a:lnTo>
                    <a:pt x="185191" y="201940"/>
                  </a:lnTo>
                  <a:lnTo>
                    <a:pt x="181564" y="206981"/>
                  </a:lnTo>
                  <a:lnTo>
                    <a:pt x="177241" y="211294"/>
                  </a:lnTo>
                  <a:lnTo>
                    <a:pt x="172453" y="215121"/>
                  </a:lnTo>
                  <a:lnTo>
                    <a:pt x="168309" y="219578"/>
                  </a:lnTo>
                  <a:lnTo>
                    <a:pt x="164593" y="224454"/>
                  </a:lnTo>
                  <a:lnTo>
                    <a:pt x="161164" y="229610"/>
                  </a:lnTo>
                  <a:lnTo>
                    <a:pt x="157925" y="234000"/>
                  </a:lnTo>
                  <a:lnTo>
                    <a:pt x="151787" y="241417"/>
                  </a:lnTo>
                  <a:lnTo>
                    <a:pt x="145884" y="247889"/>
                  </a:lnTo>
                  <a:lnTo>
                    <a:pt x="142976" y="250949"/>
                  </a:lnTo>
                  <a:lnTo>
                    <a:pt x="139133" y="253940"/>
                  </a:lnTo>
                  <a:lnTo>
                    <a:pt x="134666" y="256888"/>
                  </a:lnTo>
                  <a:lnTo>
                    <a:pt x="129782" y="259805"/>
                  </a:lnTo>
                  <a:lnTo>
                    <a:pt x="125574" y="261750"/>
                  </a:lnTo>
                  <a:lnTo>
                    <a:pt x="121817" y="263047"/>
                  </a:lnTo>
                  <a:lnTo>
                    <a:pt x="118359" y="263911"/>
                  </a:lnTo>
                  <a:lnTo>
                    <a:pt x="114148" y="265440"/>
                  </a:lnTo>
                  <a:lnTo>
                    <a:pt x="109437" y="267411"/>
                  </a:lnTo>
                  <a:lnTo>
                    <a:pt x="104391" y="269678"/>
                  </a:lnTo>
                  <a:lnTo>
                    <a:pt x="100073" y="271190"/>
                  </a:lnTo>
                  <a:lnTo>
                    <a:pt x="96243" y="272197"/>
                  </a:lnTo>
                  <a:lnTo>
                    <a:pt x="92738" y="272869"/>
                  </a:lnTo>
                  <a:lnTo>
                    <a:pt x="88496" y="273316"/>
                  </a:lnTo>
                  <a:lnTo>
                    <a:pt x="83763" y="273615"/>
                  </a:lnTo>
                  <a:lnTo>
                    <a:pt x="74375" y="273947"/>
                  </a:lnTo>
                  <a:lnTo>
                    <a:pt x="67029" y="274094"/>
                  </a:lnTo>
                  <a:lnTo>
                    <a:pt x="64688" y="273181"/>
                  </a:lnTo>
                  <a:lnTo>
                    <a:pt x="63129" y="271620"/>
                  </a:lnTo>
                  <a:lnTo>
                    <a:pt x="62089" y="269626"/>
                  </a:lnTo>
                  <a:lnTo>
                    <a:pt x="60442" y="268297"/>
                  </a:lnTo>
                  <a:lnTo>
                    <a:pt x="58392" y="267412"/>
                  </a:lnTo>
                  <a:lnTo>
                    <a:pt x="53575" y="266427"/>
                  </a:lnTo>
                  <a:lnTo>
                    <a:pt x="48258" y="265989"/>
                  </a:lnTo>
                  <a:lnTo>
                    <a:pt x="44462" y="265744"/>
                  </a:lnTo>
                  <a:lnTo>
                    <a:pt x="38786" y="261120"/>
                  </a:lnTo>
                  <a:lnTo>
                    <a:pt x="36335" y="259769"/>
                  </a:lnTo>
                  <a:lnTo>
                    <a:pt x="31072" y="258268"/>
                  </a:lnTo>
                  <a:lnTo>
                    <a:pt x="25718" y="25706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377"/>
            <p:cNvSpPr/>
            <p:nvPr/>
          </p:nvSpPr>
          <p:spPr>
            <a:xfrm>
              <a:off x="8283905" y="4183379"/>
              <a:ext cx="179862" cy="282894"/>
            </a:xfrm>
            <a:custGeom>
              <a:avLst/>
              <a:gdLst/>
              <a:ahLst/>
              <a:cxnLst/>
              <a:rect l="0" t="0" r="0" b="0"/>
              <a:pathLst>
                <a:path w="179862" h="282894">
                  <a:moveTo>
                    <a:pt x="77139" y="0"/>
                  </a:moveTo>
                  <a:lnTo>
                    <a:pt x="68671" y="0"/>
                  </a:lnTo>
                  <a:lnTo>
                    <a:pt x="64048" y="4551"/>
                  </a:lnTo>
                  <a:lnTo>
                    <a:pt x="62697" y="6844"/>
                  </a:lnTo>
                  <a:lnTo>
                    <a:pt x="59843" y="14622"/>
                  </a:lnTo>
                  <a:lnTo>
                    <a:pt x="55799" y="20152"/>
                  </a:lnTo>
                  <a:lnTo>
                    <a:pt x="50828" y="28324"/>
                  </a:lnTo>
                  <a:lnTo>
                    <a:pt x="48169" y="33170"/>
                  </a:lnTo>
                  <a:lnTo>
                    <a:pt x="42674" y="41095"/>
                  </a:lnTo>
                  <a:lnTo>
                    <a:pt x="37056" y="48745"/>
                  </a:lnTo>
                  <a:lnTo>
                    <a:pt x="34225" y="53452"/>
                  </a:lnTo>
                  <a:lnTo>
                    <a:pt x="31385" y="58495"/>
                  </a:lnTo>
                  <a:lnTo>
                    <a:pt x="29492" y="63762"/>
                  </a:lnTo>
                  <a:lnTo>
                    <a:pt x="28230" y="69178"/>
                  </a:lnTo>
                  <a:lnTo>
                    <a:pt x="27387" y="74694"/>
                  </a:lnTo>
                  <a:lnTo>
                    <a:pt x="25874" y="80276"/>
                  </a:lnTo>
                  <a:lnTo>
                    <a:pt x="23913" y="85903"/>
                  </a:lnTo>
                  <a:lnTo>
                    <a:pt x="21653" y="91559"/>
                  </a:lnTo>
                  <a:lnTo>
                    <a:pt x="19194" y="97234"/>
                  </a:lnTo>
                  <a:lnTo>
                    <a:pt x="13921" y="108621"/>
                  </a:lnTo>
                  <a:lnTo>
                    <a:pt x="5597" y="125741"/>
                  </a:lnTo>
                  <a:lnTo>
                    <a:pt x="3727" y="131453"/>
                  </a:lnTo>
                  <a:lnTo>
                    <a:pt x="2481" y="137165"/>
                  </a:lnTo>
                  <a:lnTo>
                    <a:pt x="1650" y="142879"/>
                  </a:lnTo>
                  <a:lnTo>
                    <a:pt x="1095" y="148593"/>
                  </a:lnTo>
                  <a:lnTo>
                    <a:pt x="726" y="154307"/>
                  </a:lnTo>
                  <a:lnTo>
                    <a:pt x="316" y="164784"/>
                  </a:lnTo>
                  <a:lnTo>
                    <a:pt x="132" y="172615"/>
                  </a:lnTo>
                  <a:lnTo>
                    <a:pt x="0" y="198686"/>
                  </a:lnTo>
                  <a:lnTo>
                    <a:pt x="948" y="202942"/>
                  </a:lnTo>
                  <a:lnTo>
                    <a:pt x="2533" y="207685"/>
                  </a:lnTo>
                  <a:lnTo>
                    <a:pt x="4542" y="212752"/>
                  </a:lnTo>
                  <a:lnTo>
                    <a:pt x="9314" y="220922"/>
                  </a:lnTo>
                  <a:lnTo>
                    <a:pt x="11920" y="224434"/>
                  </a:lnTo>
                  <a:lnTo>
                    <a:pt x="14815" y="230876"/>
                  </a:lnTo>
                  <a:lnTo>
                    <a:pt x="15589" y="233928"/>
                  </a:lnTo>
                  <a:lnTo>
                    <a:pt x="17055" y="235962"/>
                  </a:lnTo>
                  <a:lnTo>
                    <a:pt x="18986" y="237318"/>
                  </a:lnTo>
                  <a:lnTo>
                    <a:pt x="21226" y="238222"/>
                  </a:lnTo>
                  <a:lnTo>
                    <a:pt x="26254" y="241767"/>
                  </a:lnTo>
                  <a:lnTo>
                    <a:pt x="31664" y="246517"/>
                  </a:lnTo>
                  <a:lnTo>
                    <a:pt x="37242" y="251804"/>
                  </a:lnTo>
                  <a:lnTo>
                    <a:pt x="41017" y="253594"/>
                  </a:lnTo>
                  <a:lnTo>
                    <a:pt x="45437" y="254788"/>
                  </a:lnTo>
                  <a:lnTo>
                    <a:pt x="50290" y="255584"/>
                  </a:lnTo>
                  <a:lnTo>
                    <a:pt x="54478" y="256115"/>
                  </a:lnTo>
                  <a:lnTo>
                    <a:pt x="58222" y="256468"/>
                  </a:lnTo>
                  <a:lnTo>
                    <a:pt x="61670" y="256704"/>
                  </a:lnTo>
                  <a:lnTo>
                    <a:pt x="64921" y="256861"/>
                  </a:lnTo>
                  <a:lnTo>
                    <a:pt x="71074" y="257036"/>
                  </a:lnTo>
                  <a:lnTo>
                    <a:pt x="84443" y="257134"/>
                  </a:lnTo>
                  <a:lnTo>
                    <a:pt x="88676" y="256196"/>
                  </a:lnTo>
                  <a:lnTo>
                    <a:pt x="92451" y="254617"/>
                  </a:lnTo>
                  <a:lnTo>
                    <a:pt x="95920" y="252613"/>
                  </a:lnTo>
                  <a:lnTo>
                    <a:pt x="99185" y="251276"/>
                  </a:lnTo>
                  <a:lnTo>
                    <a:pt x="102314" y="250385"/>
                  </a:lnTo>
                  <a:lnTo>
                    <a:pt x="105353" y="249791"/>
                  </a:lnTo>
                  <a:lnTo>
                    <a:pt x="109283" y="248443"/>
                  </a:lnTo>
                  <a:lnTo>
                    <a:pt x="113809" y="246591"/>
                  </a:lnTo>
                  <a:lnTo>
                    <a:pt x="118730" y="244404"/>
                  </a:lnTo>
                  <a:lnTo>
                    <a:pt x="122964" y="242946"/>
                  </a:lnTo>
                  <a:lnTo>
                    <a:pt x="126740" y="241974"/>
                  </a:lnTo>
                  <a:lnTo>
                    <a:pt x="130209" y="241327"/>
                  </a:lnTo>
                  <a:lnTo>
                    <a:pt x="133474" y="239942"/>
                  </a:lnTo>
                  <a:lnTo>
                    <a:pt x="136603" y="238067"/>
                  </a:lnTo>
                  <a:lnTo>
                    <a:pt x="139642" y="235864"/>
                  </a:lnTo>
                  <a:lnTo>
                    <a:pt x="142620" y="233443"/>
                  </a:lnTo>
                  <a:lnTo>
                    <a:pt x="145558" y="230876"/>
                  </a:lnTo>
                  <a:lnTo>
                    <a:pt x="148470" y="228212"/>
                  </a:lnTo>
                  <a:lnTo>
                    <a:pt x="154245" y="222714"/>
                  </a:lnTo>
                  <a:lnTo>
                    <a:pt x="174291" y="202873"/>
                  </a:lnTo>
                  <a:lnTo>
                    <a:pt x="176198" y="200019"/>
                  </a:lnTo>
                  <a:lnTo>
                    <a:pt x="178315" y="194308"/>
                  </a:lnTo>
                  <a:lnTo>
                    <a:pt x="179508" y="185737"/>
                  </a:lnTo>
                  <a:lnTo>
                    <a:pt x="179861" y="181716"/>
                  </a:lnTo>
                  <a:lnTo>
                    <a:pt x="177404" y="178236"/>
                  </a:lnTo>
                  <a:lnTo>
                    <a:pt x="175415" y="175974"/>
                  </a:lnTo>
                  <a:lnTo>
                    <a:pt x="173136" y="174466"/>
                  </a:lnTo>
                  <a:lnTo>
                    <a:pt x="168065" y="172791"/>
                  </a:lnTo>
                  <a:lnTo>
                    <a:pt x="162636" y="172046"/>
                  </a:lnTo>
                  <a:lnTo>
                    <a:pt x="157048" y="171715"/>
                  </a:lnTo>
                  <a:lnTo>
                    <a:pt x="151389" y="171568"/>
                  </a:lnTo>
                  <a:lnTo>
                    <a:pt x="142848" y="171486"/>
                  </a:lnTo>
                  <a:lnTo>
                    <a:pt x="139996" y="172426"/>
                  </a:lnTo>
                  <a:lnTo>
                    <a:pt x="137141" y="174006"/>
                  </a:lnTo>
                  <a:lnTo>
                    <a:pt x="134286" y="176012"/>
                  </a:lnTo>
                  <a:lnTo>
                    <a:pt x="131429" y="178302"/>
                  </a:lnTo>
                  <a:lnTo>
                    <a:pt x="128573" y="180780"/>
                  </a:lnTo>
                  <a:lnTo>
                    <a:pt x="125715" y="183385"/>
                  </a:lnTo>
                  <a:lnTo>
                    <a:pt x="122859" y="187027"/>
                  </a:lnTo>
                  <a:lnTo>
                    <a:pt x="120002" y="191360"/>
                  </a:lnTo>
                  <a:lnTo>
                    <a:pt x="117145" y="196154"/>
                  </a:lnTo>
                  <a:lnTo>
                    <a:pt x="113334" y="201254"/>
                  </a:lnTo>
                  <a:lnTo>
                    <a:pt x="108890" y="206560"/>
                  </a:lnTo>
                  <a:lnTo>
                    <a:pt x="99823" y="216582"/>
                  </a:lnTo>
                  <a:lnTo>
                    <a:pt x="92619" y="224212"/>
                  </a:lnTo>
                  <a:lnTo>
                    <a:pt x="78657" y="238413"/>
                  </a:lnTo>
                  <a:lnTo>
                    <a:pt x="73051" y="246614"/>
                  </a:lnTo>
                  <a:lnTo>
                    <a:pt x="69607" y="254386"/>
                  </a:lnTo>
                  <a:lnTo>
                    <a:pt x="64903" y="264191"/>
                  </a:lnTo>
                  <a:lnTo>
                    <a:pt x="62175" y="272359"/>
                  </a:lnTo>
                  <a:lnTo>
                    <a:pt x="61449" y="275870"/>
                  </a:lnTo>
                  <a:lnTo>
                    <a:pt x="60012" y="278211"/>
                  </a:lnTo>
                  <a:lnTo>
                    <a:pt x="58101" y="279772"/>
                  </a:lnTo>
                  <a:lnTo>
                    <a:pt x="51422" y="28289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378"/>
            <p:cNvSpPr/>
            <p:nvPr/>
          </p:nvSpPr>
          <p:spPr>
            <a:xfrm>
              <a:off x="7100887" y="4809172"/>
              <a:ext cx="162376" cy="274159"/>
            </a:xfrm>
            <a:custGeom>
              <a:avLst/>
              <a:gdLst/>
              <a:ahLst/>
              <a:cxnLst/>
              <a:rect l="0" t="0" r="0" b="0"/>
              <a:pathLst>
                <a:path w="162376" h="274159">
                  <a:moveTo>
                    <a:pt x="0" y="0"/>
                  </a:moveTo>
                  <a:lnTo>
                    <a:pt x="0" y="38559"/>
                  </a:lnTo>
                  <a:lnTo>
                    <a:pt x="953" y="44756"/>
                  </a:lnTo>
                  <a:lnTo>
                    <a:pt x="2540" y="50792"/>
                  </a:lnTo>
                  <a:lnTo>
                    <a:pt x="4551" y="56722"/>
                  </a:lnTo>
                  <a:lnTo>
                    <a:pt x="5892" y="63532"/>
                  </a:lnTo>
                  <a:lnTo>
                    <a:pt x="6785" y="70930"/>
                  </a:lnTo>
                  <a:lnTo>
                    <a:pt x="7381" y="78719"/>
                  </a:lnTo>
                  <a:lnTo>
                    <a:pt x="8731" y="86769"/>
                  </a:lnTo>
                  <a:lnTo>
                    <a:pt x="10583" y="94994"/>
                  </a:lnTo>
                  <a:lnTo>
                    <a:pt x="12771" y="103334"/>
                  </a:lnTo>
                  <a:lnTo>
                    <a:pt x="14229" y="111752"/>
                  </a:lnTo>
                  <a:lnTo>
                    <a:pt x="15201" y="120221"/>
                  </a:lnTo>
                  <a:lnTo>
                    <a:pt x="15849" y="128725"/>
                  </a:lnTo>
                  <a:lnTo>
                    <a:pt x="17233" y="137252"/>
                  </a:lnTo>
                  <a:lnTo>
                    <a:pt x="19109" y="145794"/>
                  </a:lnTo>
                  <a:lnTo>
                    <a:pt x="21311" y="154346"/>
                  </a:lnTo>
                  <a:lnTo>
                    <a:pt x="22780" y="162905"/>
                  </a:lnTo>
                  <a:lnTo>
                    <a:pt x="23760" y="171468"/>
                  </a:lnTo>
                  <a:lnTo>
                    <a:pt x="24412" y="180035"/>
                  </a:lnTo>
                  <a:lnTo>
                    <a:pt x="24847" y="188603"/>
                  </a:lnTo>
                  <a:lnTo>
                    <a:pt x="25331" y="205744"/>
                  </a:lnTo>
                  <a:lnTo>
                    <a:pt x="25684" y="245244"/>
                  </a:lnTo>
                  <a:lnTo>
                    <a:pt x="26647" y="250173"/>
                  </a:lnTo>
                  <a:lnTo>
                    <a:pt x="31602" y="261662"/>
                  </a:lnTo>
                  <a:lnTo>
                    <a:pt x="33493" y="270146"/>
                  </a:lnTo>
                  <a:lnTo>
                    <a:pt x="34259" y="274158"/>
                  </a:lnTo>
                  <a:lnTo>
                    <a:pt x="34281" y="269721"/>
                  </a:lnTo>
                  <a:lnTo>
                    <a:pt x="33331" y="267444"/>
                  </a:lnTo>
                  <a:lnTo>
                    <a:pt x="28397" y="259689"/>
                  </a:lnTo>
                  <a:lnTo>
                    <a:pt x="26908" y="254165"/>
                  </a:lnTo>
                  <a:lnTo>
                    <a:pt x="26071" y="245700"/>
                  </a:lnTo>
                  <a:lnTo>
                    <a:pt x="28415" y="237470"/>
                  </a:lnTo>
                  <a:lnTo>
                    <a:pt x="30373" y="232608"/>
                  </a:lnTo>
                  <a:lnTo>
                    <a:pt x="32631" y="227462"/>
                  </a:lnTo>
                  <a:lnTo>
                    <a:pt x="37681" y="216665"/>
                  </a:lnTo>
                  <a:lnTo>
                    <a:pt x="39408" y="211118"/>
                  </a:lnTo>
                  <a:lnTo>
                    <a:pt x="40560" y="205516"/>
                  </a:lnTo>
                  <a:lnTo>
                    <a:pt x="41328" y="199875"/>
                  </a:lnTo>
                  <a:lnTo>
                    <a:pt x="42791" y="194210"/>
                  </a:lnTo>
                  <a:lnTo>
                    <a:pt x="44721" y="188529"/>
                  </a:lnTo>
                  <a:lnTo>
                    <a:pt x="46958" y="182836"/>
                  </a:lnTo>
                  <a:lnTo>
                    <a:pt x="49403" y="177136"/>
                  </a:lnTo>
                  <a:lnTo>
                    <a:pt x="54659" y="165722"/>
                  </a:lnTo>
                  <a:lnTo>
                    <a:pt x="57395" y="160964"/>
                  </a:lnTo>
                  <a:lnTo>
                    <a:pt x="60171" y="156839"/>
                  </a:lnTo>
                  <a:lnTo>
                    <a:pt x="62974" y="153137"/>
                  </a:lnTo>
                  <a:lnTo>
                    <a:pt x="66747" y="149716"/>
                  </a:lnTo>
                  <a:lnTo>
                    <a:pt x="71169" y="146484"/>
                  </a:lnTo>
                  <a:lnTo>
                    <a:pt x="76021" y="143376"/>
                  </a:lnTo>
                  <a:lnTo>
                    <a:pt x="80208" y="140351"/>
                  </a:lnTo>
                  <a:lnTo>
                    <a:pt x="83952" y="137383"/>
                  </a:lnTo>
                  <a:lnTo>
                    <a:pt x="87400" y="134451"/>
                  </a:lnTo>
                  <a:lnTo>
                    <a:pt x="90652" y="132496"/>
                  </a:lnTo>
                  <a:lnTo>
                    <a:pt x="93773" y="131194"/>
                  </a:lnTo>
                  <a:lnTo>
                    <a:pt x="96805" y="130325"/>
                  </a:lnTo>
                  <a:lnTo>
                    <a:pt x="100732" y="129746"/>
                  </a:lnTo>
                  <a:lnTo>
                    <a:pt x="105254" y="129360"/>
                  </a:lnTo>
                  <a:lnTo>
                    <a:pt x="114407" y="128931"/>
                  </a:lnTo>
                  <a:lnTo>
                    <a:pt x="121650" y="128740"/>
                  </a:lnTo>
                  <a:lnTo>
                    <a:pt x="124915" y="129642"/>
                  </a:lnTo>
                  <a:lnTo>
                    <a:pt x="128044" y="131195"/>
                  </a:lnTo>
                  <a:lnTo>
                    <a:pt x="131083" y="133184"/>
                  </a:lnTo>
                  <a:lnTo>
                    <a:pt x="134061" y="135462"/>
                  </a:lnTo>
                  <a:lnTo>
                    <a:pt x="136999" y="137933"/>
                  </a:lnTo>
                  <a:lnTo>
                    <a:pt x="139910" y="140533"/>
                  </a:lnTo>
                  <a:lnTo>
                    <a:pt x="145685" y="145962"/>
                  </a:lnTo>
                  <a:lnTo>
                    <a:pt x="157153" y="157208"/>
                  </a:lnTo>
                  <a:lnTo>
                    <a:pt x="159061" y="160050"/>
                  </a:lnTo>
                  <a:lnTo>
                    <a:pt x="161182" y="165749"/>
                  </a:lnTo>
                  <a:lnTo>
                    <a:pt x="162124" y="173996"/>
                  </a:lnTo>
                  <a:lnTo>
                    <a:pt x="162375" y="178863"/>
                  </a:lnTo>
                  <a:lnTo>
                    <a:pt x="161590" y="183059"/>
                  </a:lnTo>
                  <a:lnTo>
                    <a:pt x="158178" y="190262"/>
                  </a:lnTo>
                  <a:lnTo>
                    <a:pt x="156887" y="194469"/>
                  </a:lnTo>
                  <a:lnTo>
                    <a:pt x="156026" y="199179"/>
                  </a:lnTo>
                  <a:lnTo>
                    <a:pt x="155453" y="204223"/>
                  </a:lnTo>
                  <a:lnTo>
                    <a:pt x="154117" y="208539"/>
                  </a:lnTo>
                  <a:lnTo>
                    <a:pt x="150095" y="215874"/>
                  </a:lnTo>
                  <a:lnTo>
                    <a:pt x="147688" y="220116"/>
                  </a:lnTo>
                  <a:lnTo>
                    <a:pt x="142474" y="229909"/>
                  </a:lnTo>
                  <a:lnTo>
                    <a:pt x="139750" y="234236"/>
                  </a:lnTo>
                  <a:lnTo>
                    <a:pt x="136982" y="238072"/>
                  </a:lnTo>
                  <a:lnTo>
                    <a:pt x="134184" y="241582"/>
                  </a:lnTo>
                  <a:lnTo>
                    <a:pt x="131366" y="244875"/>
                  </a:lnTo>
                  <a:lnTo>
                    <a:pt x="128536" y="248022"/>
                  </a:lnTo>
                  <a:lnTo>
                    <a:pt x="125695" y="251073"/>
                  </a:lnTo>
                  <a:lnTo>
                    <a:pt x="121896" y="253108"/>
                  </a:lnTo>
                  <a:lnTo>
                    <a:pt x="117459" y="254463"/>
                  </a:lnTo>
                  <a:lnTo>
                    <a:pt x="112597" y="255367"/>
                  </a:lnTo>
                  <a:lnTo>
                    <a:pt x="108402" y="255969"/>
                  </a:lnTo>
                  <a:lnTo>
                    <a:pt x="104653" y="256371"/>
                  </a:lnTo>
                  <a:lnTo>
                    <a:pt x="101202" y="256639"/>
                  </a:lnTo>
                  <a:lnTo>
                    <a:pt x="97948" y="256818"/>
                  </a:lnTo>
                  <a:lnTo>
                    <a:pt x="91792" y="257017"/>
                  </a:lnTo>
                  <a:lnTo>
                    <a:pt x="39198" y="257174"/>
                  </a:lnTo>
                  <a:lnTo>
                    <a:pt x="36609" y="256222"/>
                  </a:lnTo>
                  <a:lnTo>
                    <a:pt x="33931" y="254635"/>
                  </a:lnTo>
                  <a:lnTo>
                    <a:pt x="27340" y="249794"/>
                  </a:lnTo>
                  <a:lnTo>
                    <a:pt x="23899" y="249132"/>
                  </a:lnTo>
                  <a:lnTo>
                    <a:pt x="17145" y="24860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379"/>
            <p:cNvSpPr/>
            <p:nvPr/>
          </p:nvSpPr>
          <p:spPr>
            <a:xfrm>
              <a:off x="7323772" y="4912042"/>
              <a:ext cx="171451" cy="17146"/>
            </a:xfrm>
            <a:custGeom>
              <a:avLst/>
              <a:gdLst/>
              <a:ahLst/>
              <a:cxnLst/>
              <a:rect l="0" t="0" r="0" b="0"/>
              <a:pathLst>
                <a:path w="171451" h="17146">
                  <a:moveTo>
                    <a:pt x="0" y="17145"/>
                  </a:moveTo>
                  <a:lnTo>
                    <a:pt x="12771" y="17145"/>
                  </a:lnTo>
                  <a:lnTo>
                    <a:pt x="15181" y="16193"/>
                  </a:lnTo>
                  <a:lnTo>
                    <a:pt x="17741" y="14605"/>
                  </a:lnTo>
                  <a:lnTo>
                    <a:pt x="20400" y="12595"/>
                  </a:lnTo>
                  <a:lnTo>
                    <a:pt x="23125" y="11253"/>
                  </a:lnTo>
                  <a:lnTo>
                    <a:pt x="25894" y="10360"/>
                  </a:lnTo>
                  <a:lnTo>
                    <a:pt x="28693" y="9764"/>
                  </a:lnTo>
                  <a:lnTo>
                    <a:pt x="32464" y="9367"/>
                  </a:lnTo>
                  <a:lnTo>
                    <a:pt x="36883" y="9102"/>
                  </a:lnTo>
                  <a:lnTo>
                    <a:pt x="41734" y="8926"/>
                  </a:lnTo>
                  <a:lnTo>
                    <a:pt x="46872" y="7856"/>
                  </a:lnTo>
                  <a:lnTo>
                    <a:pt x="52203" y="6190"/>
                  </a:lnTo>
                  <a:lnTo>
                    <a:pt x="57662" y="4126"/>
                  </a:lnTo>
                  <a:lnTo>
                    <a:pt x="62254" y="2751"/>
                  </a:lnTo>
                  <a:lnTo>
                    <a:pt x="66268" y="1834"/>
                  </a:lnTo>
                  <a:lnTo>
                    <a:pt x="69896" y="1223"/>
                  </a:lnTo>
                  <a:lnTo>
                    <a:pt x="74220" y="815"/>
                  </a:lnTo>
                  <a:lnTo>
                    <a:pt x="79007" y="544"/>
                  </a:lnTo>
                  <a:lnTo>
                    <a:pt x="88455" y="242"/>
                  </a:lnTo>
                  <a:lnTo>
                    <a:pt x="100081" y="72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380"/>
            <p:cNvSpPr/>
            <p:nvPr/>
          </p:nvSpPr>
          <p:spPr>
            <a:xfrm>
              <a:off x="7358062" y="4954904"/>
              <a:ext cx="137161" cy="17147"/>
            </a:xfrm>
            <a:custGeom>
              <a:avLst/>
              <a:gdLst/>
              <a:ahLst/>
              <a:cxnLst/>
              <a:rect l="0" t="0" r="0" b="0"/>
              <a:pathLst>
                <a:path w="137161" h="17147">
                  <a:moveTo>
                    <a:pt x="0" y="17146"/>
                  </a:moveTo>
                  <a:lnTo>
                    <a:pt x="20151" y="17146"/>
                  </a:lnTo>
                  <a:lnTo>
                    <a:pt x="22959" y="16193"/>
                  </a:lnTo>
                  <a:lnTo>
                    <a:pt x="25784" y="14606"/>
                  </a:lnTo>
                  <a:lnTo>
                    <a:pt x="28619" y="12595"/>
                  </a:lnTo>
                  <a:lnTo>
                    <a:pt x="31462" y="11254"/>
                  </a:lnTo>
                  <a:lnTo>
                    <a:pt x="34310" y="10360"/>
                  </a:lnTo>
                  <a:lnTo>
                    <a:pt x="37161" y="9765"/>
                  </a:lnTo>
                  <a:lnTo>
                    <a:pt x="40966" y="9367"/>
                  </a:lnTo>
                  <a:lnTo>
                    <a:pt x="45409" y="9103"/>
                  </a:lnTo>
                  <a:lnTo>
                    <a:pt x="50275" y="8926"/>
                  </a:lnTo>
                  <a:lnTo>
                    <a:pt x="54472" y="7856"/>
                  </a:lnTo>
                  <a:lnTo>
                    <a:pt x="58222" y="6190"/>
                  </a:lnTo>
                  <a:lnTo>
                    <a:pt x="61675" y="4127"/>
                  </a:lnTo>
                  <a:lnTo>
                    <a:pt x="65881" y="2752"/>
                  </a:lnTo>
                  <a:lnTo>
                    <a:pt x="70591" y="1834"/>
                  </a:lnTo>
                  <a:lnTo>
                    <a:pt x="75636" y="1223"/>
                  </a:lnTo>
                  <a:lnTo>
                    <a:pt x="79951" y="816"/>
                  </a:lnTo>
                  <a:lnTo>
                    <a:pt x="83781" y="544"/>
                  </a:lnTo>
                  <a:lnTo>
                    <a:pt x="87286" y="363"/>
                  </a:lnTo>
                  <a:lnTo>
                    <a:pt x="93721" y="162"/>
                  </a:lnTo>
                  <a:lnTo>
                    <a:pt x="105240" y="48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381"/>
            <p:cNvSpPr/>
            <p:nvPr/>
          </p:nvSpPr>
          <p:spPr>
            <a:xfrm>
              <a:off x="7666672" y="4740592"/>
              <a:ext cx="17146" cy="291466"/>
            </a:xfrm>
            <a:custGeom>
              <a:avLst/>
              <a:gdLst/>
              <a:ahLst/>
              <a:cxnLst/>
              <a:rect l="0" t="0" r="0" b="0"/>
              <a:pathLst>
                <a:path w="17146" h="291466">
                  <a:moveTo>
                    <a:pt x="0" y="0"/>
                  </a:moveTo>
                  <a:lnTo>
                    <a:pt x="0" y="121713"/>
                  </a:lnTo>
                  <a:lnTo>
                    <a:pt x="953" y="128767"/>
                  </a:lnTo>
                  <a:lnTo>
                    <a:pt x="2540" y="135375"/>
                  </a:lnTo>
                  <a:lnTo>
                    <a:pt x="4551" y="141685"/>
                  </a:lnTo>
                  <a:lnTo>
                    <a:pt x="5892" y="147797"/>
                  </a:lnTo>
                  <a:lnTo>
                    <a:pt x="6785" y="153776"/>
                  </a:lnTo>
                  <a:lnTo>
                    <a:pt x="7381" y="159668"/>
                  </a:lnTo>
                  <a:lnTo>
                    <a:pt x="7778" y="165500"/>
                  </a:lnTo>
                  <a:lnTo>
                    <a:pt x="8043" y="171294"/>
                  </a:lnTo>
                  <a:lnTo>
                    <a:pt x="8337" y="182810"/>
                  </a:lnTo>
                  <a:lnTo>
                    <a:pt x="8572" y="250958"/>
                  </a:lnTo>
                  <a:lnTo>
                    <a:pt x="9525" y="254936"/>
                  </a:lnTo>
                  <a:lnTo>
                    <a:pt x="11112" y="259492"/>
                  </a:lnTo>
                  <a:lnTo>
                    <a:pt x="15953" y="271391"/>
                  </a:lnTo>
                  <a:lnTo>
                    <a:pt x="16351" y="273320"/>
                  </a:lnTo>
                  <a:lnTo>
                    <a:pt x="16793" y="278003"/>
                  </a:lnTo>
                  <a:lnTo>
                    <a:pt x="17114" y="287014"/>
                  </a:lnTo>
                  <a:lnTo>
                    <a:pt x="17145" y="29146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382"/>
            <p:cNvSpPr/>
            <p:nvPr/>
          </p:nvSpPr>
          <p:spPr>
            <a:xfrm>
              <a:off x="7795260" y="4680585"/>
              <a:ext cx="171342" cy="274308"/>
            </a:xfrm>
            <a:custGeom>
              <a:avLst/>
              <a:gdLst/>
              <a:ahLst/>
              <a:cxnLst/>
              <a:rect l="0" t="0" r="0" b="0"/>
              <a:pathLst>
                <a:path w="171342" h="274308">
                  <a:moveTo>
                    <a:pt x="42862" y="0"/>
                  </a:moveTo>
                  <a:lnTo>
                    <a:pt x="42862" y="4551"/>
                  </a:lnTo>
                  <a:lnTo>
                    <a:pt x="41910" y="5891"/>
                  </a:lnTo>
                  <a:lnTo>
                    <a:pt x="40322" y="6785"/>
                  </a:lnTo>
                  <a:lnTo>
                    <a:pt x="35482" y="8219"/>
                  </a:lnTo>
                  <a:lnTo>
                    <a:pt x="35084" y="9289"/>
                  </a:lnTo>
                  <a:lnTo>
                    <a:pt x="34447" y="17851"/>
                  </a:lnTo>
                  <a:lnTo>
                    <a:pt x="34394" y="20473"/>
                  </a:lnTo>
                  <a:lnTo>
                    <a:pt x="33407" y="23173"/>
                  </a:lnTo>
                  <a:lnTo>
                    <a:pt x="29770" y="28714"/>
                  </a:lnTo>
                  <a:lnTo>
                    <a:pt x="27519" y="36892"/>
                  </a:lnTo>
                  <a:lnTo>
                    <a:pt x="26918" y="41739"/>
                  </a:lnTo>
                  <a:lnTo>
                    <a:pt x="23711" y="49666"/>
                  </a:lnTo>
                  <a:lnTo>
                    <a:pt x="19111" y="57316"/>
                  </a:lnTo>
                  <a:lnTo>
                    <a:pt x="13891" y="67067"/>
                  </a:lnTo>
                  <a:lnTo>
                    <a:pt x="12118" y="72333"/>
                  </a:lnTo>
                  <a:lnTo>
                    <a:pt x="10936" y="77750"/>
                  </a:lnTo>
                  <a:lnTo>
                    <a:pt x="10148" y="83266"/>
                  </a:lnTo>
                  <a:lnTo>
                    <a:pt x="8670" y="88848"/>
                  </a:lnTo>
                  <a:lnTo>
                    <a:pt x="6732" y="94475"/>
                  </a:lnTo>
                  <a:lnTo>
                    <a:pt x="4487" y="100130"/>
                  </a:lnTo>
                  <a:lnTo>
                    <a:pt x="2992" y="104853"/>
                  </a:lnTo>
                  <a:lnTo>
                    <a:pt x="1329" y="112641"/>
                  </a:lnTo>
                  <a:lnTo>
                    <a:pt x="886" y="117004"/>
                  </a:lnTo>
                  <a:lnTo>
                    <a:pt x="591" y="121817"/>
                  </a:lnTo>
                  <a:lnTo>
                    <a:pt x="263" y="132246"/>
                  </a:lnTo>
                  <a:lnTo>
                    <a:pt x="23" y="164853"/>
                  </a:lnTo>
                  <a:lnTo>
                    <a:pt x="0" y="208201"/>
                  </a:lnTo>
                  <a:lnTo>
                    <a:pt x="2540" y="216676"/>
                  </a:lnTo>
                  <a:lnTo>
                    <a:pt x="4550" y="221603"/>
                  </a:lnTo>
                  <a:lnTo>
                    <a:pt x="9325" y="229617"/>
                  </a:lnTo>
                  <a:lnTo>
                    <a:pt x="11931" y="233089"/>
                  </a:lnTo>
                  <a:lnTo>
                    <a:pt x="14828" y="239484"/>
                  </a:lnTo>
                  <a:lnTo>
                    <a:pt x="15600" y="242524"/>
                  </a:lnTo>
                  <a:lnTo>
                    <a:pt x="18998" y="248440"/>
                  </a:lnTo>
                  <a:lnTo>
                    <a:pt x="21238" y="251352"/>
                  </a:lnTo>
                  <a:lnTo>
                    <a:pt x="23684" y="253293"/>
                  </a:lnTo>
                  <a:lnTo>
                    <a:pt x="26267" y="254587"/>
                  </a:lnTo>
                  <a:lnTo>
                    <a:pt x="28941" y="255450"/>
                  </a:lnTo>
                  <a:lnTo>
                    <a:pt x="31676" y="256977"/>
                  </a:lnTo>
                  <a:lnTo>
                    <a:pt x="34453" y="258948"/>
                  </a:lnTo>
                  <a:lnTo>
                    <a:pt x="37256" y="261214"/>
                  </a:lnTo>
                  <a:lnTo>
                    <a:pt x="40077" y="263678"/>
                  </a:lnTo>
                  <a:lnTo>
                    <a:pt x="42910" y="266272"/>
                  </a:lnTo>
                  <a:lnTo>
                    <a:pt x="45752" y="268955"/>
                  </a:lnTo>
                  <a:lnTo>
                    <a:pt x="48599" y="270743"/>
                  </a:lnTo>
                  <a:lnTo>
                    <a:pt x="51449" y="271935"/>
                  </a:lnTo>
                  <a:lnTo>
                    <a:pt x="54301" y="272730"/>
                  </a:lnTo>
                  <a:lnTo>
                    <a:pt x="58108" y="273260"/>
                  </a:lnTo>
                  <a:lnTo>
                    <a:pt x="62551" y="273613"/>
                  </a:lnTo>
                  <a:lnTo>
                    <a:pt x="71615" y="274005"/>
                  </a:lnTo>
                  <a:lnTo>
                    <a:pt x="82073" y="274226"/>
                  </a:lnTo>
                  <a:lnTo>
                    <a:pt x="101601" y="274307"/>
                  </a:lnTo>
                  <a:lnTo>
                    <a:pt x="105834" y="273359"/>
                  </a:lnTo>
                  <a:lnTo>
                    <a:pt x="109609" y="271774"/>
                  </a:lnTo>
                  <a:lnTo>
                    <a:pt x="113078" y="269765"/>
                  </a:lnTo>
                  <a:lnTo>
                    <a:pt x="116343" y="267473"/>
                  </a:lnTo>
                  <a:lnTo>
                    <a:pt x="119471" y="264993"/>
                  </a:lnTo>
                  <a:lnTo>
                    <a:pt x="122510" y="262387"/>
                  </a:lnTo>
                  <a:lnTo>
                    <a:pt x="125489" y="259697"/>
                  </a:lnTo>
                  <a:lnTo>
                    <a:pt x="131337" y="254168"/>
                  </a:lnTo>
                  <a:lnTo>
                    <a:pt x="154300" y="231451"/>
                  </a:lnTo>
                  <a:lnTo>
                    <a:pt x="157160" y="228596"/>
                  </a:lnTo>
                  <a:lnTo>
                    <a:pt x="159066" y="224787"/>
                  </a:lnTo>
                  <a:lnTo>
                    <a:pt x="160336" y="220343"/>
                  </a:lnTo>
                  <a:lnTo>
                    <a:pt x="161183" y="215475"/>
                  </a:lnTo>
                  <a:lnTo>
                    <a:pt x="162124" y="207526"/>
                  </a:lnTo>
                  <a:lnTo>
                    <a:pt x="162375" y="204073"/>
                  </a:lnTo>
                  <a:lnTo>
                    <a:pt x="163496" y="199866"/>
                  </a:lnTo>
                  <a:lnTo>
                    <a:pt x="165194" y="195157"/>
                  </a:lnTo>
                  <a:lnTo>
                    <a:pt x="167279" y="190112"/>
                  </a:lnTo>
                  <a:lnTo>
                    <a:pt x="169596" y="181967"/>
                  </a:lnTo>
                  <a:lnTo>
                    <a:pt x="170626" y="175171"/>
                  </a:lnTo>
                  <a:lnTo>
                    <a:pt x="171083" y="168976"/>
                  </a:lnTo>
                  <a:lnTo>
                    <a:pt x="171287" y="163048"/>
                  </a:lnTo>
                  <a:lnTo>
                    <a:pt x="171341" y="160133"/>
                  </a:lnTo>
                  <a:lnTo>
                    <a:pt x="170425" y="158190"/>
                  </a:lnTo>
                  <a:lnTo>
                    <a:pt x="168862" y="156895"/>
                  </a:lnTo>
                  <a:lnTo>
                    <a:pt x="166867" y="156032"/>
                  </a:lnTo>
                  <a:lnTo>
                    <a:pt x="165537" y="154503"/>
                  </a:lnTo>
                  <a:lnTo>
                    <a:pt x="164651" y="152532"/>
                  </a:lnTo>
                  <a:lnTo>
                    <a:pt x="163665" y="147802"/>
                  </a:lnTo>
                  <a:lnTo>
                    <a:pt x="163227" y="142525"/>
                  </a:lnTo>
                  <a:lnTo>
                    <a:pt x="162158" y="140736"/>
                  </a:lnTo>
                  <a:lnTo>
                    <a:pt x="160493" y="139544"/>
                  </a:lnTo>
                  <a:lnTo>
                    <a:pt x="158431" y="138749"/>
                  </a:lnTo>
                  <a:lnTo>
                    <a:pt x="155150" y="138220"/>
                  </a:lnTo>
                  <a:lnTo>
                    <a:pt x="151058" y="137866"/>
                  </a:lnTo>
                  <a:lnTo>
                    <a:pt x="142384" y="137474"/>
                  </a:lnTo>
                  <a:lnTo>
                    <a:pt x="135355" y="137299"/>
                  </a:lnTo>
                  <a:lnTo>
                    <a:pt x="132146" y="138205"/>
                  </a:lnTo>
                  <a:lnTo>
                    <a:pt x="129055" y="139762"/>
                  </a:lnTo>
                  <a:lnTo>
                    <a:pt x="126041" y="141752"/>
                  </a:lnTo>
                  <a:lnTo>
                    <a:pt x="123079" y="143079"/>
                  </a:lnTo>
                  <a:lnTo>
                    <a:pt x="120154" y="143963"/>
                  </a:lnTo>
                  <a:lnTo>
                    <a:pt x="117250" y="144553"/>
                  </a:lnTo>
                  <a:lnTo>
                    <a:pt x="114361" y="145899"/>
                  </a:lnTo>
                  <a:lnTo>
                    <a:pt x="111482" y="147748"/>
                  </a:lnTo>
                  <a:lnTo>
                    <a:pt x="108611" y="149934"/>
                  </a:lnTo>
                  <a:lnTo>
                    <a:pt x="105745" y="152343"/>
                  </a:lnTo>
                  <a:lnTo>
                    <a:pt x="102882" y="154902"/>
                  </a:lnTo>
                  <a:lnTo>
                    <a:pt x="97160" y="160285"/>
                  </a:lnTo>
                  <a:lnTo>
                    <a:pt x="91443" y="165853"/>
                  </a:lnTo>
                  <a:lnTo>
                    <a:pt x="88583" y="169623"/>
                  </a:lnTo>
                  <a:lnTo>
                    <a:pt x="85726" y="174042"/>
                  </a:lnTo>
                  <a:lnTo>
                    <a:pt x="82868" y="178893"/>
                  </a:lnTo>
                  <a:lnTo>
                    <a:pt x="80010" y="184032"/>
                  </a:lnTo>
                  <a:lnTo>
                    <a:pt x="74294" y="194822"/>
                  </a:lnTo>
                  <a:lnTo>
                    <a:pt x="72390" y="199414"/>
                  </a:lnTo>
                  <a:lnTo>
                    <a:pt x="70273" y="207055"/>
                  </a:lnTo>
                  <a:lnTo>
                    <a:pt x="66792" y="213627"/>
                  </a:lnTo>
                  <a:lnTo>
                    <a:pt x="64531" y="216713"/>
                  </a:lnTo>
                  <a:lnTo>
                    <a:pt x="62018" y="222681"/>
                  </a:lnTo>
                  <a:lnTo>
                    <a:pt x="60901" y="228509"/>
                  </a:lnTo>
                  <a:lnTo>
                    <a:pt x="60405" y="234275"/>
                  </a:lnTo>
                  <a:lnTo>
                    <a:pt x="60184" y="240012"/>
                  </a:lnTo>
                  <a:lnTo>
                    <a:pt x="60007" y="24860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383"/>
            <p:cNvSpPr/>
            <p:nvPr/>
          </p:nvSpPr>
          <p:spPr>
            <a:xfrm>
              <a:off x="6466522" y="5520690"/>
              <a:ext cx="274321" cy="428626"/>
            </a:xfrm>
            <a:custGeom>
              <a:avLst/>
              <a:gdLst/>
              <a:ahLst/>
              <a:cxnLst/>
              <a:rect l="0" t="0" r="0" b="0"/>
              <a:pathLst>
                <a:path w="274321" h="428626">
                  <a:moveTo>
                    <a:pt x="0" y="0"/>
                  </a:moveTo>
                  <a:lnTo>
                    <a:pt x="0" y="4551"/>
                  </a:lnTo>
                  <a:lnTo>
                    <a:pt x="953" y="6843"/>
                  </a:lnTo>
                  <a:lnTo>
                    <a:pt x="5891" y="14622"/>
                  </a:lnTo>
                  <a:lnTo>
                    <a:pt x="8731" y="22959"/>
                  </a:lnTo>
                  <a:lnTo>
                    <a:pt x="16134" y="32414"/>
                  </a:lnTo>
                  <a:lnTo>
                    <a:pt x="24951" y="41711"/>
                  </a:lnTo>
                  <a:lnTo>
                    <a:pt x="36074" y="53104"/>
                  </a:lnTo>
                  <a:lnTo>
                    <a:pt x="42386" y="64559"/>
                  </a:lnTo>
                  <a:lnTo>
                    <a:pt x="45402" y="71614"/>
                  </a:lnTo>
                  <a:lnTo>
                    <a:pt x="53834" y="84534"/>
                  </a:lnTo>
                  <a:lnTo>
                    <a:pt x="58749" y="90646"/>
                  </a:lnTo>
                  <a:lnTo>
                    <a:pt x="62978" y="97578"/>
                  </a:lnTo>
                  <a:lnTo>
                    <a:pt x="66751" y="105057"/>
                  </a:lnTo>
                  <a:lnTo>
                    <a:pt x="70218" y="112901"/>
                  </a:lnTo>
                  <a:lnTo>
                    <a:pt x="74434" y="120035"/>
                  </a:lnTo>
                  <a:lnTo>
                    <a:pt x="79151" y="126695"/>
                  </a:lnTo>
                  <a:lnTo>
                    <a:pt x="84200" y="133041"/>
                  </a:lnTo>
                  <a:lnTo>
                    <a:pt x="89471" y="140129"/>
                  </a:lnTo>
                  <a:lnTo>
                    <a:pt x="100407" y="155624"/>
                  </a:lnTo>
                  <a:lnTo>
                    <a:pt x="117274" y="180413"/>
                  </a:lnTo>
                  <a:lnTo>
                    <a:pt x="122950" y="189808"/>
                  </a:lnTo>
                  <a:lnTo>
                    <a:pt x="128640" y="199881"/>
                  </a:lnTo>
                  <a:lnTo>
                    <a:pt x="134337" y="210406"/>
                  </a:lnTo>
                  <a:lnTo>
                    <a:pt x="140041" y="220280"/>
                  </a:lnTo>
                  <a:lnTo>
                    <a:pt x="151457" y="238873"/>
                  </a:lnTo>
                  <a:lnTo>
                    <a:pt x="168596" y="265404"/>
                  </a:lnTo>
                  <a:lnTo>
                    <a:pt x="185739" y="291363"/>
                  </a:lnTo>
                  <a:lnTo>
                    <a:pt x="190501" y="299970"/>
                  </a:lnTo>
                  <a:lnTo>
                    <a:pt x="194628" y="308565"/>
                  </a:lnTo>
                  <a:lnTo>
                    <a:pt x="198332" y="317152"/>
                  </a:lnTo>
                  <a:lnTo>
                    <a:pt x="202706" y="324782"/>
                  </a:lnTo>
                  <a:lnTo>
                    <a:pt x="207527" y="331774"/>
                  </a:lnTo>
                  <a:lnTo>
                    <a:pt x="212647" y="338340"/>
                  </a:lnTo>
                  <a:lnTo>
                    <a:pt x="220875" y="350715"/>
                  </a:lnTo>
                  <a:lnTo>
                    <a:pt x="228660" y="362566"/>
                  </a:lnTo>
                  <a:lnTo>
                    <a:pt x="233402" y="368393"/>
                  </a:lnTo>
                  <a:lnTo>
                    <a:pt x="238469" y="374183"/>
                  </a:lnTo>
                  <a:lnTo>
                    <a:pt x="241846" y="379947"/>
                  </a:lnTo>
                  <a:lnTo>
                    <a:pt x="245600" y="391433"/>
                  </a:lnTo>
                  <a:lnTo>
                    <a:pt x="249808" y="400347"/>
                  </a:lnTo>
                  <a:lnTo>
                    <a:pt x="257532" y="410721"/>
                  </a:lnTo>
                  <a:lnTo>
                    <a:pt x="260271" y="413831"/>
                  </a:lnTo>
                  <a:lnTo>
                    <a:pt x="262096" y="416857"/>
                  </a:lnTo>
                  <a:lnTo>
                    <a:pt x="264125" y="422760"/>
                  </a:lnTo>
                  <a:lnTo>
                    <a:pt x="265619" y="424714"/>
                  </a:lnTo>
                  <a:lnTo>
                    <a:pt x="267566" y="426018"/>
                  </a:lnTo>
                  <a:lnTo>
                    <a:pt x="274320" y="42862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384"/>
            <p:cNvSpPr/>
            <p:nvPr/>
          </p:nvSpPr>
          <p:spPr>
            <a:xfrm>
              <a:off x="6457950" y="5460682"/>
              <a:ext cx="248603" cy="462916"/>
            </a:xfrm>
            <a:custGeom>
              <a:avLst/>
              <a:gdLst/>
              <a:ahLst/>
              <a:cxnLst/>
              <a:rect l="0" t="0" r="0" b="0"/>
              <a:pathLst>
                <a:path w="248603" h="462916">
                  <a:moveTo>
                    <a:pt x="248602" y="0"/>
                  </a:moveTo>
                  <a:lnTo>
                    <a:pt x="235583" y="0"/>
                  </a:lnTo>
                  <a:lnTo>
                    <a:pt x="234208" y="953"/>
                  </a:lnTo>
                  <a:lnTo>
                    <a:pt x="233291" y="2540"/>
                  </a:lnTo>
                  <a:lnTo>
                    <a:pt x="232680" y="4551"/>
                  </a:lnTo>
                  <a:lnTo>
                    <a:pt x="229461" y="9325"/>
                  </a:lnTo>
                  <a:lnTo>
                    <a:pt x="227269" y="11932"/>
                  </a:lnTo>
                  <a:lnTo>
                    <a:pt x="225807" y="14622"/>
                  </a:lnTo>
                  <a:lnTo>
                    <a:pt x="220922" y="28324"/>
                  </a:lnTo>
                  <a:lnTo>
                    <a:pt x="216297" y="38306"/>
                  </a:lnTo>
                  <a:lnTo>
                    <a:pt x="211067" y="49092"/>
                  </a:lnTo>
                  <a:lnTo>
                    <a:pt x="207386" y="55589"/>
                  </a:lnTo>
                  <a:lnTo>
                    <a:pt x="203027" y="62776"/>
                  </a:lnTo>
                  <a:lnTo>
                    <a:pt x="198216" y="70426"/>
                  </a:lnTo>
                  <a:lnTo>
                    <a:pt x="194057" y="78383"/>
                  </a:lnTo>
                  <a:lnTo>
                    <a:pt x="190331" y="86546"/>
                  </a:lnTo>
                  <a:lnTo>
                    <a:pt x="186894" y="94844"/>
                  </a:lnTo>
                  <a:lnTo>
                    <a:pt x="182699" y="103235"/>
                  </a:lnTo>
                  <a:lnTo>
                    <a:pt x="177996" y="111686"/>
                  </a:lnTo>
                  <a:lnTo>
                    <a:pt x="172957" y="120177"/>
                  </a:lnTo>
                  <a:lnTo>
                    <a:pt x="168644" y="129648"/>
                  </a:lnTo>
                  <a:lnTo>
                    <a:pt x="164817" y="139772"/>
                  </a:lnTo>
                  <a:lnTo>
                    <a:pt x="161313" y="150331"/>
                  </a:lnTo>
                  <a:lnTo>
                    <a:pt x="157072" y="160229"/>
                  </a:lnTo>
                  <a:lnTo>
                    <a:pt x="152339" y="169684"/>
                  </a:lnTo>
                  <a:lnTo>
                    <a:pt x="147280" y="178845"/>
                  </a:lnTo>
                  <a:lnTo>
                    <a:pt x="142954" y="188763"/>
                  </a:lnTo>
                  <a:lnTo>
                    <a:pt x="139117" y="199185"/>
                  </a:lnTo>
                  <a:lnTo>
                    <a:pt x="135608" y="209942"/>
                  </a:lnTo>
                  <a:lnTo>
                    <a:pt x="131362" y="219971"/>
                  </a:lnTo>
                  <a:lnTo>
                    <a:pt x="126627" y="229516"/>
                  </a:lnTo>
                  <a:lnTo>
                    <a:pt x="121566" y="238735"/>
                  </a:lnTo>
                  <a:lnTo>
                    <a:pt x="117238" y="247739"/>
                  </a:lnTo>
                  <a:lnTo>
                    <a:pt x="113401" y="256600"/>
                  </a:lnTo>
                  <a:lnTo>
                    <a:pt x="109890" y="265364"/>
                  </a:lnTo>
                  <a:lnTo>
                    <a:pt x="105645" y="275017"/>
                  </a:lnTo>
                  <a:lnTo>
                    <a:pt x="95849" y="295903"/>
                  </a:lnTo>
                  <a:lnTo>
                    <a:pt x="91521" y="305853"/>
                  </a:lnTo>
                  <a:lnTo>
                    <a:pt x="87684" y="315345"/>
                  </a:lnTo>
                  <a:lnTo>
                    <a:pt x="84173" y="324530"/>
                  </a:lnTo>
                  <a:lnTo>
                    <a:pt x="80881" y="332558"/>
                  </a:lnTo>
                  <a:lnTo>
                    <a:pt x="74681" y="346559"/>
                  </a:lnTo>
                  <a:lnTo>
                    <a:pt x="70742" y="353912"/>
                  </a:lnTo>
                  <a:lnTo>
                    <a:pt x="66212" y="361671"/>
                  </a:lnTo>
                  <a:lnTo>
                    <a:pt x="61286" y="369702"/>
                  </a:lnTo>
                  <a:lnTo>
                    <a:pt x="57050" y="376960"/>
                  </a:lnTo>
                  <a:lnTo>
                    <a:pt x="49803" y="390106"/>
                  </a:lnTo>
                  <a:lnTo>
                    <a:pt x="40368" y="408216"/>
                  </a:lnTo>
                  <a:lnTo>
                    <a:pt x="31539" y="425647"/>
                  </a:lnTo>
                  <a:lnTo>
                    <a:pt x="25765" y="434604"/>
                  </a:lnTo>
                  <a:lnTo>
                    <a:pt x="20023" y="441760"/>
                  </a:lnTo>
                  <a:lnTo>
                    <a:pt x="12388" y="450191"/>
                  </a:lnTo>
                  <a:lnTo>
                    <a:pt x="6786" y="456063"/>
                  </a:lnTo>
                  <a:lnTo>
                    <a:pt x="0" y="46291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385"/>
            <p:cNvSpPr/>
            <p:nvPr/>
          </p:nvSpPr>
          <p:spPr>
            <a:xfrm>
              <a:off x="6818025" y="5460682"/>
              <a:ext cx="154276" cy="145734"/>
            </a:xfrm>
            <a:custGeom>
              <a:avLst/>
              <a:gdLst/>
              <a:ahLst/>
              <a:cxnLst/>
              <a:rect l="0" t="0" r="0" b="0"/>
              <a:pathLst>
                <a:path w="154276" h="145734">
                  <a:moveTo>
                    <a:pt x="8542" y="0"/>
                  </a:moveTo>
                  <a:lnTo>
                    <a:pt x="74" y="0"/>
                  </a:lnTo>
                  <a:lnTo>
                    <a:pt x="0" y="4551"/>
                  </a:lnTo>
                  <a:lnTo>
                    <a:pt x="943" y="6844"/>
                  </a:lnTo>
                  <a:lnTo>
                    <a:pt x="2523" y="9325"/>
                  </a:lnTo>
                  <a:lnTo>
                    <a:pt x="4529" y="11932"/>
                  </a:lnTo>
                  <a:lnTo>
                    <a:pt x="5867" y="14622"/>
                  </a:lnTo>
                  <a:lnTo>
                    <a:pt x="6759" y="17368"/>
                  </a:lnTo>
                  <a:lnTo>
                    <a:pt x="7353" y="20151"/>
                  </a:lnTo>
                  <a:lnTo>
                    <a:pt x="9655" y="22959"/>
                  </a:lnTo>
                  <a:lnTo>
                    <a:pt x="13093" y="25783"/>
                  </a:lnTo>
                  <a:lnTo>
                    <a:pt x="17291" y="28619"/>
                  </a:lnTo>
                  <a:lnTo>
                    <a:pt x="20090" y="31462"/>
                  </a:lnTo>
                  <a:lnTo>
                    <a:pt x="21956" y="34310"/>
                  </a:lnTo>
                  <a:lnTo>
                    <a:pt x="23200" y="37161"/>
                  </a:lnTo>
                  <a:lnTo>
                    <a:pt x="24981" y="40014"/>
                  </a:lnTo>
                  <a:lnTo>
                    <a:pt x="27122" y="42868"/>
                  </a:lnTo>
                  <a:lnTo>
                    <a:pt x="29501" y="45724"/>
                  </a:lnTo>
                  <a:lnTo>
                    <a:pt x="32039" y="48580"/>
                  </a:lnTo>
                  <a:lnTo>
                    <a:pt x="37400" y="54294"/>
                  </a:lnTo>
                  <a:lnTo>
                    <a:pt x="51442" y="68580"/>
                  </a:lnTo>
                  <a:lnTo>
                    <a:pt x="88552" y="105727"/>
                  </a:lnTo>
                  <a:lnTo>
                    <a:pt x="91409" y="107633"/>
                  </a:lnTo>
                  <a:lnTo>
                    <a:pt x="94267" y="108903"/>
                  </a:lnTo>
                  <a:lnTo>
                    <a:pt x="97125" y="109750"/>
                  </a:lnTo>
                  <a:lnTo>
                    <a:pt x="99982" y="111266"/>
                  </a:lnTo>
                  <a:lnTo>
                    <a:pt x="102840" y="113230"/>
                  </a:lnTo>
                  <a:lnTo>
                    <a:pt x="105697" y="115492"/>
                  </a:lnTo>
                  <a:lnTo>
                    <a:pt x="108555" y="117952"/>
                  </a:lnTo>
                  <a:lnTo>
                    <a:pt x="111412" y="120545"/>
                  </a:lnTo>
                  <a:lnTo>
                    <a:pt x="114269" y="123226"/>
                  </a:lnTo>
                  <a:lnTo>
                    <a:pt x="117127" y="125013"/>
                  </a:lnTo>
                  <a:lnTo>
                    <a:pt x="119984" y="126205"/>
                  </a:lnTo>
                  <a:lnTo>
                    <a:pt x="122842" y="126999"/>
                  </a:lnTo>
                  <a:lnTo>
                    <a:pt x="125700" y="128481"/>
                  </a:lnTo>
                  <a:lnTo>
                    <a:pt x="128557" y="130422"/>
                  </a:lnTo>
                  <a:lnTo>
                    <a:pt x="131415" y="132668"/>
                  </a:lnTo>
                  <a:lnTo>
                    <a:pt x="134272" y="134165"/>
                  </a:lnTo>
                  <a:lnTo>
                    <a:pt x="137130" y="135164"/>
                  </a:lnTo>
                  <a:lnTo>
                    <a:pt x="139987" y="135829"/>
                  </a:lnTo>
                  <a:lnTo>
                    <a:pt x="141892" y="137225"/>
                  </a:lnTo>
                  <a:lnTo>
                    <a:pt x="143162" y="139109"/>
                  </a:lnTo>
                  <a:lnTo>
                    <a:pt x="144008" y="141317"/>
                  </a:lnTo>
                  <a:lnTo>
                    <a:pt x="145525" y="142788"/>
                  </a:lnTo>
                  <a:lnTo>
                    <a:pt x="147490" y="143770"/>
                  </a:lnTo>
                  <a:lnTo>
                    <a:pt x="154275" y="14573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386"/>
            <p:cNvSpPr/>
            <p:nvPr/>
          </p:nvSpPr>
          <p:spPr>
            <a:xfrm>
              <a:off x="6980872" y="5460682"/>
              <a:ext cx="102871" cy="94298"/>
            </a:xfrm>
            <a:custGeom>
              <a:avLst/>
              <a:gdLst/>
              <a:ahLst/>
              <a:cxnLst/>
              <a:rect l="0" t="0" r="0" b="0"/>
              <a:pathLst>
                <a:path w="102871" h="94298">
                  <a:moveTo>
                    <a:pt x="102870" y="0"/>
                  </a:moveTo>
                  <a:lnTo>
                    <a:pt x="94651" y="0"/>
                  </a:lnTo>
                  <a:lnTo>
                    <a:pt x="91914" y="2540"/>
                  </a:lnTo>
                  <a:lnTo>
                    <a:pt x="73901" y="20400"/>
                  </a:lnTo>
                  <a:lnTo>
                    <a:pt x="72127" y="23125"/>
                  </a:lnTo>
                  <a:lnTo>
                    <a:pt x="70945" y="25895"/>
                  </a:lnTo>
                  <a:lnTo>
                    <a:pt x="70157" y="28693"/>
                  </a:lnTo>
                  <a:lnTo>
                    <a:pt x="68679" y="30558"/>
                  </a:lnTo>
                  <a:lnTo>
                    <a:pt x="66741" y="31803"/>
                  </a:lnTo>
                  <a:lnTo>
                    <a:pt x="64497" y="32631"/>
                  </a:lnTo>
                  <a:lnTo>
                    <a:pt x="62047" y="34137"/>
                  </a:lnTo>
                  <a:lnTo>
                    <a:pt x="59463" y="36093"/>
                  </a:lnTo>
                  <a:lnTo>
                    <a:pt x="56786" y="38350"/>
                  </a:lnTo>
                  <a:lnTo>
                    <a:pt x="54050" y="40807"/>
                  </a:lnTo>
                  <a:lnTo>
                    <a:pt x="48470" y="46076"/>
                  </a:lnTo>
                  <a:lnTo>
                    <a:pt x="46600" y="48815"/>
                  </a:lnTo>
                  <a:lnTo>
                    <a:pt x="45354" y="51594"/>
                  </a:lnTo>
                  <a:lnTo>
                    <a:pt x="44523" y="54398"/>
                  </a:lnTo>
                  <a:lnTo>
                    <a:pt x="43017" y="56268"/>
                  </a:lnTo>
                  <a:lnTo>
                    <a:pt x="41061" y="57514"/>
                  </a:lnTo>
                  <a:lnTo>
                    <a:pt x="38804" y="58346"/>
                  </a:lnTo>
                  <a:lnTo>
                    <a:pt x="37299" y="59852"/>
                  </a:lnTo>
                  <a:lnTo>
                    <a:pt x="36296" y="61809"/>
                  </a:lnTo>
                  <a:lnTo>
                    <a:pt x="35628" y="64066"/>
                  </a:lnTo>
                  <a:lnTo>
                    <a:pt x="34230" y="66523"/>
                  </a:lnTo>
                  <a:lnTo>
                    <a:pt x="32344" y="69114"/>
                  </a:lnTo>
                  <a:lnTo>
                    <a:pt x="27027" y="75564"/>
                  </a:lnTo>
                  <a:lnTo>
                    <a:pt x="25638" y="77047"/>
                  </a:lnTo>
                  <a:lnTo>
                    <a:pt x="18451" y="84394"/>
                  </a:lnTo>
                  <a:lnTo>
                    <a:pt x="17063" y="84838"/>
                  </a:lnTo>
                  <a:lnTo>
                    <a:pt x="15186" y="85133"/>
                  </a:lnTo>
                  <a:lnTo>
                    <a:pt x="12982" y="85331"/>
                  </a:lnTo>
                  <a:lnTo>
                    <a:pt x="11512" y="86415"/>
                  </a:lnTo>
                  <a:lnTo>
                    <a:pt x="10532" y="88090"/>
                  </a:lnTo>
                  <a:lnTo>
                    <a:pt x="9879" y="90159"/>
                  </a:lnTo>
                  <a:lnTo>
                    <a:pt x="8491" y="91539"/>
                  </a:lnTo>
                  <a:lnTo>
                    <a:pt x="6613" y="92458"/>
                  </a:lnTo>
                  <a:lnTo>
                    <a:pt x="0" y="9429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387"/>
            <p:cNvSpPr/>
            <p:nvPr/>
          </p:nvSpPr>
          <p:spPr>
            <a:xfrm>
              <a:off x="6946582" y="5572125"/>
              <a:ext cx="25709" cy="257176"/>
            </a:xfrm>
            <a:custGeom>
              <a:avLst/>
              <a:gdLst/>
              <a:ahLst/>
              <a:cxnLst/>
              <a:rect l="0" t="0" r="0" b="0"/>
              <a:pathLst>
                <a:path w="25709" h="257176">
                  <a:moveTo>
                    <a:pt x="17145" y="0"/>
                  </a:moveTo>
                  <a:lnTo>
                    <a:pt x="384" y="0"/>
                  </a:lnTo>
                  <a:lnTo>
                    <a:pt x="22" y="7778"/>
                  </a:lnTo>
                  <a:lnTo>
                    <a:pt x="0" y="8568"/>
                  </a:lnTo>
                  <a:lnTo>
                    <a:pt x="0" y="8570"/>
                  </a:lnTo>
                  <a:lnTo>
                    <a:pt x="0" y="50284"/>
                  </a:lnTo>
                  <a:lnTo>
                    <a:pt x="953" y="54477"/>
                  </a:lnTo>
                  <a:lnTo>
                    <a:pt x="2541" y="58225"/>
                  </a:lnTo>
                  <a:lnTo>
                    <a:pt x="4551" y="61677"/>
                  </a:lnTo>
                  <a:lnTo>
                    <a:pt x="5892" y="65883"/>
                  </a:lnTo>
                  <a:lnTo>
                    <a:pt x="6785" y="70592"/>
                  </a:lnTo>
                  <a:lnTo>
                    <a:pt x="7381" y="75636"/>
                  </a:lnTo>
                  <a:lnTo>
                    <a:pt x="7778" y="80903"/>
                  </a:lnTo>
                  <a:lnTo>
                    <a:pt x="8043" y="86321"/>
                  </a:lnTo>
                  <a:lnTo>
                    <a:pt x="8338" y="97420"/>
                  </a:lnTo>
                  <a:lnTo>
                    <a:pt x="8468" y="108703"/>
                  </a:lnTo>
                  <a:lnTo>
                    <a:pt x="9455" y="114379"/>
                  </a:lnTo>
                  <a:lnTo>
                    <a:pt x="11066" y="120067"/>
                  </a:lnTo>
                  <a:lnTo>
                    <a:pt x="13093" y="125765"/>
                  </a:lnTo>
                  <a:lnTo>
                    <a:pt x="14444" y="131468"/>
                  </a:lnTo>
                  <a:lnTo>
                    <a:pt x="15344" y="137175"/>
                  </a:lnTo>
                  <a:lnTo>
                    <a:pt x="15944" y="142885"/>
                  </a:lnTo>
                  <a:lnTo>
                    <a:pt x="16344" y="148597"/>
                  </a:lnTo>
                  <a:lnTo>
                    <a:pt x="16611" y="154309"/>
                  </a:lnTo>
                  <a:lnTo>
                    <a:pt x="16987" y="168911"/>
                  </a:lnTo>
                  <a:lnTo>
                    <a:pt x="17114" y="186929"/>
                  </a:lnTo>
                  <a:lnTo>
                    <a:pt x="18077" y="191294"/>
                  </a:lnTo>
                  <a:lnTo>
                    <a:pt x="19671" y="195157"/>
                  </a:lnTo>
                  <a:lnTo>
                    <a:pt x="21687" y="198684"/>
                  </a:lnTo>
                  <a:lnTo>
                    <a:pt x="23030" y="201989"/>
                  </a:lnTo>
                  <a:lnTo>
                    <a:pt x="23926" y="205144"/>
                  </a:lnTo>
                  <a:lnTo>
                    <a:pt x="24523" y="208200"/>
                  </a:lnTo>
                  <a:lnTo>
                    <a:pt x="25187" y="214136"/>
                  </a:lnTo>
                  <a:lnTo>
                    <a:pt x="25482" y="219949"/>
                  </a:lnTo>
                  <a:lnTo>
                    <a:pt x="25686" y="229753"/>
                  </a:lnTo>
                  <a:lnTo>
                    <a:pt x="25708" y="235503"/>
                  </a:lnTo>
                  <a:lnTo>
                    <a:pt x="24759" y="237012"/>
                  </a:lnTo>
                  <a:lnTo>
                    <a:pt x="23173" y="238018"/>
                  </a:lnTo>
                  <a:lnTo>
                    <a:pt x="21164" y="238688"/>
                  </a:lnTo>
                  <a:lnTo>
                    <a:pt x="19824" y="240088"/>
                  </a:lnTo>
                  <a:lnTo>
                    <a:pt x="18931" y="241974"/>
                  </a:lnTo>
                  <a:lnTo>
                    <a:pt x="17154" y="248568"/>
                  </a:lnTo>
                  <a:lnTo>
                    <a:pt x="17145" y="2571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388"/>
            <p:cNvSpPr/>
            <p:nvPr/>
          </p:nvSpPr>
          <p:spPr>
            <a:xfrm>
              <a:off x="7173100" y="5529296"/>
              <a:ext cx="202108" cy="42830"/>
            </a:xfrm>
            <a:custGeom>
              <a:avLst/>
              <a:gdLst/>
              <a:ahLst/>
              <a:cxnLst/>
              <a:rect l="0" t="0" r="0" b="0"/>
              <a:pathLst>
                <a:path w="202108" h="42830">
                  <a:moveTo>
                    <a:pt x="4940" y="42829"/>
                  </a:moveTo>
                  <a:lnTo>
                    <a:pt x="0" y="42829"/>
                  </a:lnTo>
                  <a:lnTo>
                    <a:pt x="4101" y="42829"/>
                  </a:lnTo>
                  <a:lnTo>
                    <a:pt x="4381" y="41876"/>
                  </a:lnTo>
                  <a:lnTo>
                    <a:pt x="4567" y="40289"/>
                  </a:lnTo>
                  <a:lnTo>
                    <a:pt x="4691" y="38278"/>
                  </a:lnTo>
                  <a:lnTo>
                    <a:pt x="5726" y="36937"/>
                  </a:lnTo>
                  <a:lnTo>
                    <a:pt x="7370" y="36043"/>
                  </a:lnTo>
                  <a:lnTo>
                    <a:pt x="11735" y="35050"/>
                  </a:lnTo>
                  <a:lnTo>
                    <a:pt x="16850" y="34609"/>
                  </a:lnTo>
                  <a:lnTo>
                    <a:pt x="20500" y="33539"/>
                  </a:lnTo>
                  <a:lnTo>
                    <a:pt x="24838" y="31873"/>
                  </a:lnTo>
                  <a:lnTo>
                    <a:pt x="29635" y="29810"/>
                  </a:lnTo>
                  <a:lnTo>
                    <a:pt x="34738" y="28435"/>
                  </a:lnTo>
                  <a:lnTo>
                    <a:pt x="40045" y="27517"/>
                  </a:lnTo>
                  <a:lnTo>
                    <a:pt x="45488" y="26906"/>
                  </a:lnTo>
                  <a:lnTo>
                    <a:pt x="50069" y="25546"/>
                  </a:lnTo>
                  <a:lnTo>
                    <a:pt x="54076" y="23687"/>
                  </a:lnTo>
                  <a:lnTo>
                    <a:pt x="57700" y="21495"/>
                  </a:lnTo>
                  <a:lnTo>
                    <a:pt x="62021" y="19081"/>
                  </a:lnTo>
                  <a:lnTo>
                    <a:pt x="71901" y="13859"/>
                  </a:lnTo>
                  <a:lnTo>
                    <a:pt x="77203" y="12085"/>
                  </a:lnTo>
                  <a:lnTo>
                    <a:pt x="82643" y="10904"/>
                  </a:lnTo>
                  <a:lnTo>
                    <a:pt x="88174" y="10115"/>
                  </a:lnTo>
                  <a:lnTo>
                    <a:pt x="93767" y="8638"/>
                  </a:lnTo>
                  <a:lnTo>
                    <a:pt x="99401" y="6699"/>
                  </a:lnTo>
                  <a:lnTo>
                    <a:pt x="105061" y="4455"/>
                  </a:lnTo>
                  <a:lnTo>
                    <a:pt x="110739" y="2958"/>
                  </a:lnTo>
                  <a:lnTo>
                    <a:pt x="116431" y="1961"/>
                  </a:lnTo>
                  <a:lnTo>
                    <a:pt x="122129" y="1296"/>
                  </a:lnTo>
                  <a:lnTo>
                    <a:pt x="127834" y="853"/>
                  </a:lnTo>
                  <a:lnTo>
                    <a:pt x="133542" y="557"/>
                  </a:lnTo>
                  <a:lnTo>
                    <a:pt x="144963" y="229"/>
                  </a:lnTo>
                  <a:lnTo>
                    <a:pt x="173533" y="0"/>
                  </a:lnTo>
                  <a:lnTo>
                    <a:pt x="178296" y="942"/>
                  </a:lnTo>
                  <a:lnTo>
                    <a:pt x="182423" y="2522"/>
                  </a:lnTo>
                  <a:lnTo>
                    <a:pt x="186127" y="4528"/>
                  </a:lnTo>
                  <a:lnTo>
                    <a:pt x="189549" y="6817"/>
                  </a:lnTo>
                  <a:lnTo>
                    <a:pt x="192782" y="9296"/>
                  </a:lnTo>
                  <a:lnTo>
                    <a:pt x="202107" y="1711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389"/>
            <p:cNvSpPr/>
            <p:nvPr/>
          </p:nvSpPr>
          <p:spPr>
            <a:xfrm>
              <a:off x="7169467" y="5632132"/>
              <a:ext cx="205741" cy="8573"/>
            </a:xfrm>
            <a:custGeom>
              <a:avLst/>
              <a:gdLst/>
              <a:ahLst/>
              <a:cxnLst/>
              <a:rect l="0" t="0" r="0" b="0"/>
              <a:pathLst>
                <a:path w="205741" h="8573">
                  <a:moveTo>
                    <a:pt x="0" y="8572"/>
                  </a:moveTo>
                  <a:lnTo>
                    <a:pt x="0" y="105"/>
                  </a:lnTo>
                  <a:lnTo>
                    <a:pt x="4551" y="31"/>
                  </a:ln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390"/>
            <p:cNvSpPr/>
            <p:nvPr/>
          </p:nvSpPr>
          <p:spPr>
            <a:xfrm>
              <a:off x="7512367" y="5417934"/>
              <a:ext cx="205228" cy="359930"/>
            </a:xfrm>
            <a:custGeom>
              <a:avLst/>
              <a:gdLst/>
              <a:ahLst/>
              <a:cxnLst/>
              <a:rect l="0" t="0" r="0" b="0"/>
              <a:pathLst>
                <a:path w="205228" h="359930">
                  <a:moveTo>
                    <a:pt x="17145" y="34176"/>
                  </a:moveTo>
                  <a:lnTo>
                    <a:pt x="17145" y="29625"/>
                  </a:lnTo>
                  <a:lnTo>
                    <a:pt x="18098" y="28284"/>
                  </a:lnTo>
                  <a:lnTo>
                    <a:pt x="19685" y="27390"/>
                  </a:lnTo>
                  <a:lnTo>
                    <a:pt x="21696" y="26794"/>
                  </a:lnTo>
                  <a:lnTo>
                    <a:pt x="26471" y="23593"/>
                  </a:lnTo>
                  <a:lnTo>
                    <a:pt x="29077" y="21405"/>
                  </a:lnTo>
                  <a:lnTo>
                    <a:pt x="32719" y="19947"/>
                  </a:lnTo>
                  <a:lnTo>
                    <a:pt x="37053" y="18975"/>
                  </a:lnTo>
                  <a:lnTo>
                    <a:pt x="41847" y="18327"/>
                  </a:lnTo>
                  <a:lnTo>
                    <a:pt x="45996" y="16942"/>
                  </a:lnTo>
                  <a:lnTo>
                    <a:pt x="49714" y="15067"/>
                  </a:lnTo>
                  <a:lnTo>
                    <a:pt x="53145" y="12864"/>
                  </a:lnTo>
                  <a:lnTo>
                    <a:pt x="59497" y="10416"/>
                  </a:lnTo>
                  <a:lnTo>
                    <a:pt x="62525" y="9764"/>
                  </a:lnTo>
                  <a:lnTo>
                    <a:pt x="66448" y="8376"/>
                  </a:lnTo>
                  <a:lnTo>
                    <a:pt x="70969" y="6498"/>
                  </a:lnTo>
                  <a:lnTo>
                    <a:pt x="75887" y="4294"/>
                  </a:lnTo>
                  <a:lnTo>
                    <a:pt x="81071" y="2825"/>
                  </a:lnTo>
                  <a:lnTo>
                    <a:pt x="86433" y="1845"/>
                  </a:lnTo>
                  <a:lnTo>
                    <a:pt x="91913" y="1192"/>
                  </a:lnTo>
                  <a:lnTo>
                    <a:pt x="96517" y="756"/>
                  </a:lnTo>
                  <a:lnTo>
                    <a:pt x="100540" y="467"/>
                  </a:lnTo>
                  <a:lnTo>
                    <a:pt x="104175" y="273"/>
                  </a:lnTo>
                  <a:lnTo>
                    <a:pt x="113292" y="58"/>
                  </a:lnTo>
                  <a:lnTo>
                    <a:pt x="118391" y="0"/>
                  </a:lnTo>
                  <a:lnTo>
                    <a:pt x="122742" y="915"/>
                  </a:lnTo>
                  <a:lnTo>
                    <a:pt x="126596" y="2477"/>
                  </a:lnTo>
                  <a:lnTo>
                    <a:pt x="130117" y="4471"/>
                  </a:lnTo>
                  <a:lnTo>
                    <a:pt x="133418" y="5800"/>
                  </a:lnTo>
                  <a:lnTo>
                    <a:pt x="139624" y="7277"/>
                  </a:lnTo>
                  <a:lnTo>
                    <a:pt x="145558" y="10473"/>
                  </a:lnTo>
                  <a:lnTo>
                    <a:pt x="148473" y="12659"/>
                  </a:lnTo>
                  <a:lnTo>
                    <a:pt x="150417" y="15068"/>
                  </a:lnTo>
                  <a:lnTo>
                    <a:pt x="151714" y="17628"/>
                  </a:lnTo>
                  <a:lnTo>
                    <a:pt x="156077" y="28320"/>
                  </a:lnTo>
                  <a:lnTo>
                    <a:pt x="158344" y="33130"/>
                  </a:lnTo>
                  <a:lnTo>
                    <a:pt x="158902" y="37288"/>
                  </a:lnTo>
                  <a:lnTo>
                    <a:pt x="158323" y="41013"/>
                  </a:lnTo>
                  <a:lnTo>
                    <a:pt x="156091" y="47692"/>
                  </a:lnTo>
                  <a:lnTo>
                    <a:pt x="153882" y="57760"/>
                  </a:lnTo>
                  <a:lnTo>
                    <a:pt x="149990" y="67200"/>
                  </a:lnTo>
                  <a:lnTo>
                    <a:pt x="145084" y="75206"/>
                  </a:lnTo>
                  <a:lnTo>
                    <a:pt x="138777" y="82891"/>
                  </a:lnTo>
                  <a:lnTo>
                    <a:pt x="134429" y="87608"/>
                  </a:lnTo>
                  <a:lnTo>
                    <a:pt x="129624" y="92657"/>
                  </a:lnTo>
                  <a:lnTo>
                    <a:pt x="125469" y="97928"/>
                  </a:lnTo>
                  <a:lnTo>
                    <a:pt x="121746" y="103347"/>
                  </a:lnTo>
                  <a:lnTo>
                    <a:pt x="118312" y="108865"/>
                  </a:lnTo>
                  <a:lnTo>
                    <a:pt x="114117" y="113496"/>
                  </a:lnTo>
                  <a:lnTo>
                    <a:pt x="109415" y="117536"/>
                  </a:lnTo>
                  <a:lnTo>
                    <a:pt x="104376" y="121182"/>
                  </a:lnTo>
                  <a:lnTo>
                    <a:pt x="100065" y="124565"/>
                  </a:lnTo>
                  <a:lnTo>
                    <a:pt x="96237" y="127772"/>
                  </a:lnTo>
                  <a:lnTo>
                    <a:pt x="92733" y="130864"/>
                  </a:lnTo>
                  <a:lnTo>
                    <a:pt x="86300" y="136838"/>
                  </a:lnTo>
                  <a:lnTo>
                    <a:pt x="83251" y="139765"/>
                  </a:lnTo>
                  <a:lnTo>
                    <a:pt x="80266" y="141716"/>
                  </a:lnTo>
                  <a:lnTo>
                    <a:pt x="74409" y="143884"/>
                  </a:lnTo>
                  <a:lnTo>
                    <a:pt x="68631" y="144847"/>
                  </a:lnTo>
                  <a:lnTo>
                    <a:pt x="65756" y="145104"/>
                  </a:lnTo>
                  <a:lnTo>
                    <a:pt x="62887" y="146228"/>
                  </a:lnTo>
                  <a:lnTo>
                    <a:pt x="57160" y="150017"/>
                  </a:lnTo>
                  <a:lnTo>
                    <a:pt x="51584" y="154082"/>
                  </a:lnTo>
                  <a:lnTo>
                    <a:pt x="56030" y="154158"/>
                  </a:lnTo>
                  <a:lnTo>
                    <a:pt x="57356" y="153217"/>
                  </a:lnTo>
                  <a:lnTo>
                    <a:pt x="58240" y="151636"/>
                  </a:lnTo>
                  <a:lnTo>
                    <a:pt x="58829" y="149630"/>
                  </a:lnTo>
                  <a:lnTo>
                    <a:pt x="60174" y="148293"/>
                  </a:lnTo>
                  <a:lnTo>
                    <a:pt x="62024" y="147401"/>
                  </a:lnTo>
                  <a:lnTo>
                    <a:pt x="64210" y="146807"/>
                  </a:lnTo>
                  <a:lnTo>
                    <a:pt x="67571" y="146411"/>
                  </a:lnTo>
                  <a:lnTo>
                    <a:pt x="71718" y="146146"/>
                  </a:lnTo>
                  <a:lnTo>
                    <a:pt x="76386" y="145970"/>
                  </a:lnTo>
                  <a:lnTo>
                    <a:pt x="92060" y="145723"/>
                  </a:lnTo>
                  <a:lnTo>
                    <a:pt x="108769" y="145649"/>
                  </a:lnTo>
                  <a:lnTo>
                    <a:pt x="114422" y="146591"/>
                  </a:lnTo>
                  <a:lnTo>
                    <a:pt x="120097" y="148172"/>
                  </a:lnTo>
                  <a:lnTo>
                    <a:pt x="125785" y="150178"/>
                  </a:lnTo>
                  <a:lnTo>
                    <a:pt x="130530" y="151516"/>
                  </a:lnTo>
                  <a:lnTo>
                    <a:pt x="134644" y="152407"/>
                  </a:lnTo>
                  <a:lnTo>
                    <a:pt x="138341" y="153002"/>
                  </a:lnTo>
                  <a:lnTo>
                    <a:pt x="142709" y="154351"/>
                  </a:lnTo>
                  <a:lnTo>
                    <a:pt x="147527" y="156202"/>
                  </a:lnTo>
                  <a:lnTo>
                    <a:pt x="152644" y="158389"/>
                  </a:lnTo>
                  <a:lnTo>
                    <a:pt x="163409" y="163359"/>
                  </a:lnTo>
                  <a:lnTo>
                    <a:pt x="168947" y="166018"/>
                  </a:lnTo>
                  <a:lnTo>
                    <a:pt x="173591" y="168743"/>
                  </a:lnTo>
                  <a:lnTo>
                    <a:pt x="177641" y="171512"/>
                  </a:lnTo>
                  <a:lnTo>
                    <a:pt x="181292" y="174311"/>
                  </a:lnTo>
                  <a:lnTo>
                    <a:pt x="184679" y="178082"/>
                  </a:lnTo>
                  <a:lnTo>
                    <a:pt x="190982" y="187352"/>
                  </a:lnTo>
                  <a:lnTo>
                    <a:pt x="196958" y="197821"/>
                  </a:lnTo>
                  <a:lnTo>
                    <a:pt x="199886" y="203281"/>
                  </a:lnTo>
                  <a:lnTo>
                    <a:pt x="203138" y="214426"/>
                  </a:lnTo>
                  <a:lnTo>
                    <a:pt x="204006" y="220065"/>
                  </a:lnTo>
                  <a:lnTo>
                    <a:pt x="204584" y="226682"/>
                  </a:lnTo>
                  <a:lnTo>
                    <a:pt x="204969" y="233951"/>
                  </a:lnTo>
                  <a:lnTo>
                    <a:pt x="205227" y="241654"/>
                  </a:lnTo>
                  <a:lnTo>
                    <a:pt x="204445" y="248695"/>
                  </a:lnTo>
                  <a:lnTo>
                    <a:pt x="202972" y="255293"/>
                  </a:lnTo>
                  <a:lnTo>
                    <a:pt x="201038" y="261598"/>
                  </a:lnTo>
                  <a:lnTo>
                    <a:pt x="198794" y="267705"/>
                  </a:lnTo>
                  <a:lnTo>
                    <a:pt x="196348" y="273682"/>
                  </a:lnTo>
                  <a:lnTo>
                    <a:pt x="193763" y="279571"/>
                  </a:lnTo>
                  <a:lnTo>
                    <a:pt x="188352" y="291196"/>
                  </a:lnTo>
                  <a:lnTo>
                    <a:pt x="185576" y="296962"/>
                  </a:lnTo>
                  <a:lnTo>
                    <a:pt x="181819" y="302711"/>
                  </a:lnTo>
                  <a:lnTo>
                    <a:pt x="177410" y="308450"/>
                  </a:lnTo>
                  <a:lnTo>
                    <a:pt x="172566" y="314180"/>
                  </a:lnTo>
                  <a:lnTo>
                    <a:pt x="168385" y="318953"/>
                  </a:lnTo>
                  <a:lnTo>
                    <a:pt x="161197" y="326795"/>
                  </a:lnTo>
                  <a:lnTo>
                    <a:pt x="151796" y="336566"/>
                  </a:lnTo>
                  <a:lnTo>
                    <a:pt x="146918" y="339592"/>
                  </a:lnTo>
                  <a:lnTo>
                    <a:pt x="140808" y="342562"/>
                  </a:lnTo>
                  <a:lnTo>
                    <a:pt x="133877" y="345494"/>
                  </a:lnTo>
                  <a:lnTo>
                    <a:pt x="121096" y="351292"/>
                  </a:lnTo>
                  <a:lnTo>
                    <a:pt x="115021" y="354171"/>
                  </a:lnTo>
                  <a:lnTo>
                    <a:pt x="109066" y="356091"/>
                  </a:lnTo>
                  <a:lnTo>
                    <a:pt x="103190" y="357371"/>
                  </a:lnTo>
                  <a:lnTo>
                    <a:pt x="97368" y="358224"/>
                  </a:lnTo>
                  <a:lnTo>
                    <a:pt x="91582" y="358793"/>
                  </a:lnTo>
                  <a:lnTo>
                    <a:pt x="85820" y="359173"/>
                  </a:lnTo>
                  <a:lnTo>
                    <a:pt x="80073" y="359425"/>
                  </a:lnTo>
                  <a:lnTo>
                    <a:pt x="68609" y="359706"/>
                  </a:lnTo>
                  <a:lnTo>
                    <a:pt x="14437" y="359929"/>
                  </a:lnTo>
                  <a:lnTo>
                    <a:pt x="11529" y="358977"/>
                  </a:lnTo>
                  <a:lnTo>
                    <a:pt x="5759" y="355380"/>
                  </a:lnTo>
                  <a:lnTo>
                    <a:pt x="3840" y="353087"/>
                  </a:lnTo>
                  <a:lnTo>
                    <a:pt x="2560" y="350606"/>
                  </a:lnTo>
                  <a:lnTo>
                    <a:pt x="0" y="34278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391"/>
            <p:cNvSpPr/>
            <p:nvPr/>
          </p:nvSpPr>
          <p:spPr>
            <a:xfrm>
              <a:off x="7760969" y="5332235"/>
              <a:ext cx="351474" cy="411328"/>
            </a:xfrm>
            <a:custGeom>
              <a:avLst/>
              <a:gdLst/>
              <a:ahLst/>
              <a:cxnLst/>
              <a:rect l="0" t="0" r="0" b="0"/>
              <a:pathLst>
                <a:path w="351474" h="411328">
                  <a:moveTo>
                    <a:pt x="0" y="119875"/>
                  </a:moveTo>
                  <a:lnTo>
                    <a:pt x="0" y="112493"/>
                  </a:lnTo>
                  <a:lnTo>
                    <a:pt x="4552" y="102553"/>
                  </a:lnTo>
                  <a:lnTo>
                    <a:pt x="6786" y="95349"/>
                  </a:lnTo>
                  <a:lnTo>
                    <a:pt x="8221" y="82963"/>
                  </a:lnTo>
                  <a:lnTo>
                    <a:pt x="10956" y="74577"/>
                  </a:lnTo>
                  <a:lnTo>
                    <a:pt x="14395" y="65452"/>
                  </a:lnTo>
                  <a:lnTo>
                    <a:pt x="15923" y="58222"/>
                  </a:lnTo>
                  <a:lnTo>
                    <a:pt x="19142" y="51834"/>
                  </a:lnTo>
                  <a:lnTo>
                    <a:pt x="26309" y="40342"/>
                  </a:lnTo>
                  <a:lnTo>
                    <a:pt x="31696" y="31187"/>
                  </a:lnTo>
                  <a:lnTo>
                    <a:pt x="37265" y="23943"/>
                  </a:lnTo>
                  <a:lnTo>
                    <a:pt x="40084" y="21630"/>
                  </a:lnTo>
                  <a:lnTo>
                    <a:pt x="42915" y="20089"/>
                  </a:lnTo>
                  <a:lnTo>
                    <a:pt x="45756" y="19060"/>
                  </a:lnTo>
                  <a:lnTo>
                    <a:pt x="51451" y="15378"/>
                  </a:lnTo>
                  <a:lnTo>
                    <a:pt x="60013" y="7950"/>
                  </a:lnTo>
                  <a:lnTo>
                    <a:pt x="62868" y="5253"/>
                  </a:lnTo>
                  <a:lnTo>
                    <a:pt x="65726" y="3456"/>
                  </a:lnTo>
                  <a:lnTo>
                    <a:pt x="71439" y="1458"/>
                  </a:lnTo>
                  <a:lnTo>
                    <a:pt x="79694" y="570"/>
                  </a:lnTo>
                  <a:lnTo>
                    <a:pt x="88760" y="175"/>
                  </a:lnTo>
                  <a:lnTo>
                    <a:pt x="95965" y="0"/>
                  </a:lnTo>
                  <a:lnTo>
                    <a:pt x="99219" y="906"/>
                  </a:lnTo>
                  <a:lnTo>
                    <a:pt x="108351" y="5779"/>
                  </a:lnTo>
                  <a:lnTo>
                    <a:pt x="118041" y="8599"/>
                  </a:lnTo>
                  <a:lnTo>
                    <a:pt x="127393" y="12634"/>
                  </a:lnTo>
                  <a:lnTo>
                    <a:pt x="135359" y="17602"/>
                  </a:lnTo>
                  <a:lnTo>
                    <a:pt x="138817" y="20261"/>
                  </a:lnTo>
                  <a:lnTo>
                    <a:pt x="141123" y="22985"/>
                  </a:lnTo>
                  <a:lnTo>
                    <a:pt x="142660" y="25755"/>
                  </a:lnTo>
                  <a:lnTo>
                    <a:pt x="147363" y="36742"/>
                  </a:lnTo>
                  <a:lnTo>
                    <a:pt x="149677" y="41593"/>
                  </a:lnTo>
                  <a:lnTo>
                    <a:pt x="152248" y="52063"/>
                  </a:lnTo>
                  <a:lnTo>
                    <a:pt x="153392" y="64018"/>
                  </a:lnTo>
                  <a:lnTo>
                    <a:pt x="153696" y="71208"/>
                  </a:lnTo>
                  <a:lnTo>
                    <a:pt x="154126" y="92437"/>
                  </a:lnTo>
                  <a:lnTo>
                    <a:pt x="154295" y="145993"/>
                  </a:lnTo>
                  <a:lnTo>
                    <a:pt x="153346" y="154432"/>
                  </a:lnTo>
                  <a:lnTo>
                    <a:pt x="151761" y="162916"/>
                  </a:lnTo>
                  <a:lnTo>
                    <a:pt x="149752" y="171429"/>
                  </a:lnTo>
                  <a:lnTo>
                    <a:pt x="147459" y="179961"/>
                  </a:lnTo>
                  <a:lnTo>
                    <a:pt x="142373" y="197063"/>
                  </a:lnTo>
                  <a:lnTo>
                    <a:pt x="134154" y="222755"/>
                  </a:lnTo>
                  <a:lnTo>
                    <a:pt x="131346" y="230371"/>
                  </a:lnTo>
                  <a:lnTo>
                    <a:pt x="128522" y="237355"/>
                  </a:lnTo>
                  <a:lnTo>
                    <a:pt x="122844" y="250193"/>
                  </a:lnTo>
                  <a:lnTo>
                    <a:pt x="117145" y="262249"/>
                  </a:lnTo>
                  <a:lnTo>
                    <a:pt x="114292" y="269083"/>
                  </a:lnTo>
                  <a:lnTo>
                    <a:pt x="111438" y="276497"/>
                  </a:lnTo>
                  <a:lnTo>
                    <a:pt x="108582" y="284297"/>
                  </a:lnTo>
                  <a:lnTo>
                    <a:pt x="104773" y="290450"/>
                  </a:lnTo>
                  <a:lnTo>
                    <a:pt x="91264" y="304612"/>
                  </a:lnTo>
                  <a:lnTo>
                    <a:pt x="84059" y="315010"/>
                  </a:lnTo>
                  <a:lnTo>
                    <a:pt x="77682" y="325982"/>
                  </a:lnTo>
                  <a:lnTo>
                    <a:pt x="71673" y="336255"/>
                  </a:lnTo>
                  <a:lnTo>
                    <a:pt x="65828" y="343996"/>
                  </a:lnTo>
                  <a:lnTo>
                    <a:pt x="57515" y="350612"/>
                  </a:lnTo>
                  <a:lnTo>
                    <a:pt x="48422" y="356727"/>
                  </a:lnTo>
                  <a:lnTo>
                    <a:pt x="37948" y="365524"/>
                  </a:lnTo>
                  <a:lnTo>
                    <a:pt x="31789" y="371293"/>
                  </a:lnTo>
                  <a:lnTo>
                    <a:pt x="28813" y="373212"/>
                  </a:lnTo>
                  <a:lnTo>
                    <a:pt x="22966" y="375344"/>
                  </a:lnTo>
                  <a:lnTo>
                    <a:pt x="21026" y="376865"/>
                  </a:lnTo>
                  <a:lnTo>
                    <a:pt x="19732" y="378832"/>
                  </a:lnTo>
                  <a:lnTo>
                    <a:pt x="17656" y="384281"/>
                  </a:lnTo>
                  <a:lnTo>
                    <a:pt x="9810" y="392886"/>
                  </a:lnTo>
                  <a:lnTo>
                    <a:pt x="10350" y="394274"/>
                  </a:lnTo>
                  <a:lnTo>
                    <a:pt x="14709" y="400780"/>
                  </a:lnTo>
                  <a:lnTo>
                    <a:pt x="16063" y="406011"/>
                  </a:lnTo>
                  <a:lnTo>
                    <a:pt x="17377" y="407787"/>
                  </a:lnTo>
                  <a:lnTo>
                    <a:pt x="19204" y="408971"/>
                  </a:lnTo>
                  <a:lnTo>
                    <a:pt x="24431" y="410872"/>
                  </a:lnTo>
                  <a:lnTo>
                    <a:pt x="34874" y="411278"/>
                  </a:lnTo>
                  <a:lnTo>
                    <a:pt x="45836" y="411327"/>
                  </a:lnTo>
                  <a:lnTo>
                    <a:pt x="54027" y="408794"/>
                  </a:lnTo>
                  <a:lnTo>
                    <a:pt x="63065" y="404493"/>
                  </a:lnTo>
                  <a:lnTo>
                    <a:pt x="70257" y="399407"/>
                  </a:lnTo>
                  <a:lnTo>
                    <a:pt x="74461" y="397669"/>
                  </a:lnTo>
                  <a:lnTo>
                    <a:pt x="84211" y="395739"/>
                  </a:lnTo>
                  <a:lnTo>
                    <a:pt x="94895" y="392341"/>
                  </a:lnTo>
                  <a:lnTo>
                    <a:pt x="100411" y="390101"/>
                  </a:lnTo>
                  <a:lnTo>
                    <a:pt x="106946" y="387656"/>
                  </a:lnTo>
                  <a:lnTo>
                    <a:pt x="121827" y="382399"/>
                  </a:lnTo>
                  <a:lnTo>
                    <a:pt x="128843" y="379663"/>
                  </a:lnTo>
                  <a:lnTo>
                    <a:pt x="135425" y="376887"/>
                  </a:lnTo>
                  <a:lnTo>
                    <a:pt x="141719" y="374084"/>
                  </a:lnTo>
                  <a:lnTo>
                    <a:pt x="148772" y="371262"/>
                  </a:lnTo>
                  <a:lnTo>
                    <a:pt x="164229" y="365587"/>
                  </a:lnTo>
                  <a:lnTo>
                    <a:pt x="171398" y="363693"/>
                  </a:lnTo>
                  <a:lnTo>
                    <a:pt x="178083" y="362430"/>
                  </a:lnTo>
                  <a:lnTo>
                    <a:pt x="184446" y="361588"/>
                  </a:lnTo>
                  <a:lnTo>
                    <a:pt x="192495" y="360075"/>
                  </a:lnTo>
                  <a:lnTo>
                    <a:pt x="211602" y="355853"/>
                  </a:lnTo>
                  <a:lnTo>
                    <a:pt x="220126" y="353393"/>
                  </a:lnTo>
                  <a:lnTo>
                    <a:pt x="227713" y="350802"/>
                  </a:lnTo>
                  <a:lnTo>
                    <a:pt x="234677" y="348121"/>
                  </a:lnTo>
                  <a:lnTo>
                    <a:pt x="242176" y="346334"/>
                  </a:lnTo>
                  <a:lnTo>
                    <a:pt x="250034" y="345142"/>
                  </a:lnTo>
                  <a:lnTo>
                    <a:pt x="258129" y="344348"/>
                  </a:lnTo>
                  <a:lnTo>
                    <a:pt x="265431" y="343818"/>
                  </a:lnTo>
                  <a:lnTo>
                    <a:pt x="272205" y="343465"/>
                  </a:lnTo>
                  <a:lnTo>
                    <a:pt x="278624" y="343230"/>
                  </a:lnTo>
                  <a:lnTo>
                    <a:pt x="284810" y="342121"/>
                  </a:lnTo>
                  <a:lnTo>
                    <a:pt x="290839" y="340429"/>
                  </a:lnTo>
                  <a:lnTo>
                    <a:pt x="296763" y="338348"/>
                  </a:lnTo>
                  <a:lnTo>
                    <a:pt x="302617" y="336961"/>
                  </a:lnTo>
                  <a:lnTo>
                    <a:pt x="308426" y="336037"/>
                  </a:lnTo>
                  <a:lnTo>
                    <a:pt x="319005" y="335009"/>
                  </a:lnTo>
                  <a:lnTo>
                    <a:pt x="326883" y="334552"/>
                  </a:lnTo>
                  <a:lnTo>
                    <a:pt x="336673" y="334295"/>
                  </a:lnTo>
                  <a:lnTo>
                    <a:pt x="346905" y="334197"/>
                  </a:lnTo>
                  <a:lnTo>
                    <a:pt x="351473" y="33418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65</Words>
  <Application>Microsoft Office PowerPoint</Application>
  <PresentationFormat>On-screen Show (4:3)</PresentationFormat>
  <Paragraphs>23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Review of Angles, Arcs, and Chords MLA Citation</vt:lpstr>
      <vt:lpstr>Objectives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Angles, Arcs, and Chords MLA Citation</dc:title>
  <dc:creator>Ameena</dc:creator>
  <cp:lastModifiedBy>Ameena</cp:lastModifiedBy>
  <cp:revision>15</cp:revision>
  <dcterms:created xsi:type="dcterms:W3CDTF">2009-11-23T15:38:36Z</dcterms:created>
  <dcterms:modified xsi:type="dcterms:W3CDTF">2009-11-23T18:09:41Z</dcterms:modified>
</cp:coreProperties>
</file>